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8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A2697-31C9-4EA8-8DCF-71A52D9C1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E05DB9-C3D4-4765-BE5B-546F8EA7D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AAC27-4C27-4A27-9C82-555E04CCC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40C07-244F-4E16-A459-0347B50EC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ADB9F-3EDF-40DA-B6D7-3E18E90E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097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A57EA-A9AA-41D3-A1F5-D3ED5A28E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02E9C7-586F-4109-A902-AABA8988AB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D2C8F-5BA0-479E-85C4-59F4FBC27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DDDFF-18CA-4AD6-AF3D-3D277FDB5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E76D4-291B-41A2-B9AE-611785E1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491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628CB2-52D4-4FA8-819E-FE998C1BA4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F3995-6258-4605-9AEE-7BC11E0038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4B749-5A88-4184-A410-FCF72DE10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3D264-A664-42DF-AE46-469788FE6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326CB-B889-412A-BDE9-08A39697F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41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B1962-C1B4-4582-9B14-DA56F4E17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60D39-4877-4A8C-A33D-16DC58EB8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78B8B-EF24-42A2-8CAC-3A6582C25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9CE8D-D806-469D-88DA-93C3AFD3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546FC-1B4E-4C7A-B79E-24F871763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2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89050-B9EA-41A2-8208-751D552C7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042612-A696-44B9-BB13-D7E91FA6D0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0E7A1-8491-4DDA-A23E-047AB67FF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0822B-B012-4085-AF0C-376568005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B2EA-D96E-48A1-AF19-7C01C6458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23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35F79-F21F-4645-904F-73C1F1ADE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7BA8B-CE3B-4F2F-B822-B86D2C3DC5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4C62D2-FE3B-440B-AB2D-FC1E1BC5F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A415B2-26AF-40CC-BB1D-02A0BD431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B78F6-BD9E-4FAA-9DAE-98C01532D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E606DC-EBBA-4F5C-A568-1E53287F1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4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87411-867E-484F-B0EC-A19AF0D55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DD9400-BE27-4E1B-B457-50D580D40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04F10C-CBE7-4E03-AF17-72C7F8C8F0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1998C5-C9C9-4BE5-8838-5B95F6F56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90CB7D-F9B0-43BB-A3E1-89BCFC030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88050F-5C13-414A-B81E-FEB56731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2A16CF-11DA-4778-8F8E-670222754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73B2F-BF4F-435C-B632-9E4141A79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27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ED8A6-74AB-453C-958B-FC752C326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3617D5-40D7-44C9-B5BD-23CED896E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04E0B4-0853-4FB6-8939-015632E87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B3E3D7-9D7E-41C9-B56D-15B2F261F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240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B9F17A-12B5-42BC-BE06-EF1523233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944892-19AF-410A-9B24-1154AC164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3991A-FA57-4029-8068-A7C3AA767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911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F86DF-BC3F-4A27-91AD-7D80A3DAD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8282D-DD04-46B8-9B49-8ECFB3E5F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E5896E-3201-426D-9DDB-6F2F4D608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A1F9DD-5BD8-4446-8AEE-F2B13EFE9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83367-8B68-4C79-BC4C-FFA66F4E0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8465C9-3EC2-45B5-AB07-57B34A641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21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22F79-97A8-402E-8B3A-4B2A23F9D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85E977-9EB8-4BD6-9326-F5E6ADDDFC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69800B-937C-4B0C-B1CC-CE5C5C35B7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503C01-3C25-487A-88D5-DBEC12C72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352B6-BB5B-4258-A2EC-947DA9C11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677D8-E6AF-4A28-A448-9BB0DB790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79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891670-A7E4-40DB-97D0-C56B45F2A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29A81-0F04-479A-8F32-0525DD5B7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9ABFA-07E7-4A02-B028-0C692320B6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22EE3-DA31-4001-867C-53094D66260E}" type="datetimeFigureOut">
              <a:rPr lang="en-GB" smtClean="0"/>
              <a:t>15/11/2020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37C3B-281F-4079-99C0-099981456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9044C-568D-44D7-961E-FD1DEC6BA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1490E-5D38-4DAB-BDF6-895E9D720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99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30274-4559-4F61-BDCE-B69B41277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1057275"/>
          </a:xfrm>
          <a:solidFill>
            <a:srgbClr val="FFFFCC"/>
          </a:solidFill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Spring Constant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9BA6DB-613A-4CF7-8F62-0F884A7068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1057274"/>
            <a:ext cx="12191999" cy="5800726"/>
          </a:xfrm>
          <a:solidFill>
            <a:srgbClr val="FFFFCC"/>
          </a:solidFill>
        </p:spPr>
        <p:txBody>
          <a:bodyPr/>
          <a:lstStyle/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This is a spring in a car suspension</a:t>
            </a: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do you think this will be different from the springs we used for the experiment</a:t>
            </a:r>
          </a:p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Which on do you think will be harder to stretch?</a:t>
            </a: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943192-559E-4B25-B5C6-750942C46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381" y="1600200"/>
            <a:ext cx="6163238" cy="392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63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576EA-240B-432C-ABAB-F41E31E6B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rgbClr val="FFFFCC"/>
          </a:solidFill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A)					B)				C)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On your white boards , put the springs in order</a:t>
            </a:r>
          </a:p>
          <a:p>
            <a:r>
              <a:rPr lang="en-GB" dirty="0"/>
              <a:t>Stiffest first.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3146653-E4A6-4FA3-BA04-3606F98CB8EC}"/>
              </a:ext>
            </a:extLst>
          </p:cNvPr>
          <p:cNvSpPr/>
          <p:nvPr/>
        </p:nvSpPr>
        <p:spPr>
          <a:xfrm>
            <a:off x="214313" y="214314"/>
            <a:ext cx="8158162" cy="1495426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springs are stiffer than others.</a:t>
            </a:r>
          </a:p>
          <a:p>
            <a:pPr algn="ctr"/>
            <a:endParaRPr lang="en-GB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need more force to make them stretch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35A06D-CDFB-4504-A9C7-7F788E99E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68" y="1933575"/>
            <a:ext cx="3552764" cy="17430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F54E50-8A89-4D95-AB06-4DC57DD6C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680" y="1933575"/>
            <a:ext cx="2619375" cy="1743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199D21-A827-4E81-AFB8-BE8F0FF75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8731" y="1143000"/>
            <a:ext cx="1800225" cy="2533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71F481-CBEE-4CD4-B255-03CF97FEAE15}"/>
              </a:ext>
            </a:extLst>
          </p:cNvPr>
          <p:cNvSpPr txBox="1"/>
          <p:nvPr/>
        </p:nvSpPr>
        <p:spPr>
          <a:xfrm>
            <a:off x="745407" y="3783002"/>
            <a:ext cx="3552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Need 10N to stretch them by 1cm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4E6516-9EA8-4868-AB55-9BDEE42364E9}"/>
              </a:ext>
            </a:extLst>
          </p:cNvPr>
          <p:cNvSpPr txBox="1"/>
          <p:nvPr/>
        </p:nvSpPr>
        <p:spPr>
          <a:xfrm>
            <a:off x="4767232" y="3676649"/>
            <a:ext cx="31861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Need 2N to stretch them by 1cm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8F4E9B-D464-4FE3-9958-A87E94FF6C03}"/>
              </a:ext>
            </a:extLst>
          </p:cNvPr>
          <p:cNvSpPr txBox="1"/>
          <p:nvPr/>
        </p:nvSpPr>
        <p:spPr>
          <a:xfrm>
            <a:off x="8643938" y="3676650"/>
            <a:ext cx="3128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Need 20N to stretch by 1cm</a:t>
            </a:r>
          </a:p>
        </p:txBody>
      </p:sp>
    </p:spTree>
    <p:extLst>
      <p:ext uri="{BB962C8B-B14F-4D97-AF65-F5344CB8AC3E}">
        <p14:creationId xmlns:p14="http://schemas.microsoft.com/office/powerpoint/2010/main" val="485547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F0C8F-67A4-46E0-AF51-8CBE57406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rgbClr val="FFFFCC"/>
          </a:solidFill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A)					B)				C)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On your white boards , put the springs in order</a:t>
            </a:r>
          </a:p>
          <a:p>
            <a:r>
              <a:rPr lang="en-GB" dirty="0"/>
              <a:t>Stiffest first.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817783-9625-4A41-8ED8-38702980A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150" y="1885949"/>
            <a:ext cx="3554276" cy="17436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117CD0-5CF0-4E75-9F67-F3CF281E6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65" y="1885949"/>
            <a:ext cx="2615411" cy="17436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8E7724-D775-409F-9E78-8C24275C91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4362" y="1099497"/>
            <a:ext cx="1798476" cy="25300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DADB88-3069-476B-B2BE-BD3EC8EF6C92}"/>
              </a:ext>
            </a:extLst>
          </p:cNvPr>
          <p:cNvSpPr txBox="1"/>
          <p:nvPr/>
        </p:nvSpPr>
        <p:spPr>
          <a:xfrm>
            <a:off x="659741" y="3629556"/>
            <a:ext cx="37986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10N would stretch this by 1cm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816EAB-61AE-4956-B1E4-B5E0EDD16B44}"/>
              </a:ext>
            </a:extLst>
          </p:cNvPr>
          <p:cNvSpPr txBox="1"/>
          <p:nvPr/>
        </p:nvSpPr>
        <p:spPr>
          <a:xfrm>
            <a:off x="4914900" y="3629556"/>
            <a:ext cx="3128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10N would stretch this by 5cm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95D655-8032-4D45-B07B-D7E11CB0E78B}"/>
              </a:ext>
            </a:extLst>
          </p:cNvPr>
          <p:cNvSpPr txBox="1"/>
          <p:nvPr/>
        </p:nvSpPr>
        <p:spPr>
          <a:xfrm>
            <a:off x="8713585" y="3629556"/>
            <a:ext cx="3128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10N would stretch this by ½ cm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D677B79-2F19-4BC1-B98F-DAF369371BD4}"/>
              </a:ext>
            </a:extLst>
          </p:cNvPr>
          <p:cNvSpPr/>
          <p:nvPr/>
        </p:nvSpPr>
        <p:spPr>
          <a:xfrm>
            <a:off x="214313" y="114300"/>
            <a:ext cx="7829550" cy="1743606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springs are stiffer than others.</a:t>
            </a:r>
          </a:p>
          <a:p>
            <a:pPr algn="ctr"/>
            <a:endParaRPr lang="en-GB" sz="2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don’t stretch as far when the same amount of force is applied</a:t>
            </a:r>
          </a:p>
        </p:txBody>
      </p:sp>
    </p:spTree>
    <p:extLst>
      <p:ext uri="{BB962C8B-B14F-4D97-AF65-F5344CB8AC3E}">
        <p14:creationId xmlns:p14="http://schemas.microsoft.com/office/powerpoint/2010/main" val="672689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14091-DAC1-4423-BCE3-E563EDD52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rgbClr val="FFFFCC"/>
          </a:solidFill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 find the spring constant – how stiff a spring is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Spring constant = Force ÷ Extension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For the results given, work out the spring constant in each case.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Use your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calculator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 the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	Force ÷ Extension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Write the answer in the table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Look for the results that are the same. This means the same spring was used.</a:t>
            </a: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EXTENSION – can you do this for the spring in your experiment?</a:t>
            </a:r>
          </a:p>
        </p:txBody>
      </p:sp>
    </p:spTree>
    <p:extLst>
      <p:ext uri="{BB962C8B-B14F-4D97-AF65-F5344CB8AC3E}">
        <p14:creationId xmlns:p14="http://schemas.microsoft.com/office/powerpoint/2010/main" val="185494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243</Words>
  <Application>Microsoft Office PowerPoint</Application>
  <PresentationFormat>Widescreen</PresentationFormat>
  <Paragraphs>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Spring Constant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Constant</dc:title>
  <dc:creator>Macdougall, L (SHS Teacher)</dc:creator>
  <cp:lastModifiedBy>Macdougall, L (SHS Teacher)</cp:lastModifiedBy>
  <cp:revision>6</cp:revision>
  <dcterms:created xsi:type="dcterms:W3CDTF">2020-11-15T20:15:19Z</dcterms:created>
  <dcterms:modified xsi:type="dcterms:W3CDTF">2020-11-15T21:26:16Z</dcterms:modified>
</cp:coreProperties>
</file>