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3"/>
  </p:notesMasterIdLst>
  <p:sldIdLst>
    <p:sldId id="286" r:id="rId6"/>
    <p:sldId id="296" r:id="rId7"/>
    <p:sldId id="281" r:id="rId8"/>
    <p:sldId id="280" r:id="rId9"/>
    <p:sldId id="282" r:id="rId10"/>
    <p:sldId id="283" r:id="rId11"/>
    <p:sldId id="284" r:id="rId12"/>
  </p:sldIdLst>
  <p:sldSz cx="9144000" cy="6858000" type="screen4x3"/>
  <p:notesSz cx="6858000" cy="9144000"/>
  <p:custDataLst>
    <p:custData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9009F8-1C11-4E2C-8B4E-22CD5B1FE808}" v="54" dt="2020-10-12T13:45:34.098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0" d="100"/>
          <a:sy n="40" d="100"/>
        </p:scale>
        <p:origin x="138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TH, Claire (SHS Science Teacher)" userId="a1cc2ba7-a591-4b05-adc7-f9294c3a563f" providerId="ADAL" clId="{929009F8-1C11-4E2C-8B4E-22CD5B1FE808}"/>
    <pc:docChg chg="delSld modSld">
      <pc:chgData name="SMITH, Claire (SHS Science Teacher)" userId="a1cc2ba7-a591-4b05-adc7-f9294c3a563f" providerId="ADAL" clId="{929009F8-1C11-4E2C-8B4E-22CD5B1FE808}" dt="2020-10-12T13:45:54.572" v="31" actId="47"/>
      <pc:docMkLst>
        <pc:docMk/>
      </pc:docMkLst>
      <pc:sldChg chg="del">
        <pc:chgData name="SMITH, Claire (SHS Science Teacher)" userId="a1cc2ba7-a591-4b05-adc7-f9294c3a563f" providerId="ADAL" clId="{929009F8-1C11-4E2C-8B4E-22CD5B1FE808}" dt="2020-10-12T13:45:54.572" v="31" actId="47"/>
        <pc:sldMkLst>
          <pc:docMk/>
          <pc:sldMk cId="3246715752" sldId="278"/>
        </pc:sldMkLst>
      </pc:sldChg>
      <pc:sldChg chg="modSp mod">
        <pc:chgData name="SMITH, Claire (SHS Science Teacher)" userId="a1cc2ba7-a591-4b05-adc7-f9294c3a563f" providerId="ADAL" clId="{929009F8-1C11-4E2C-8B4E-22CD5B1FE808}" dt="2020-10-12T13:44:38.787" v="0" actId="20577"/>
        <pc:sldMkLst>
          <pc:docMk/>
          <pc:sldMk cId="3271339758" sldId="280"/>
        </pc:sldMkLst>
        <pc:spChg chg="mod">
          <ac:chgData name="SMITH, Claire (SHS Science Teacher)" userId="a1cc2ba7-a591-4b05-adc7-f9294c3a563f" providerId="ADAL" clId="{929009F8-1C11-4E2C-8B4E-22CD5B1FE808}" dt="2020-10-12T13:44:38.787" v="0" actId="20577"/>
          <ac:spMkLst>
            <pc:docMk/>
            <pc:sldMk cId="3271339758" sldId="280"/>
            <ac:spMk id="5" creationId="{00000000-0000-0000-0000-000000000000}"/>
          </ac:spMkLst>
        </pc:spChg>
      </pc:sldChg>
      <pc:sldChg chg="modSp mod">
        <pc:chgData name="SMITH, Claire (SHS Science Teacher)" userId="a1cc2ba7-a591-4b05-adc7-f9294c3a563f" providerId="ADAL" clId="{929009F8-1C11-4E2C-8B4E-22CD5B1FE808}" dt="2020-10-12T13:45:06.214" v="20" actId="20577"/>
        <pc:sldMkLst>
          <pc:docMk/>
          <pc:sldMk cId="2964972608" sldId="282"/>
        </pc:sldMkLst>
        <pc:spChg chg="mod">
          <ac:chgData name="SMITH, Claire (SHS Science Teacher)" userId="a1cc2ba7-a591-4b05-adc7-f9294c3a563f" providerId="ADAL" clId="{929009F8-1C11-4E2C-8B4E-22CD5B1FE808}" dt="2020-10-12T13:45:06.214" v="20" actId="20577"/>
          <ac:spMkLst>
            <pc:docMk/>
            <pc:sldMk cId="2964972608" sldId="282"/>
            <ac:spMk id="4" creationId="{00000000-0000-0000-0000-000000000000}"/>
          </ac:spMkLst>
        </pc:spChg>
      </pc:sldChg>
      <pc:sldChg chg="modSp">
        <pc:chgData name="SMITH, Claire (SHS Science Teacher)" userId="a1cc2ba7-a591-4b05-adc7-f9294c3a563f" providerId="ADAL" clId="{929009F8-1C11-4E2C-8B4E-22CD5B1FE808}" dt="2020-10-12T13:45:34.098" v="25" actId="20577"/>
        <pc:sldMkLst>
          <pc:docMk/>
          <pc:sldMk cId="330040369" sldId="283"/>
        </pc:sldMkLst>
        <pc:spChg chg="mod">
          <ac:chgData name="SMITH, Claire (SHS Science Teacher)" userId="a1cc2ba7-a591-4b05-adc7-f9294c3a563f" providerId="ADAL" clId="{929009F8-1C11-4E2C-8B4E-22CD5B1FE808}" dt="2020-10-12T13:45:34.098" v="25" actId="20577"/>
          <ac:spMkLst>
            <pc:docMk/>
            <pc:sldMk cId="330040369" sldId="283"/>
            <ac:spMk id="4" creationId="{00000000-0000-0000-0000-000000000000}"/>
          </ac:spMkLst>
        </pc:spChg>
      </pc:sldChg>
      <pc:sldChg chg="modSp mod">
        <pc:chgData name="SMITH, Claire (SHS Science Teacher)" userId="a1cc2ba7-a591-4b05-adc7-f9294c3a563f" providerId="ADAL" clId="{929009F8-1C11-4E2C-8B4E-22CD5B1FE808}" dt="2020-10-12T13:45:44.750" v="30" actId="6549"/>
        <pc:sldMkLst>
          <pc:docMk/>
          <pc:sldMk cId="162744463" sldId="284"/>
        </pc:sldMkLst>
        <pc:spChg chg="mod">
          <ac:chgData name="SMITH, Claire (SHS Science Teacher)" userId="a1cc2ba7-a591-4b05-adc7-f9294c3a563f" providerId="ADAL" clId="{929009F8-1C11-4E2C-8B4E-22CD5B1FE808}" dt="2020-10-12T13:45:44.750" v="30" actId="6549"/>
          <ac:spMkLst>
            <pc:docMk/>
            <pc:sldMk cId="162744463" sldId="284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A6BC7-1896-46C5-9D15-B874B595A16B}" type="datetimeFigureOut">
              <a:rPr lang="en-GB" smtClean="0"/>
              <a:pPr/>
              <a:t>12/10/2020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F08B31-AD6A-4263-9958-93995E76BE3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357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084EE-0776-453B-A20E-FBA816CB87C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85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2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07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8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0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499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2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55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79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2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701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9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CCEB4-EFD0-5E4A-97F1-3AE5F9224643}" type="datetimeFigureOut">
              <a:rPr lang="en-US" smtClean="0"/>
              <a:pPr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45EE2A-E512-EE40-835D-D890DC69A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7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/>
          <p:cNvSpPr txBox="1">
            <a:spLocks/>
          </p:cNvSpPr>
          <p:nvPr/>
        </p:nvSpPr>
        <p:spPr>
          <a:xfrm>
            <a:off x="395288" y="141287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09537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+mn-lt"/>
              <a:cs typeface="+mn-cs"/>
            </a:endParaRPr>
          </a:p>
          <a:p>
            <a:pPr marL="109537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800" dirty="0">
              <a:latin typeface="+mn-lt"/>
              <a:cs typeface="+mn-cs"/>
            </a:endParaRPr>
          </a:p>
          <a:p>
            <a:pPr marL="623887" indent="-51435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lphaUcParenBoth"/>
              <a:defRPr/>
            </a:pPr>
            <a:endParaRPr lang="en-US" sz="2800" dirty="0">
              <a:latin typeface="+mn-lt"/>
              <a:cs typeface="+mn-cs"/>
            </a:endParaRPr>
          </a:p>
          <a:p>
            <a:pPr marL="623887" indent="-51435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AutoNum type="alphaUcParenBoth"/>
              <a:defRPr/>
            </a:pPr>
            <a:endParaRPr lang="en-US" sz="2800" dirty="0">
              <a:latin typeface="+mn-lt"/>
              <a:cs typeface="+mn-cs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56739" y="175854"/>
            <a:ext cx="8694756" cy="3934076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solidFill>
                  <a:schemeClr val="tx1"/>
                </a:solidFill>
                <a:highlight>
                  <a:srgbClr val="FFFF00"/>
                </a:highlight>
              </a:rPr>
              <a:t>DO NOW:</a:t>
            </a:r>
          </a:p>
          <a:p>
            <a:pPr algn="l"/>
            <a:r>
              <a:rPr lang="en-GB" sz="3600" b="1" dirty="0">
                <a:solidFill>
                  <a:schemeClr val="tx1"/>
                </a:solidFill>
              </a:rPr>
              <a:t>What happens to your body when you exercise?</a:t>
            </a:r>
          </a:p>
          <a:p>
            <a:pPr algn="l"/>
            <a:endParaRPr lang="en-GB" sz="3600" b="1" dirty="0">
              <a:solidFill>
                <a:schemeClr val="tx1"/>
              </a:solidFill>
            </a:endParaRPr>
          </a:p>
          <a:p>
            <a:pPr algn="l"/>
            <a:r>
              <a:rPr lang="en-GB" sz="3600" b="1" dirty="0">
                <a:solidFill>
                  <a:schemeClr val="tx1"/>
                </a:solidFill>
              </a:rPr>
              <a:t>Why…?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04" y="2972997"/>
            <a:ext cx="3888884" cy="296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0393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>
            <a:extLst>
              <a:ext uri="{FF2B5EF4-FFF2-40B4-BE49-F238E27FC236}">
                <a16:creationId xmlns:a16="http://schemas.microsoft.com/office/drawing/2014/main" id="{5644B29E-A8C3-40FF-86DD-5AD8A1413ABE}"/>
              </a:ext>
            </a:extLst>
          </p:cNvPr>
          <p:cNvSpPr txBox="1">
            <a:spLocks/>
          </p:cNvSpPr>
          <p:nvPr/>
        </p:nvSpPr>
        <p:spPr>
          <a:xfrm>
            <a:off x="87313" y="2114550"/>
            <a:ext cx="8929687" cy="60642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GB" sz="3300" b="1" dirty="0"/>
              <a:t>Success Criteria 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EF4B8A69-BE6F-4AF9-A251-B2C645C47ED4}"/>
              </a:ext>
            </a:extLst>
          </p:cNvPr>
          <p:cNvSpPr txBox="1">
            <a:spLocks/>
          </p:cNvSpPr>
          <p:nvPr/>
        </p:nvSpPr>
        <p:spPr>
          <a:xfrm>
            <a:off x="87313" y="801688"/>
            <a:ext cx="8958262" cy="574675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b="1" dirty="0"/>
              <a:t>Learning Intent</a:t>
            </a:r>
            <a:endParaRPr lang="en-GB" sz="33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1A4A2C-D6CD-44B0-8D19-72DC829FA134}"/>
              </a:ext>
            </a:extLst>
          </p:cNvPr>
          <p:cNvSpPr txBox="1">
            <a:spLocks/>
          </p:cNvSpPr>
          <p:nvPr/>
        </p:nvSpPr>
        <p:spPr>
          <a:xfrm>
            <a:off x="87313" y="1376363"/>
            <a:ext cx="8929687" cy="657225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400" dirty="0"/>
              <a:t>How does intensive exercise affect the gas exchange system?</a:t>
            </a:r>
          </a:p>
        </p:txBody>
      </p:sp>
      <p:sp>
        <p:nvSpPr>
          <p:cNvPr id="5" name="Rounded Rectangle 23">
            <a:extLst>
              <a:ext uri="{FF2B5EF4-FFF2-40B4-BE49-F238E27FC236}">
                <a16:creationId xmlns:a16="http://schemas.microsoft.com/office/drawing/2014/main" id="{A337FA34-450A-458E-BE93-4B4CFDAE7FC9}"/>
              </a:ext>
            </a:extLst>
          </p:cNvPr>
          <p:cNvSpPr/>
          <p:nvPr/>
        </p:nvSpPr>
        <p:spPr>
          <a:xfrm>
            <a:off x="184150" y="2320925"/>
            <a:ext cx="896938" cy="57467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6" name="AutoShape 4" descr="Image result for knowledge clipart no background">
            <a:extLst>
              <a:ext uri="{FF2B5EF4-FFF2-40B4-BE49-F238E27FC236}">
                <a16:creationId xmlns:a16="http://schemas.microsoft.com/office/drawing/2014/main" id="{51C91D35-2D3D-484D-9FC0-47FD2A0B431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7" name="AutoShape 6" descr="Image result for knowledge clipart no background">
            <a:extLst>
              <a:ext uri="{FF2B5EF4-FFF2-40B4-BE49-F238E27FC236}">
                <a16:creationId xmlns:a16="http://schemas.microsoft.com/office/drawing/2014/main" id="{2B2F240F-FFE0-4E22-AF67-2DE17C9EAC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30188" y="7938"/>
            <a:ext cx="228600" cy="304800"/>
          </a:xfrm>
          <a:prstGeom prst="rect">
            <a:avLst/>
          </a:prstGeom>
          <a:noFill/>
        </p:spPr>
        <p:txBody>
          <a:bodyPr lIns="68580" tIns="34290" rIns="68580" bIns="34290"/>
          <a:lstStyle/>
          <a:p>
            <a:pPr>
              <a:defRPr/>
            </a:pPr>
            <a:endParaRPr lang="en-GB" sz="135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BF5F77-E24D-4D3B-9E9B-7DC953F8532B}"/>
              </a:ext>
            </a:extLst>
          </p:cNvPr>
          <p:cNvSpPr txBox="1">
            <a:spLocks/>
          </p:cNvSpPr>
          <p:nvPr/>
        </p:nvSpPr>
        <p:spPr>
          <a:xfrm>
            <a:off x="1916113" y="63500"/>
            <a:ext cx="5399087" cy="576263"/>
          </a:xfrm>
          <a:prstGeom prst="roundRect">
            <a:avLst/>
          </a:prstGeom>
          <a:solidFill>
            <a:srgbClr val="CAE3BB"/>
          </a:solidFill>
          <a:ln w="6350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Tx/>
              <a:buNone/>
              <a:defRPr/>
            </a:pPr>
            <a:r>
              <a:rPr lang="en-US" altLang="en-US" sz="2600" u="sng" dirty="0"/>
              <a:t>Exercise and gas exchange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79B10C95-14D8-4734-B461-642C8A3F4523}"/>
              </a:ext>
            </a:extLst>
          </p:cNvPr>
          <p:cNvSpPr txBox="1">
            <a:spLocks/>
          </p:cNvSpPr>
          <p:nvPr/>
        </p:nvSpPr>
        <p:spPr>
          <a:xfrm>
            <a:off x="87313" y="63500"/>
            <a:ext cx="1714500" cy="588963"/>
          </a:xfrm>
          <a:prstGeom prst="roundRect">
            <a:avLst/>
          </a:prstGeom>
          <a:solidFill>
            <a:srgbClr val="FFFF81"/>
          </a:solidFill>
          <a:ln w="25400" cap="flat" cmpd="sng" algn="ctr">
            <a:solidFill>
              <a:schemeClr val="dk1"/>
            </a:solidFill>
            <a:prstDash val="solid"/>
          </a:ln>
          <a:effectLst/>
        </p:spPr>
        <p:txBody>
          <a:bodyPr lIns="68580" tIns="34290" rIns="68580" bIns="3429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>
              <a:defRPr/>
            </a:pPr>
            <a:r>
              <a:rPr lang="en-US" sz="3300" dirty="0"/>
              <a:t>Lesson Title</a:t>
            </a:r>
            <a:endParaRPr lang="en-GB" sz="3300" dirty="0"/>
          </a:p>
        </p:txBody>
      </p:sp>
      <p:sp>
        <p:nvSpPr>
          <p:cNvPr id="15370" name="Date Placeholder 2">
            <a:extLst>
              <a:ext uri="{FF2B5EF4-FFF2-40B4-BE49-F238E27FC236}">
                <a16:creationId xmlns:a16="http://schemas.microsoft.com/office/drawing/2014/main" id="{4DB83B89-69AE-4D99-804D-B9DD9184F2E5}"/>
              </a:ext>
            </a:extLst>
          </p:cNvPr>
          <p:cNvSpPr>
            <a:spLocks/>
          </p:cNvSpPr>
          <p:nvPr/>
        </p:nvSpPr>
        <p:spPr bwMode="auto">
          <a:xfrm>
            <a:off x="7359650" y="44450"/>
            <a:ext cx="1714500" cy="603250"/>
          </a:xfrm>
          <a:prstGeom prst="roundRect">
            <a:avLst>
              <a:gd name="adj" fmla="val 16667"/>
            </a:avLst>
          </a:prstGeom>
          <a:solidFill>
            <a:srgbClr val="CAE3B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19BDEC1-225E-4D40-9BED-A9E17C2E070C}" type="datetime1">
              <a:rPr lang="en-GB" altLang="en-US" sz="2200" u="sng">
                <a:solidFill>
                  <a:schemeClr val="tx2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12/10/2020</a:t>
            </a:fld>
            <a:endParaRPr lang="en-GB" altLang="en-US" sz="2200" u="sng">
              <a:solidFill>
                <a:schemeClr val="tx2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BFF4D8D1-54F6-4083-96FD-69A840BA8555}"/>
              </a:ext>
            </a:extLst>
          </p:cNvPr>
          <p:cNvSpPr txBox="1">
            <a:spLocks/>
          </p:cNvSpPr>
          <p:nvPr/>
        </p:nvSpPr>
        <p:spPr>
          <a:xfrm>
            <a:off x="1811338" y="2984500"/>
            <a:ext cx="7223125" cy="8763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Describe what happens to breathing rate and depth during exercise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C8BABE6-D6D9-4330-8216-8D61E1E6D454}"/>
              </a:ext>
            </a:extLst>
          </p:cNvPr>
          <p:cNvSpPr txBox="1">
            <a:spLocks/>
          </p:cNvSpPr>
          <p:nvPr/>
        </p:nvSpPr>
        <p:spPr>
          <a:xfrm>
            <a:off x="1801813" y="4110038"/>
            <a:ext cx="7224712" cy="1155700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lvl1pPr defTabSz="6842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indent="-285750" defTabSz="6842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indent="-228600" defTabSz="6842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indent="-228600" defTabSz="6842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indent="-228600" defTabSz="6842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indent="-228600" defTabSz="6842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50"/>
              </a:spcBef>
              <a:buFontTx/>
              <a:buNone/>
              <a:defRPr/>
            </a:pPr>
            <a:r>
              <a:rPr lang="en-US" altLang="en-US" sz="2600" dirty="0"/>
              <a:t>Explain why breathing changes during exercise 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BA413B-5A91-492C-A7F1-9DCE4359C881}"/>
              </a:ext>
            </a:extLst>
          </p:cNvPr>
          <p:cNvSpPr txBox="1">
            <a:spLocks/>
          </p:cNvSpPr>
          <p:nvPr/>
        </p:nvSpPr>
        <p:spPr>
          <a:xfrm>
            <a:off x="1811338" y="5516563"/>
            <a:ext cx="7205662" cy="995362"/>
          </a:xfrm>
          <a:prstGeom prst="roundRect">
            <a:avLst/>
          </a:prstGeom>
          <a:solidFill>
            <a:srgbClr val="CAE3BB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 anchor="ctr"/>
          <a:lstStyle>
            <a:defPPr>
              <a:defRPr lang="en-US"/>
            </a:defPPr>
            <a:lvl1pPr marL="0" indent="0" algn="ctr" defTabSz="457200" rtl="0" eaLnBrk="1" latinLnBrk="0" hangingPunct="1">
              <a:buNone/>
              <a:defRPr sz="2250" b="0" u="none" kern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600" dirty="0">
                <a:solidFill>
                  <a:schemeClr val="tx1"/>
                </a:solidFill>
              </a:rPr>
              <a:t>Describe how regular intensive exercise alters the gas exchange system</a:t>
            </a:r>
          </a:p>
        </p:txBody>
      </p:sp>
      <p:pic>
        <p:nvPicPr>
          <p:cNvPr id="15374" name="Picture 4" descr="Related image">
            <a:extLst>
              <a:ext uri="{FF2B5EF4-FFF2-40B4-BE49-F238E27FC236}">
                <a16:creationId xmlns:a16="http://schemas.microsoft.com/office/drawing/2014/main" id="{10E14503-7050-40D3-AC05-0FFDC8AAB90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952750"/>
            <a:ext cx="1614488" cy="358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6636716"/>
              </p:ext>
            </p:extLst>
          </p:nvPr>
        </p:nvGraphicFramePr>
        <p:xfrm>
          <a:off x="1754127" y="404004"/>
          <a:ext cx="5200224" cy="42211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0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01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97792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Breaths </a:t>
                      </a:r>
                      <a:r>
                        <a:rPr lang="en-GB" sz="3200" baseline="0" dirty="0"/>
                        <a:t>per minute</a:t>
                      </a:r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50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Rest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4500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Gentle exercise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320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22100">
                <a:tc>
                  <a:txBody>
                    <a:bodyPr/>
                    <a:lstStyle/>
                    <a:p>
                      <a:pPr algn="ctr"/>
                      <a:r>
                        <a:rPr lang="en-GB" sz="3200" baseline="0" dirty="0"/>
                        <a:t>Intensive exercise</a:t>
                      </a:r>
                      <a:endParaRPr lang="en-GB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12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/>
              <a:t>Investigating the effects of exercise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11192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Describe what happens to breathing when we exercise.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Will the </a:t>
            </a:r>
            <a:r>
              <a:rPr lang="en-GB" b="1" dirty="0"/>
              <a:t>resting breathing rate </a:t>
            </a:r>
            <a:r>
              <a:rPr lang="en-GB" dirty="0"/>
              <a:t>of a fit person be high or low?  Why?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Will the </a:t>
            </a:r>
            <a:r>
              <a:rPr lang="en-GB" b="1" dirty="0"/>
              <a:t>resting pulse rate (beats per minute) </a:t>
            </a:r>
            <a:r>
              <a:rPr lang="en-GB" dirty="0"/>
              <a:t>of a fit person be high or low? Why?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541" y="5096945"/>
            <a:ext cx="1990165" cy="1517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1339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Explain why it is necessary for the breathing rate and heart rate to increase during exercise. (4 marks)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Explain why a person with a lower resting heart rate and breathing rate is fitter.			  ( 2 marks)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 style questions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305" y="4772059"/>
            <a:ext cx="2566435" cy="1957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4972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4239" y="691054"/>
            <a:ext cx="838530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1. Any four from: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more energy / respiration required</a:t>
            </a:r>
            <a:endParaRPr lang="en-US" sz="2400" i="1" dirty="0"/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Breathing rate increases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Breaths are deeper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increase oxygen uptake into blood (in lungs)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increase oxygen delivery to muscles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increase glucose delivery to muscles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increase removal of heat from muscles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increase removal of carbon dioxide from muscles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increase removal of carbon dioxide from blood (in lungs)</a:t>
            </a:r>
          </a:p>
        </p:txBody>
      </p:sp>
    </p:spTree>
    <p:extLst>
      <p:ext uri="{BB962C8B-B14F-4D97-AF65-F5344CB8AC3E}">
        <p14:creationId xmlns:p14="http://schemas.microsoft.com/office/powerpoint/2010/main" val="33004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4239" y="691054"/>
            <a:ext cx="838530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2. Any two from: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Heart becomes larger and stronger with regular exercise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Heart beats less to pump the same volume of blood around the body</a:t>
            </a:r>
          </a:p>
          <a:p>
            <a:pPr marL="342900" indent="-342900">
              <a:buFont typeface="Arial"/>
              <a:buChar char="•"/>
            </a:pPr>
            <a:endParaRPr lang="en-US" sz="2800" dirty="0"/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Diaphragm becomes stronger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Lung capacity becomes larger with regular exercise</a:t>
            </a:r>
          </a:p>
          <a:p>
            <a:pPr marL="342900" indent="-342900">
              <a:buFont typeface="Arial"/>
              <a:buChar char="•"/>
            </a:pPr>
            <a:r>
              <a:rPr lang="en-US" sz="2800" dirty="0"/>
              <a:t>So less breaths get the same volume of air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274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0" ma:contentTypeDescription="Create a new document." ma:contentTypeScope="" ma:versionID="291a441521c7a250188910ca071ed6c2">
  <xsd:schema xmlns:xsd="http://www.w3.org/2001/XMLSchema" xmlns:xs="http://www.w3.org/2001/XMLSchema" xmlns:p="http://schemas.microsoft.com/office/2006/metadata/properties" xmlns:ns3="1d24635c-9b6a-4be4-85eb-13301a09637f" targetNamespace="http://schemas.microsoft.com/office/2006/metadata/properties" ma:root="true" ma:fieldsID="463e4c119c6e2d9b9b564a39b2e9b7b0" ns3:_=""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version>
  <revision id="1.1.46558.0"/>
</version>
</file>

<file path=customXml/itemProps1.xml><?xml version="1.0" encoding="utf-8"?>
<ds:datastoreItem xmlns:ds="http://schemas.openxmlformats.org/officeDocument/2006/customXml" ds:itemID="{067F28A9-EF95-4CA2-9049-825967C19936}">
  <ds:schemaRefs>
    <ds:schemaRef ds:uri="1d24635c-9b6a-4be4-85eb-13301a09637f"/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66208A-8E0C-492A-9247-4C6A976A5D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10763DB-2389-460E-9D00-42CAC06F6A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1A7848F6-24F0-43F5-8912-EF90649B0BE1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275</Words>
  <Application>Microsoft Office PowerPoint</Application>
  <PresentationFormat>On-screen Show (4:3)</PresentationFormat>
  <Paragraphs>44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Investigating the effects of exercise</vt:lpstr>
      <vt:lpstr>Exam style questions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Respiration</dc:title>
  <dc:creator>Marton</dc:creator>
  <cp:lastModifiedBy>SMITH, Claire (SHS Science Teacher)</cp:lastModifiedBy>
  <cp:revision>47</cp:revision>
  <dcterms:created xsi:type="dcterms:W3CDTF">2014-01-05T16:16:26Z</dcterms:created>
  <dcterms:modified xsi:type="dcterms:W3CDTF">2020-10-12T13:46:04Z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