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4"/>
  </p:notesMasterIdLst>
  <p:sldIdLst>
    <p:sldId id="286" r:id="rId6"/>
    <p:sldId id="296" r:id="rId7"/>
    <p:sldId id="278" r:id="rId8"/>
    <p:sldId id="297" r:id="rId9"/>
    <p:sldId id="298" r:id="rId10"/>
    <p:sldId id="299" r:id="rId11"/>
    <p:sldId id="300" r:id="rId12"/>
    <p:sldId id="301" r:id="rId13"/>
  </p:sldIdLst>
  <p:sldSz cx="9144000" cy="6858000" type="screen4x3"/>
  <p:notesSz cx="6858000" cy="9144000"/>
  <p:custDataLst>
    <p:custData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5C4923-F769-4A6A-B8D3-5063DDFE3E14}" v="219" dt="2020-10-12T12:51:55.688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5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laire (SHS Science Teacher)" userId="a1cc2ba7-a591-4b05-adc7-f9294c3a563f" providerId="ADAL" clId="{155C4923-F769-4A6A-B8D3-5063DDFE3E14}"/>
    <pc:docChg chg="custSel addSld modSld sldOrd">
      <pc:chgData name="SMITH, Claire (SHS Science Teacher)" userId="a1cc2ba7-a591-4b05-adc7-f9294c3a563f" providerId="ADAL" clId="{155C4923-F769-4A6A-B8D3-5063DDFE3E14}" dt="2020-10-12T12:51:55.688" v="335" actId="20577"/>
      <pc:docMkLst>
        <pc:docMk/>
      </pc:docMkLst>
      <pc:sldChg chg="addSp delSp modSp mod modAnim">
        <pc:chgData name="SMITH, Claire (SHS Science Teacher)" userId="a1cc2ba7-a591-4b05-adc7-f9294c3a563f" providerId="ADAL" clId="{155C4923-F769-4A6A-B8D3-5063DDFE3E14}" dt="2020-10-12T12:43:26.736" v="18" actId="1076"/>
        <pc:sldMkLst>
          <pc:docMk/>
          <pc:sldMk cId="3396900089" sldId="297"/>
        </pc:sldMkLst>
        <pc:spChg chg="mod">
          <ac:chgData name="SMITH, Claire (SHS Science Teacher)" userId="a1cc2ba7-a591-4b05-adc7-f9294c3a563f" providerId="ADAL" clId="{155C4923-F769-4A6A-B8D3-5063DDFE3E14}" dt="2020-10-12T12:41:27.166" v="6" actId="14100"/>
          <ac:spMkLst>
            <pc:docMk/>
            <pc:sldMk cId="3396900089" sldId="297"/>
            <ac:spMk id="3" creationId="{666786A2-60D1-4E1C-AEE5-2F6F8B54C8E5}"/>
          </ac:spMkLst>
        </pc:spChg>
        <pc:picChg chg="mod">
          <ac:chgData name="SMITH, Claire (SHS Science Teacher)" userId="a1cc2ba7-a591-4b05-adc7-f9294c3a563f" providerId="ADAL" clId="{155C4923-F769-4A6A-B8D3-5063DDFE3E14}" dt="2020-10-12T12:43:26.736" v="18" actId="1076"/>
          <ac:picMkLst>
            <pc:docMk/>
            <pc:sldMk cId="3396900089" sldId="297"/>
            <ac:picMk id="1026" creationId="{A22B68A4-0C6E-4929-BB84-1549B3E15B38}"/>
          </ac:picMkLst>
        </pc:picChg>
        <pc:picChg chg="add del mod">
          <ac:chgData name="SMITH, Claire (SHS Science Teacher)" userId="a1cc2ba7-a591-4b05-adc7-f9294c3a563f" providerId="ADAL" clId="{155C4923-F769-4A6A-B8D3-5063DDFE3E14}" dt="2020-10-12T12:43:11.271" v="15" actId="478"/>
          <ac:picMkLst>
            <pc:docMk/>
            <pc:sldMk cId="3396900089" sldId="297"/>
            <ac:picMk id="1028" creationId="{B7DE3C49-FE5A-4321-A7C1-4167D1CA7749}"/>
          </ac:picMkLst>
        </pc:picChg>
      </pc:sldChg>
      <pc:sldChg chg="addSp modSp mod modAnim">
        <pc:chgData name="SMITH, Claire (SHS Science Teacher)" userId="a1cc2ba7-a591-4b05-adc7-f9294c3a563f" providerId="ADAL" clId="{155C4923-F769-4A6A-B8D3-5063DDFE3E14}" dt="2020-10-12T12:46:37.679" v="62" actId="113"/>
        <pc:sldMkLst>
          <pc:docMk/>
          <pc:sldMk cId="3940276467" sldId="298"/>
        </pc:sldMkLst>
        <pc:spChg chg="mod">
          <ac:chgData name="SMITH, Claire (SHS Science Teacher)" userId="a1cc2ba7-a591-4b05-adc7-f9294c3a563f" providerId="ADAL" clId="{155C4923-F769-4A6A-B8D3-5063DDFE3E14}" dt="2020-10-12T12:46:37.679" v="62" actId="113"/>
          <ac:spMkLst>
            <pc:docMk/>
            <pc:sldMk cId="3940276467" sldId="298"/>
            <ac:spMk id="3" creationId="{666786A2-60D1-4E1C-AEE5-2F6F8B54C8E5}"/>
          </ac:spMkLst>
        </pc:spChg>
        <pc:picChg chg="add mod">
          <ac:chgData name="SMITH, Claire (SHS Science Teacher)" userId="a1cc2ba7-a591-4b05-adc7-f9294c3a563f" providerId="ADAL" clId="{155C4923-F769-4A6A-B8D3-5063DDFE3E14}" dt="2020-10-12T12:40:57.382" v="3" actId="1076"/>
          <ac:picMkLst>
            <pc:docMk/>
            <pc:sldMk cId="3940276467" sldId="298"/>
            <ac:picMk id="5" creationId="{D4E26F88-CEE1-449F-9FFD-F531F1EB035F}"/>
          </ac:picMkLst>
        </pc:picChg>
      </pc:sldChg>
      <pc:sldChg chg="addSp delSp modSp add mod delAnim modAnim">
        <pc:chgData name="SMITH, Claire (SHS Science Teacher)" userId="a1cc2ba7-a591-4b05-adc7-f9294c3a563f" providerId="ADAL" clId="{155C4923-F769-4A6A-B8D3-5063DDFE3E14}" dt="2020-10-12T12:45:35.837" v="44"/>
        <pc:sldMkLst>
          <pc:docMk/>
          <pc:sldMk cId="494561777" sldId="299"/>
        </pc:sldMkLst>
        <pc:spChg chg="mod">
          <ac:chgData name="SMITH, Claire (SHS Science Teacher)" userId="a1cc2ba7-a591-4b05-adc7-f9294c3a563f" providerId="ADAL" clId="{155C4923-F769-4A6A-B8D3-5063DDFE3E14}" dt="2020-10-12T12:44:00.151" v="34" actId="20577"/>
          <ac:spMkLst>
            <pc:docMk/>
            <pc:sldMk cId="494561777" sldId="299"/>
            <ac:spMk id="2" creationId="{EFDF089C-81E7-4BF8-AB59-EF1C543FE80F}"/>
          </ac:spMkLst>
        </pc:spChg>
        <pc:spChg chg="mod">
          <ac:chgData name="SMITH, Claire (SHS Science Teacher)" userId="a1cc2ba7-a591-4b05-adc7-f9294c3a563f" providerId="ADAL" clId="{155C4923-F769-4A6A-B8D3-5063DDFE3E14}" dt="2020-10-12T12:45:23.039" v="39" actId="14100"/>
          <ac:spMkLst>
            <pc:docMk/>
            <pc:sldMk cId="494561777" sldId="299"/>
            <ac:spMk id="3" creationId="{666786A2-60D1-4E1C-AEE5-2F6F8B54C8E5}"/>
          </ac:spMkLst>
        </pc:spChg>
        <pc:picChg chg="del">
          <ac:chgData name="SMITH, Claire (SHS Science Teacher)" userId="a1cc2ba7-a591-4b05-adc7-f9294c3a563f" providerId="ADAL" clId="{155C4923-F769-4A6A-B8D3-5063DDFE3E14}" dt="2020-10-12T12:44:08.111" v="36" actId="478"/>
          <ac:picMkLst>
            <pc:docMk/>
            <pc:sldMk cId="494561777" sldId="299"/>
            <ac:picMk id="5" creationId="{D4E26F88-CEE1-449F-9FFD-F531F1EB035F}"/>
          </ac:picMkLst>
        </pc:picChg>
        <pc:picChg chg="add mod">
          <ac:chgData name="SMITH, Claire (SHS Science Teacher)" userId="a1cc2ba7-a591-4b05-adc7-f9294c3a563f" providerId="ADAL" clId="{155C4923-F769-4A6A-B8D3-5063DDFE3E14}" dt="2020-10-12T12:45:30.495" v="42" actId="1076"/>
          <ac:picMkLst>
            <pc:docMk/>
            <pc:sldMk cId="494561777" sldId="299"/>
            <ac:picMk id="2050" creationId="{46E90C93-1813-4C79-B423-7B88C44E5E05}"/>
          </ac:picMkLst>
        </pc:picChg>
      </pc:sldChg>
      <pc:sldChg chg="addSp delSp modSp add mod modAnim">
        <pc:chgData name="SMITH, Claire (SHS Science Teacher)" userId="a1cc2ba7-a591-4b05-adc7-f9294c3a563f" providerId="ADAL" clId="{155C4923-F769-4A6A-B8D3-5063DDFE3E14}" dt="2020-10-12T12:48:43.181" v="78"/>
        <pc:sldMkLst>
          <pc:docMk/>
          <pc:sldMk cId="2562467592" sldId="300"/>
        </pc:sldMkLst>
        <pc:spChg chg="mod">
          <ac:chgData name="SMITH, Claire (SHS Science Teacher)" userId="a1cc2ba7-a591-4b05-adc7-f9294c3a563f" providerId="ADAL" clId="{155C4923-F769-4A6A-B8D3-5063DDFE3E14}" dt="2020-10-12T12:45:56.501" v="57" actId="20577"/>
          <ac:spMkLst>
            <pc:docMk/>
            <pc:sldMk cId="2562467592" sldId="300"/>
            <ac:spMk id="2" creationId="{EFDF089C-81E7-4BF8-AB59-EF1C543FE80F}"/>
          </ac:spMkLst>
        </pc:spChg>
        <pc:spChg chg="mod">
          <ac:chgData name="SMITH, Claire (SHS Science Teacher)" userId="a1cc2ba7-a591-4b05-adc7-f9294c3a563f" providerId="ADAL" clId="{155C4923-F769-4A6A-B8D3-5063DDFE3E14}" dt="2020-10-12T12:46:57.962" v="64" actId="20577"/>
          <ac:spMkLst>
            <pc:docMk/>
            <pc:sldMk cId="2562467592" sldId="300"/>
            <ac:spMk id="3" creationId="{666786A2-60D1-4E1C-AEE5-2F6F8B54C8E5}"/>
          </ac:spMkLst>
        </pc:spChg>
        <pc:picChg chg="add del mod">
          <ac:chgData name="SMITH, Claire (SHS Science Teacher)" userId="a1cc2ba7-a591-4b05-adc7-f9294c3a563f" providerId="ADAL" clId="{155C4923-F769-4A6A-B8D3-5063DDFE3E14}" dt="2020-10-12T12:48:17.073" v="69" actId="478"/>
          <ac:picMkLst>
            <pc:docMk/>
            <pc:sldMk cId="2562467592" sldId="300"/>
            <ac:picMk id="5" creationId="{BB1C7F50-1556-440A-BEB7-3789584D1F30}"/>
          </ac:picMkLst>
        </pc:picChg>
        <pc:picChg chg="del">
          <ac:chgData name="SMITH, Claire (SHS Science Teacher)" userId="a1cc2ba7-a591-4b05-adc7-f9294c3a563f" providerId="ADAL" clId="{155C4923-F769-4A6A-B8D3-5063DDFE3E14}" dt="2020-10-12T12:46:00.264" v="58" actId="478"/>
          <ac:picMkLst>
            <pc:docMk/>
            <pc:sldMk cId="2562467592" sldId="300"/>
            <ac:picMk id="2050" creationId="{46E90C93-1813-4C79-B423-7B88C44E5E05}"/>
          </ac:picMkLst>
        </pc:picChg>
        <pc:picChg chg="add mod">
          <ac:chgData name="SMITH, Claire (SHS Science Teacher)" userId="a1cc2ba7-a591-4b05-adc7-f9294c3a563f" providerId="ADAL" clId="{155C4923-F769-4A6A-B8D3-5063DDFE3E14}" dt="2020-10-12T12:48:34.762" v="76" actId="1076"/>
          <ac:picMkLst>
            <pc:docMk/>
            <pc:sldMk cId="2562467592" sldId="300"/>
            <ac:picMk id="3074" creationId="{EF45D017-BDDD-4659-BD09-89CAF369B344}"/>
          </ac:picMkLst>
        </pc:picChg>
      </pc:sldChg>
      <pc:sldChg chg="delSp modSp add mod ord delAnim">
        <pc:chgData name="SMITH, Claire (SHS Science Teacher)" userId="a1cc2ba7-a591-4b05-adc7-f9294c3a563f" providerId="ADAL" clId="{155C4923-F769-4A6A-B8D3-5063DDFE3E14}" dt="2020-10-12T12:51:55.688" v="335" actId="20577"/>
        <pc:sldMkLst>
          <pc:docMk/>
          <pc:sldMk cId="802720640" sldId="301"/>
        </pc:sldMkLst>
        <pc:spChg chg="mod">
          <ac:chgData name="SMITH, Claire (SHS Science Teacher)" userId="a1cc2ba7-a591-4b05-adc7-f9294c3a563f" providerId="ADAL" clId="{155C4923-F769-4A6A-B8D3-5063DDFE3E14}" dt="2020-10-12T12:51:55.688" v="335" actId="20577"/>
          <ac:spMkLst>
            <pc:docMk/>
            <pc:sldMk cId="802720640" sldId="301"/>
            <ac:spMk id="2" creationId="{EFDF089C-81E7-4BF8-AB59-EF1C543FE80F}"/>
          </ac:spMkLst>
        </pc:spChg>
        <pc:spChg chg="del">
          <ac:chgData name="SMITH, Claire (SHS Science Teacher)" userId="a1cc2ba7-a591-4b05-adc7-f9294c3a563f" providerId="ADAL" clId="{155C4923-F769-4A6A-B8D3-5063DDFE3E14}" dt="2020-10-12T12:50:37.054" v="157" actId="478"/>
          <ac:spMkLst>
            <pc:docMk/>
            <pc:sldMk cId="802720640" sldId="301"/>
            <ac:spMk id="3" creationId="{666786A2-60D1-4E1C-AEE5-2F6F8B54C8E5}"/>
          </ac:spMkLst>
        </pc:spChg>
        <pc:picChg chg="del">
          <ac:chgData name="SMITH, Claire (SHS Science Teacher)" userId="a1cc2ba7-a591-4b05-adc7-f9294c3a563f" providerId="ADAL" clId="{155C4923-F769-4A6A-B8D3-5063DDFE3E14}" dt="2020-10-12T12:50:38.511" v="158" actId="478"/>
          <ac:picMkLst>
            <pc:docMk/>
            <pc:sldMk cId="802720640" sldId="301"/>
            <ac:picMk id="1026" creationId="{A22B68A4-0C6E-4929-BB84-1549B3E15B3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6BC7-1896-46C5-9D15-B874B595A16B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08B31-AD6A-4263-9958-93995E76BE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35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2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7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8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0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9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2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5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7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2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9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Y18Vz51Nkos?feature=oembe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/>
          <p:cNvSpPr txBox="1">
            <a:spLocks/>
          </p:cNvSpPr>
          <p:nvPr/>
        </p:nvSpPr>
        <p:spPr>
          <a:xfrm>
            <a:off x="395288" y="141287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56739" y="175854"/>
            <a:ext cx="8694756" cy="393407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solidFill>
                  <a:schemeClr val="tx1"/>
                </a:solidFill>
                <a:highlight>
                  <a:srgbClr val="FFFF00"/>
                </a:highlight>
              </a:rPr>
              <a:t>DO NOW</a:t>
            </a:r>
            <a:r>
              <a:rPr lang="en-GB" sz="3600" b="1" dirty="0">
                <a:solidFill>
                  <a:schemeClr val="tx1"/>
                </a:solidFill>
                <a:highlight>
                  <a:srgbClr val="FFFF00"/>
                </a:highlight>
              </a:rPr>
              <a:t>:</a:t>
            </a:r>
            <a:endParaRPr lang="en-GB" sz="3600" b="1" dirty="0">
              <a:solidFill>
                <a:schemeClr val="tx1"/>
              </a:solidFill>
            </a:endParaRP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What effects do you think smoking has on the gas exchange system?</a:t>
            </a: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Why…?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472DC3-CB2F-4082-82F1-39C0BD345E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2568" y="3154980"/>
            <a:ext cx="4595623" cy="328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9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644B29E-A8C3-40FF-86DD-5AD8A1413ABE}"/>
              </a:ext>
            </a:extLst>
          </p:cNvPr>
          <p:cNvSpPr txBox="1">
            <a:spLocks/>
          </p:cNvSpPr>
          <p:nvPr/>
        </p:nvSpPr>
        <p:spPr>
          <a:xfrm>
            <a:off x="87313" y="2114550"/>
            <a:ext cx="8929687" cy="60642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b="1" dirty="0"/>
              <a:t>Success Criteria 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EF4B8A69-BE6F-4AF9-A251-B2C645C47ED4}"/>
              </a:ext>
            </a:extLst>
          </p:cNvPr>
          <p:cNvSpPr txBox="1">
            <a:spLocks/>
          </p:cNvSpPr>
          <p:nvPr/>
        </p:nvSpPr>
        <p:spPr>
          <a:xfrm>
            <a:off x="87313" y="801688"/>
            <a:ext cx="8958262" cy="57467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b="1" dirty="0"/>
              <a:t>Learning Intent</a:t>
            </a:r>
            <a:endParaRPr lang="en-GB" sz="33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1A4A2C-D6CD-44B0-8D19-72DC829FA134}"/>
              </a:ext>
            </a:extLst>
          </p:cNvPr>
          <p:cNvSpPr txBox="1">
            <a:spLocks/>
          </p:cNvSpPr>
          <p:nvPr/>
        </p:nvSpPr>
        <p:spPr>
          <a:xfrm>
            <a:off x="87313" y="1376363"/>
            <a:ext cx="8929687" cy="657225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400" dirty="0"/>
              <a:t>How does smoking affect the gas exchange system?</a:t>
            </a:r>
          </a:p>
        </p:txBody>
      </p:sp>
      <p:sp>
        <p:nvSpPr>
          <p:cNvPr id="5" name="Rounded Rectangle 23">
            <a:extLst>
              <a:ext uri="{FF2B5EF4-FFF2-40B4-BE49-F238E27FC236}">
                <a16:creationId xmlns:a16="http://schemas.microsoft.com/office/drawing/2014/main" id="{A337FA34-450A-458E-BE93-4B4CFDAE7FC9}"/>
              </a:ext>
            </a:extLst>
          </p:cNvPr>
          <p:cNvSpPr/>
          <p:nvPr/>
        </p:nvSpPr>
        <p:spPr>
          <a:xfrm>
            <a:off x="184150" y="2320925"/>
            <a:ext cx="896938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6" name="AutoShape 4" descr="Image result for knowledge clipart no background">
            <a:extLst>
              <a:ext uri="{FF2B5EF4-FFF2-40B4-BE49-F238E27FC236}">
                <a16:creationId xmlns:a16="http://schemas.microsoft.com/office/drawing/2014/main" id="{51C91D35-2D3D-484D-9FC0-47FD2A0B43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7" name="AutoShape 6" descr="Image result for knowledge clipart no background">
            <a:extLst>
              <a:ext uri="{FF2B5EF4-FFF2-40B4-BE49-F238E27FC236}">
                <a16:creationId xmlns:a16="http://schemas.microsoft.com/office/drawing/2014/main" id="{2B2F240F-FFE0-4E22-AF67-2DE17C9EAC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188" y="7938"/>
            <a:ext cx="2286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BF5F77-E24D-4D3B-9E9B-7DC953F8532B}"/>
              </a:ext>
            </a:extLst>
          </p:cNvPr>
          <p:cNvSpPr txBox="1">
            <a:spLocks/>
          </p:cNvSpPr>
          <p:nvPr/>
        </p:nvSpPr>
        <p:spPr>
          <a:xfrm>
            <a:off x="1916113" y="63500"/>
            <a:ext cx="5399087" cy="576263"/>
          </a:xfrm>
          <a:prstGeom prst="roundRect">
            <a:avLst/>
          </a:prstGeom>
          <a:solidFill>
            <a:srgbClr val="CAE3BB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600" u="sng" dirty="0"/>
              <a:t>Smoking and gas exchange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79B10C95-14D8-4734-B461-642C8A3F4523}"/>
              </a:ext>
            </a:extLst>
          </p:cNvPr>
          <p:cNvSpPr txBox="1">
            <a:spLocks/>
          </p:cNvSpPr>
          <p:nvPr/>
        </p:nvSpPr>
        <p:spPr>
          <a:xfrm>
            <a:off x="87313" y="63500"/>
            <a:ext cx="1714500" cy="588963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/>
              <a:t>Lesson Title</a:t>
            </a:r>
            <a:endParaRPr lang="en-GB" sz="3300" dirty="0"/>
          </a:p>
        </p:txBody>
      </p:sp>
      <p:sp>
        <p:nvSpPr>
          <p:cNvPr id="15370" name="Date Placeholder 2">
            <a:extLst>
              <a:ext uri="{FF2B5EF4-FFF2-40B4-BE49-F238E27FC236}">
                <a16:creationId xmlns:a16="http://schemas.microsoft.com/office/drawing/2014/main" id="{4DB83B89-69AE-4D99-804D-B9DD9184F2E5}"/>
              </a:ext>
            </a:extLst>
          </p:cNvPr>
          <p:cNvSpPr>
            <a:spLocks/>
          </p:cNvSpPr>
          <p:nvPr/>
        </p:nvSpPr>
        <p:spPr bwMode="auto">
          <a:xfrm>
            <a:off x="7359650" y="44450"/>
            <a:ext cx="1714500" cy="603250"/>
          </a:xfrm>
          <a:prstGeom prst="roundRect">
            <a:avLst>
              <a:gd name="adj" fmla="val 16667"/>
            </a:avLst>
          </a:prstGeom>
          <a:solidFill>
            <a:srgbClr val="CAE3B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19BDEC1-225E-4D40-9BED-A9E17C2E070C}" type="datetime1">
              <a:rPr lang="en-GB" altLang="en-US" sz="2200" u="sng">
                <a:solidFill>
                  <a:schemeClr val="tx2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12/10/2020</a:t>
            </a:fld>
            <a:endParaRPr lang="en-GB" altLang="en-US" sz="2200" u="sng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F4D8D1-54F6-4083-96FD-69A840BA8555}"/>
              </a:ext>
            </a:extLst>
          </p:cNvPr>
          <p:cNvSpPr txBox="1">
            <a:spLocks/>
          </p:cNvSpPr>
          <p:nvPr/>
        </p:nvSpPr>
        <p:spPr>
          <a:xfrm>
            <a:off x="1811338" y="2984500"/>
            <a:ext cx="7223125" cy="8763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Describe the physical affects of smoking on the  gas exchange system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8BABE6-D6D9-4330-8216-8D61E1E6D454}"/>
              </a:ext>
            </a:extLst>
          </p:cNvPr>
          <p:cNvSpPr txBox="1">
            <a:spLocks/>
          </p:cNvSpPr>
          <p:nvPr/>
        </p:nvSpPr>
        <p:spPr>
          <a:xfrm>
            <a:off x="1801813" y="4110038"/>
            <a:ext cx="7224712" cy="11557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defTabSz="684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defTabSz="6842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defTabSz="6842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defTabSz="6842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defTabSz="6842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  <a:buFontTx/>
              <a:buNone/>
              <a:defRPr/>
            </a:pPr>
            <a:r>
              <a:rPr lang="en-US" altLang="en-US" sz="2600" dirty="0"/>
              <a:t>Explain why smoking results in less efficient gas exchange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BA413B-5A91-492C-A7F1-9DCE4359C881}"/>
              </a:ext>
            </a:extLst>
          </p:cNvPr>
          <p:cNvSpPr txBox="1">
            <a:spLocks/>
          </p:cNvSpPr>
          <p:nvPr/>
        </p:nvSpPr>
        <p:spPr>
          <a:xfrm>
            <a:off x="1811338" y="5516563"/>
            <a:ext cx="7205662" cy="995362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Explain the importance of not smoking during pregnancy</a:t>
            </a:r>
          </a:p>
        </p:txBody>
      </p:sp>
      <p:pic>
        <p:nvPicPr>
          <p:cNvPr id="15374" name="Picture 4" descr="Related image">
            <a:extLst>
              <a:ext uri="{FF2B5EF4-FFF2-40B4-BE49-F238E27FC236}">
                <a16:creationId xmlns:a16="http://schemas.microsoft.com/office/drawing/2014/main" id="{10E14503-7050-40D3-AC05-0FFDC8AAB9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52750"/>
            <a:ext cx="16144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nline Media 5" title="How do cigarettes affect the body? - Krishna Sudhir">
            <a:hlinkClick r:id="" action="ppaction://media"/>
            <a:extLst>
              <a:ext uri="{FF2B5EF4-FFF2-40B4-BE49-F238E27FC236}">
                <a16:creationId xmlns:a16="http://schemas.microsoft.com/office/drawing/2014/main" id="{9C2F8819-50F7-4C1E-A493-AA16063835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53378" cy="514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71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5424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How does smoking affect cilia?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786A2-60D1-4E1C-AEE5-2F6F8B54C8E5}"/>
              </a:ext>
            </a:extLst>
          </p:cNvPr>
          <p:cNvSpPr txBox="1"/>
          <p:nvPr/>
        </p:nvSpPr>
        <p:spPr>
          <a:xfrm>
            <a:off x="191730" y="1153703"/>
            <a:ext cx="6040258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Sticky mucus in the lungs traps 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pathogens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. The mucus is normally swept out of the lungs by the 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cilia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 on the 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epithelial cells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 lining the trachea, 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bronchi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 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and 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bronchioles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. However, cigarette smoke contains harmful chemicals that damage these cells, leading to a build-up of mucus and a smoker’s cough. Smoke irritates the bronchi, causing </a:t>
            </a:r>
            <a:r>
              <a:rPr lang="en-GB" sz="3200" b="1" i="0" dirty="0">
                <a:solidFill>
                  <a:srgbClr val="231F20"/>
                </a:solidFill>
                <a:effectLst/>
                <a:latin typeface="ReithSans"/>
              </a:rPr>
              <a:t>bronchitis</a:t>
            </a:r>
            <a:r>
              <a:rPr lang="en-GB" sz="3200" b="0" i="0" dirty="0">
                <a:solidFill>
                  <a:srgbClr val="231F20"/>
                </a:solidFill>
                <a:effectLst/>
                <a:latin typeface="ReithSans"/>
              </a:rPr>
              <a:t>.</a:t>
            </a:r>
          </a:p>
          <a:p>
            <a:endParaRPr lang="en-GB" dirty="0"/>
          </a:p>
        </p:txBody>
      </p:sp>
      <p:pic>
        <p:nvPicPr>
          <p:cNvPr id="1026" name="Picture 2" descr="Cilium - Wikipedia">
            <a:extLst>
              <a:ext uri="{FF2B5EF4-FFF2-40B4-BE49-F238E27FC236}">
                <a16:creationId xmlns:a16="http://schemas.microsoft.com/office/drawing/2014/main" id="{A22B68A4-0C6E-4929-BB84-1549B3E15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988" y="1938050"/>
            <a:ext cx="2912012" cy="298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900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58709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How does smoking affect alveoli?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786A2-60D1-4E1C-AEE5-2F6F8B54C8E5}"/>
              </a:ext>
            </a:extLst>
          </p:cNvPr>
          <p:cNvSpPr txBox="1"/>
          <p:nvPr/>
        </p:nvSpPr>
        <p:spPr>
          <a:xfrm>
            <a:off x="191730" y="1153703"/>
            <a:ext cx="549161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231F20"/>
                </a:solidFill>
                <a:latin typeface="ReithSans"/>
              </a:rPr>
              <a:t>Smoke damages the walls of the </a:t>
            </a:r>
            <a:r>
              <a:rPr lang="en-GB" sz="3200" b="1" dirty="0">
                <a:solidFill>
                  <a:srgbClr val="231F20"/>
                </a:solidFill>
                <a:latin typeface="ReithSans"/>
              </a:rPr>
              <a:t>alveoli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. The alveoli walls break down and join together, forming larger air spaces than normal. This reduces the efficiency of gas exchange, so people with the lung disease </a:t>
            </a:r>
            <a:r>
              <a:rPr lang="en-GB" sz="3200" b="1" dirty="0">
                <a:solidFill>
                  <a:srgbClr val="231F20"/>
                </a:solidFill>
                <a:latin typeface="ReithSans"/>
              </a:rPr>
              <a:t>emphysema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 carry less oxygen in their blood and find even mild exercise difficult. Tar can </a:t>
            </a:r>
            <a:r>
              <a:rPr lang="en-GB" sz="3200" b="1" dirty="0">
                <a:solidFill>
                  <a:srgbClr val="231F20"/>
                </a:solidFill>
                <a:latin typeface="ReithSans"/>
              </a:rPr>
              <a:t>block alveoli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.</a:t>
            </a:r>
          </a:p>
          <a:p>
            <a:endParaRPr lang="en-GB" sz="3200" dirty="0">
              <a:solidFill>
                <a:srgbClr val="231F20"/>
              </a:solidFill>
              <a:latin typeface="ReithSans"/>
            </a:endParaRP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E26F88-CEE1-449F-9FFD-F531F1EB0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275" y="1957493"/>
            <a:ext cx="313372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27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72278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How does smoking affect red blood cells?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786A2-60D1-4E1C-AEE5-2F6F8B54C8E5}"/>
              </a:ext>
            </a:extLst>
          </p:cNvPr>
          <p:cNvSpPr txBox="1"/>
          <p:nvPr/>
        </p:nvSpPr>
        <p:spPr>
          <a:xfrm>
            <a:off x="191729" y="1153703"/>
            <a:ext cx="871311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231F20"/>
                </a:solidFill>
                <a:latin typeface="ReithSans"/>
              </a:rPr>
              <a:t>Carbon monoxide, CO, combines with the </a:t>
            </a:r>
            <a:r>
              <a:rPr lang="en-GB" sz="3200" b="1" dirty="0">
                <a:solidFill>
                  <a:srgbClr val="231F20"/>
                </a:solidFill>
                <a:latin typeface="ReithSans"/>
              </a:rPr>
              <a:t>haemoglobin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 in red blood cells. This reduces the ability of the blood to carry oxygen.</a:t>
            </a:r>
          </a:p>
          <a:p>
            <a:endParaRPr lang="en-GB" dirty="0"/>
          </a:p>
        </p:txBody>
      </p:sp>
      <p:pic>
        <p:nvPicPr>
          <p:cNvPr id="2050" name="Picture 2" descr="Effect of carbon monoxide on erythrocytes | Teaching Resources">
            <a:extLst>
              <a:ext uri="{FF2B5EF4-FFF2-40B4-BE49-F238E27FC236}">
                <a16:creationId xmlns:a16="http://schemas.microsoft.com/office/drawing/2014/main" id="{46E90C93-1813-4C79-B423-7B88C44E5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14" y="2726457"/>
            <a:ext cx="5384771" cy="4043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56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5850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How does smoking cause cancer?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786A2-60D1-4E1C-AEE5-2F6F8B54C8E5}"/>
              </a:ext>
            </a:extLst>
          </p:cNvPr>
          <p:cNvSpPr txBox="1"/>
          <p:nvPr/>
        </p:nvSpPr>
        <p:spPr>
          <a:xfrm>
            <a:off x="191729" y="1153703"/>
            <a:ext cx="87131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231F20"/>
                </a:solidFill>
                <a:latin typeface="ReithSans"/>
              </a:rPr>
              <a:t>Carcinogens</a:t>
            </a:r>
            <a:r>
              <a:rPr lang="en-GB" sz="3200" dirty="0">
                <a:solidFill>
                  <a:srgbClr val="231F20"/>
                </a:solidFill>
                <a:latin typeface="ReithSans"/>
              </a:rPr>
              <a:t> are substances that cause cancer. Tobacco smoke contains many carcinogens, including tar. Smoking increases the risk of lung cancer, and cancer of the mouth, throat and oesophagus. </a:t>
            </a:r>
            <a:endParaRPr lang="en-GB" dirty="0"/>
          </a:p>
        </p:txBody>
      </p:sp>
      <p:pic>
        <p:nvPicPr>
          <p:cNvPr id="3074" name="Picture 2" descr="Pin on Smoking is bad">
            <a:extLst>
              <a:ext uri="{FF2B5EF4-FFF2-40B4-BE49-F238E27FC236}">
                <a16:creationId xmlns:a16="http://schemas.microsoft.com/office/drawing/2014/main" id="{EF45D017-BDDD-4659-BD09-89CAF369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353" y="3228033"/>
            <a:ext cx="6217918" cy="349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6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DF089C-81E7-4BF8-AB59-EF1C543FE80F}"/>
              </a:ext>
            </a:extLst>
          </p:cNvPr>
          <p:cNvSpPr txBox="1"/>
          <p:nvPr/>
        </p:nvSpPr>
        <p:spPr>
          <a:xfrm>
            <a:off x="295422" y="379828"/>
            <a:ext cx="86656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Task: </a:t>
            </a:r>
            <a:r>
              <a:rPr lang="en-GB" sz="3200" dirty="0"/>
              <a:t>either complete the worksheet or design a leaflet which explains in detail the effects of smoking on the gas exchange system.</a:t>
            </a:r>
          </a:p>
          <a:p>
            <a:endParaRPr lang="en-GB" sz="3200" dirty="0"/>
          </a:p>
          <a:p>
            <a:r>
              <a:rPr lang="en-GB" sz="3200" b="1" dirty="0"/>
              <a:t>Extension:</a:t>
            </a:r>
            <a:r>
              <a:rPr lang="en-GB" sz="3200" dirty="0"/>
              <a:t> Research the main hazards of smoking during pregnancy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802720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0" ma:contentTypeDescription="Create a new document." ma:contentTypeScope="" ma:versionID="291a441521c7a250188910ca071ed6c2">
  <xsd:schema xmlns:xsd="http://www.w3.org/2001/XMLSchema" xmlns:xs="http://www.w3.org/2001/XMLSchema" xmlns:p="http://schemas.microsoft.com/office/2006/metadata/properties" xmlns:ns3="1d24635c-9b6a-4be4-85eb-13301a09637f" targetNamespace="http://schemas.microsoft.com/office/2006/metadata/properties" ma:root="true" ma:fieldsID="463e4c119c6e2d9b9b564a39b2e9b7b0" ns3:_=""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version>
  <revision id="1.1.46558.0"/>
</version>
</file>

<file path=customXml/itemProps1.xml><?xml version="1.0" encoding="utf-8"?>
<ds:datastoreItem xmlns:ds="http://schemas.openxmlformats.org/officeDocument/2006/customXml" ds:itemID="{067F28A9-EF95-4CA2-9049-825967C19936}">
  <ds:schemaRefs>
    <ds:schemaRef ds:uri="1d24635c-9b6a-4be4-85eb-13301a09637f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66208A-8E0C-492A-9247-4C6A976A5D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0763DB-2389-460E-9D00-42CAC06F6A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A7848F6-24F0-43F5-8912-EF90649B0BE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305</Words>
  <Application>Microsoft Office PowerPoint</Application>
  <PresentationFormat>On-screen Show (4:3)</PresentationFormat>
  <Paragraphs>25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ReithSans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Respiration</dc:title>
  <dc:creator>Marton</dc:creator>
  <cp:lastModifiedBy>SMITH, Claire (SHS Science Teacher)</cp:lastModifiedBy>
  <cp:revision>48</cp:revision>
  <dcterms:created xsi:type="dcterms:W3CDTF">2014-01-05T16:16:26Z</dcterms:created>
  <dcterms:modified xsi:type="dcterms:W3CDTF">2020-10-12T12:52:06Z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