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7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8BE4D-543F-BE4E-B7FE-FA4D11D67A6D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2B799-41C9-C942-AFBD-6041A9456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9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  <a:p>
            <a:endParaRPr lang="en-GB" dirty="0"/>
          </a:p>
          <a:p>
            <a:r>
              <a:rPr lang="en-GB" dirty="0"/>
              <a:t>Materials – metals/</a:t>
            </a:r>
            <a:r>
              <a:rPr lang="en-GB" baseline="0" dirty="0"/>
              <a:t> woods/ plastics – names (Y9 include properties)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5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1476-3759-E34D-A994-F6BC1A9AA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5E997A-B0D0-5D47-A6AA-9EEA46B0B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80879-AEFF-B340-A289-6B2FC5FCB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F272-A354-A047-A31B-61AA5A9D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42877-AF6B-9144-AB47-84724AE03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4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192-D207-5241-B490-025A157A3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26A09-B2B4-034F-B9DE-64A4F38A6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9A2E3-F554-D943-8334-445419AD9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78AE6-033B-F943-888D-272845673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91920-A1F2-DC41-9F1B-4087BFEE5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2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09EB7B-24EF-A84A-A659-EBE8D0E61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6C67D-593B-7A45-89E8-5CB5DE2EE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5F38C-0AD5-EC40-88F1-A27462A80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9999D-274C-F949-A573-A8FAD1C87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4683C-8633-3A45-8612-4D17D7029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03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870EB-6EE5-6D47-8C1F-2A98E046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6816E-776B-AF4C-BAB8-FB19E13E8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C6D0C-06A1-A449-95F4-5CCB03D2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65D87-36D9-944C-81A6-D149B52A5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A701B-BAE2-E24F-9234-FC00FF8F9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03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9E9E2-6C5C-B940-A018-F0590AD9F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22DF8-0B9F-3D49-85A0-7466ADFE9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C4E66-354B-A445-B8CF-51CA3B40A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B3DB9-C02B-654B-8999-A6BEF03A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E5148-2F50-6C46-BDD0-9CC64C6F2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5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58812-BD29-F54F-9FEA-69C02251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E11F6-9354-6F48-BB6D-C3F992D18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BE5CCC-B478-524C-A970-374DD3080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BE0E5-2961-9447-91E2-4244DF88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1AA86-1EEA-F745-9904-D7D139F3E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E2511-AA0C-054F-B59A-40A02B70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4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16E8-6B48-C445-B3FA-4112284B1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46F449-8646-0B4E-BB48-ADB63E006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C7E71-8466-3847-8ED8-8BE36574E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11870D-B0B8-1644-818E-8A6733700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167A1-3B11-A740-B2D8-E9979E9706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83CC4-0962-B141-9B07-D742F7A6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77E70B-1A8F-1A46-A881-78D98086C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DAED55-F6F4-4245-A61E-8CF3EC4B9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00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A3B56-E5C0-DD4E-9641-ED83F7571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8B686-1CE2-E149-BDCF-AB133D05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699F0-74E0-7844-94B4-7B61F8566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0BCF4-14B3-914C-9183-E40805050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595396-2288-964C-A5B5-F6C7DB046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2F12F-8CF3-8042-806C-8B16874EE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1272B-6DA8-9944-9068-7EF14B3DD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9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685FB-8F08-E548-BDEB-2F7581BBE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217C6-CCB9-254D-BA75-D43C6527D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382F7A-D53E-8045-BD3A-F99374624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24D2C-C2EF-4C49-97BC-F9DCA6084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9B93D-CB1F-DF4F-9144-0134BABA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F350BF-4FF3-2D48-B8B7-010FFCD31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48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70EB6-2602-6C46-AF2F-27776937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A0A6B-A4C5-E442-A4DE-17B2CC6796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B3518-25D8-CA42-A144-99FACFBBF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3D800-AC7C-5D44-B611-F92F10AD4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70326-409D-5C46-85D7-9AAC99B59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679D9-9255-A246-90D3-52CAC7980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9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44DE3D-81E4-5547-9834-40D7FF773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40DF4-B574-974B-AB2E-A9D6AFE17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548E9-FB62-B34B-974B-8D4D530BD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AF15-8605-1D4B-9D33-1CD7CDFF33B1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062CE-D5C1-7E49-B1FE-FE62A7F00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80F0D-D343-D442-B495-FAAFB48E1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B4D9E-0599-E940-909E-9829BA97B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1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hyperlink" Target="https://www.youtube.com/watch?v=0pI1836B35U" TargetMode="External" /><Relationship Id="rId5" Type="http://schemas.openxmlformats.org/officeDocument/2006/relationships/image" Target="../media/image5.png" /><Relationship Id="rId4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07F45CB-960A-124D-B223-3590C04C3D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List as many properties of materials as you can think of. </a:t>
            </a:r>
          </a:p>
          <a:p>
            <a:endParaRPr lang="en-US"/>
          </a:p>
          <a:p>
            <a:r>
              <a:rPr lang="en-US"/>
              <a:t>What is an example of each of these properties?</a:t>
            </a:r>
          </a:p>
        </p:txBody>
      </p:sp>
      <p:pic>
        <p:nvPicPr>
          <p:cNvPr id="5" name="Picture 4" descr="Be Honest">
            <a:extLst>
              <a:ext uri="{FF2B5EF4-FFF2-40B4-BE49-F238E27FC236}">
                <a16:creationId xmlns:a16="http://schemas.microsoft.com/office/drawing/2014/main" id="{BC317473-A1BE-9B4F-A79F-B99B9C326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742" y="2184277"/>
            <a:ext cx="2600516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BB3445-0A10-6B48-A0BC-3C86F7C941F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80815" y="5834147"/>
            <a:ext cx="815220" cy="771796"/>
          </a:xfrm>
          <a:prstGeom prst="rect">
            <a:avLst/>
          </a:prstGeom>
        </p:spPr>
      </p:pic>
      <p:pic>
        <p:nvPicPr>
          <p:cNvPr id="2" name="Picture 16" descr="Biggi Ol demo Regular">
            <a:extLst>
              <a:ext uri="{FF2B5EF4-FFF2-40B4-BE49-F238E27FC236}">
                <a16:creationId xmlns:a16="http://schemas.microsoft.com/office/drawing/2014/main" id="{004429C5-3CD7-DF4B-A832-854687516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195" y="4290887"/>
            <a:ext cx="3575108" cy="27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88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552450" y="806868"/>
            <a:ext cx="110871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400" dirty="0">
                <a:solidFill>
                  <a:srgbClr val="009999"/>
                </a:solidFill>
              </a:rPr>
              <a:t>These properties are the ones that determine how a material reacts to external forces:</a:t>
            </a:r>
            <a:endParaRPr lang="en-US" altLang="en-US" sz="2400" dirty="0">
              <a:solidFill>
                <a:srgbClr val="00999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332B7-8758-4EE1-BF4C-91549FC0849E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C09771-FDBB-7341-93DC-2F201EE12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556" y="350627"/>
            <a:ext cx="7772400" cy="4260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20418B-7671-7E4C-9E80-7CC16F1D21B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80815" y="5834147"/>
            <a:ext cx="815220" cy="771796"/>
          </a:xfrm>
          <a:prstGeom prst="rect">
            <a:avLst/>
          </a:prstGeom>
        </p:spPr>
      </p:pic>
      <p:sp>
        <p:nvSpPr>
          <p:cNvPr id="5" name="Rectangle 45">
            <a:extLst>
              <a:ext uri="{FF2B5EF4-FFF2-40B4-BE49-F238E27FC236}">
                <a16:creationId xmlns:a16="http://schemas.microsoft.com/office/drawing/2014/main" id="{A9F73B7B-37BF-F741-9691-DDF3EC7C1291}"/>
              </a:ext>
            </a:extLst>
          </p:cNvPr>
          <p:cNvSpPr/>
          <p:nvPr/>
        </p:nvSpPr>
        <p:spPr>
          <a:xfrm>
            <a:off x="1493760" y="1318952"/>
            <a:ext cx="8945640" cy="5400675"/>
          </a:xfrm>
          <a:custGeom>
            <a:avLst/>
            <a:gdLst>
              <a:gd name="connsiteX0" fmla="*/ 0 w 7183446"/>
              <a:gd name="connsiteY0" fmla="*/ 0 h 3563529"/>
              <a:gd name="connsiteX1" fmla="*/ 653041 w 7183446"/>
              <a:gd name="connsiteY1" fmla="*/ 0 h 3563529"/>
              <a:gd name="connsiteX2" fmla="*/ 1377916 w 7183446"/>
              <a:gd name="connsiteY2" fmla="*/ 0 h 3563529"/>
              <a:gd name="connsiteX3" fmla="*/ 1815453 w 7183446"/>
              <a:gd name="connsiteY3" fmla="*/ 0 h 3563529"/>
              <a:gd name="connsiteX4" fmla="*/ 2468493 w 7183446"/>
              <a:gd name="connsiteY4" fmla="*/ 0 h 3563529"/>
              <a:gd name="connsiteX5" fmla="*/ 2906030 w 7183446"/>
              <a:gd name="connsiteY5" fmla="*/ 0 h 3563529"/>
              <a:gd name="connsiteX6" fmla="*/ 3487237 w 7183446"/>
              <a:gd name="connsiteY6" fmla="*/ 0 h 3563529"/>
              <a:gd name="connsiteX7" fmla="*/ 3996608 w 7183446"/>
              <a:gd name="connsiteY7" fmla="*/ 0 h 3563529"/>
              <a:gd name="connsiteX8" fmla="*/ 4721483 w 7183446"/>
              <a:gd name="connsiteY8" fmla="*/ 0 h 3563529"/>
              <a:gd name="connsiteX9" fmla="*/ 5374524 w 7183446"/>
              <a:gd name="connsiteY9" fmla="*/ 0 h 3563529"/>
              <a:gd name="connsiteX10" fmla="*/ 6027564 w 7183446"/>
              <a:gd name="connsiteY10" fmla="*/ 0 h 3563529"/>
              <a:gd name="connsiteX11" fmla="*/ 7183446 w 7183446"/>
              <a:gd name="connsiteY11" fmla="*/ 0 h 3563529"/>
              <a:gd name="connsiteX12" fmla="*/ 7183446 w 7183446"/>
              <a:gd name="connsiteY12" fmla="*/ 629557 h 3563529"/>
              <a:gd name="connsiteX13" fmla="*/ 7183446 w 7183446"/>
              <a:gd name="connsiteY13" fmla="*/ 1294749 h 3563529"/>
              <a:gd name="connsiteX14" fmla="*/ 7183446 w 7183446"/>
              <a:gd name="connsiteY14" fmla="*/ 1817400 h 3563529"/>
              <a:gd name="connsiteX15" fmla="*/ 7183446 w 7183446"/>
              <a:gd name="connsiteY15" fmla="*/ 2304415 h 3563529"/>
              <a:gd name="connsiteX16" fmla="*/ 7183446 w 7183446"/>
              <a:gd name="connsiteY16" fmla="*/ 2791431 h 3563529"/>
              <a:gd name="connsiteX17" fmla="*/ 7183446 w 7183446"/>
              <a:gd name="connsiteY17" fmla="*/ 3563529 h 3563529"/>
              <a:gd name="connsiteX18" fmla="*/ 6458571 w 7183446"/>
              <a:gd name="connsiteY18" fmla="*/ 3563529 h 3563529"/>
              <a:gd name="connsiteX19" fmla="*/ 6021034 w 7183446"/>
              <a:gd name="connsiteY19" fmla="*/ 3563529 h 3563529"/>
              <a:gd name="connsiteX20" fmla="*/ 5367993 w 7183446"/>
              <a:gd name="connsiteY20" fmla="*/ 3563529 h 3563529"/>
              <a:gd name="connsiteX21" fmla="*/ 4643118 w 7183446"/>
              <a:gd name="connsiteY21" fmla="*/ 3563529 h 3563529"/>
              <a:gd name="connsiteX22" fmla="*/ 3990078 w 7183446"/>
              <a:gd name="connsiteY22" fmla="*/ 3563529 h 3563529"/>
              <a:gd name="connsiteX23" fmla="*/ 3265203 w 7183446"/>
              <a:gd name="connsiteY23" fmla="*/ 3563529 h 3563529"/>
              <a:gd name="connsiteX24" fmla="*/ 2827666 w 7183446"/>
              <a:gd name="connsiteY24" fmla="*/ 3563529 h 3563529"/>
              <a:gd name="connsiteX25" fmla="*/ 2174625 w 7183446"/>
              <a:gd name="connsiteY25" fmla="*/ 3563529 h 3563529"/>
              <a:gd name="connsiteX26" fmla="*/ 1521584 w 7183446"/>
              <a:gd name="connsiteY26" fmla="*/ 3563529 h 3563529"/>
              <a:gd name="connsiteX27" fmla="*/ 868544 w 7183446"/>
              <a:gd name="connsiteY27" fmla="*/ 3563529 h 3563529"/>
              <a:gd name="connsiteX28" fmla="*/ 0 w 7183446"/>
              <a:gd name="connsiteY28" fmla="*/ 3563529 h 3563529"/>
              <a:gd name="connsiteX29" fmla="*/ 0 w 7183446"/>
              <a:gd name="connsiteY29" fmla="*/ 3076513 h 3563529"/>
              <a:gd name="connsiteX30" fmla="*/ 0 w 7183446"/>
              <a:gd name="connsiteY30" fmla="*/ 2411321 h 3563529"/>
              <a:gd name="connsiteX31" fmla="*/ 0 w 7183446"/>
              <a:gd name="connsiteY31" fmla="*/ 1817400 h 3563529"/>
              <a:gd name="connsiteX32" fmla="*/ 0 w 7183446"/>
              <a:gd name="connsiteY32" fmla="*/ 1187843 h 3563529"/>
              <a:gd name="connsiteX33" fmla="*/ 0 w 7183446"/>
              <a:gd name="connsiteY33" fmla="*/ 593922 h 3563529"/>
              <a:gd name="connsiteX34" fmla="*/ 0 w 7183446"/>
              <a:gd name="connsiteY34" fmla="*/ 0 h 356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83446" h="3563529" fill="none" extrusionOk="0">
                <a:moveTo>
                  <a:pt x="0" y="0"/>
                </a:moveTo>
                <a:cubicBezTo>
                  <a:pt x="285976" y="-15974"/>
                  <a:pt x="518669" y="-6094"/>
                  <a:pt x="653041" y="0"/>
                </a:cubicBezTo>
                <a:cubicBezTo>
                  <a:pt x="787413" y="6094"/>
                  <a:pt x="1199379" y="13829"/>
                  <a:pt x="1377916" y="0"/>
                </a:cubicBezTo>
                <a:cubicBezTo>
                  <a:pt x="1556454" y="-13829"/>
                  <a:pt x="1674786" y="5955"/>
                  <a:pt x="1815453" y="0"/>
                </a:cubicBezTo>
                <a:cubicBezTo>
                  <a:pt x="1956120" y="-5955"/>
                  <a:pt x="2167625" y="-13513"/>
                  <a:pt x="2468493" y="0"/>
                </a:cubicBezTo>
                <a:cubicBezTo>
                  <a:pt x="2769361" y="13513"/>
                  <a:pt x="2693773" y="-10670"/>
                  <a:pt x="2906030" y="0"/>
                </a:cubicBezTo>
                <a:cubicBezTo>
                  <a:pt x="3118287" y="10670"/>
                  <a:pt x="3298040" y="-25623"/>
                  <a:pt x="3487237" y="0"/>
                </a:cubicBezTo>
                <a:cubicBezTo>
                  <a:pt x="3676434" y="25623"/>
                  <a:pt x="3827911" y="-17258"/>
                  <a:pt x="3996608" y="0"/>
                </a:cubicBezTo>
                <a:cubicBezTo>
                  <a:pt x="4165305" y="17258"/>
                  <a:pt x="4400501" y="1708"/>
                  <a:pt x="4721483" y="0"/>
                </a:cubicBezTo>
                <a:cubicBezTo>
                  <a:pt x="5042465" y="-1708"/>
                  <a:pt x="5191407" y="-29315"/>
                  <a:pt x="5374524" y="0"/>
                </a:cubicBezTo>
                <a:cubicBezTo>
                  <a:pt x="5557641" y="29315"/>
                  <a:pt x="5752958" y="16693"/>
                  <a:pt x="6027564" y="0"/>
                </a:cubicBezTo>
                <a:cubicBezTo>
                  <a:pt x="6302170" y="-16693"/>
                  <a:pt x="6662513" y="-50353"/>
                  <a:pt x="7183446" y="0"/>
                </a:cubicBezTo>
                <a:cubicBezTo>
                  <a:pt x="7191607" y="133179"/>
                  <a:pt x="7159110" y="407968"/>
                  <a:pt x="7183446" y="629557"/>
                </a:cubicBezTo>
                <a:cubicBezTo>
                  <a:pt x="7207782" y="851146"/>
                  <a:pt x="7207456" y="1072318"/>
                  <a:pt x="7183446" y="1294749"/>
                </a:cubicBezTo>
                <a:cubicBezTo>
                  <a:pt x="7159436" y="1517180"/>
                  <a:pt x="7166902" y="1591071"/>
                  <a:pt x="7183446" y="1817400"/>
                </a:cubicBezTo>
                <a:cubicBezTo>
                  <a:pt x="7199990" y="2043729"/>
                  <a:pt x="7191071" y="2132346"/>
                  <a:pt x="7183446" y="2304415"/>
                </a:cubicBezTo>
                <a:cubicBezTo>
                  <a:pt x="7175821" y="2476485"/>
                  <a:pt x="7185925" y="2594672"/>
                  <a:pt x="7183446" y="2791431"/>
                </a:cubicBezTo>
                <a:cubicBezTo>
                  <a:pt x="7180967" y="2988190"/>
                  <a:pt x="7202371" y="3206710"/>
                  <a:pt x="7183446" y="3563529"/>
                </a:cubicBezTo>
                <a:cubicBezTo>
                  <a:pt x="6958800" y="3531339"/>
                  <a:pt x="6604673" y="3538980"/>
                  <a:pt x="6458571" y="3563529"/>
                </a:cubicBezTo>
                <a:cubicBezTo>
                  <a:pt x="6312470" y="3588078"/>
                  <a:pt x="6212623" y="3576015"/>
                  <a:pt x="6021034" y="3563529"/>
                </a:cubicBezTo>
                <a:cubicBezTo>
                  <a:pt x="5829445" y="3551043"/>
                  <a:pt x="5511737" y="3580492"/>
                  <a:pt x="5367993" y="3563529"/>
                </a:cubicBezTo>
                <a:cubicBezTo>
                  <a:pt x="5224249" y="3546566"/>
                  <a:pt x="4945118" y="3538133"/>
                  <a:pt x="4643118" y="3563529"/>
                </a:cubicBezTo>
                <a:cubicBezTo>
                  <a:pt x="4341118" y="3588925"/>
                  <a:pt x="4169083" y="3532470"/>
                  <a:pt x="3990078" y="3563529"/>
                </a:cubicBezTo>
                <a:cubicBezTo>
                  <a:pt x="3811073" y="3594588"/>
                  <a:pt x="3517541" y="3551507"/>
                  <a:pt x="3265203" y="3563529"/>
                </a:cubicBezTo>
                <a:cubicBezTo>
                  <a:pt x="3012866" y="3575551"/>
                  <a:pt x="2979651" y="3566229"/>
                  <a:pt x="2827666" y="3563529"/>
                </a:cubicBezTo>
                <a:cubicBezTo>
                  <a:pt x="2675681" y="3560829"/>
                  <a:pt x="2434095" y="3563538"/>
                  <a:pt x="2174625" y="3563529"/>
                </a:cubicBezTo>
                <a:cubicBezTo>
                  <a:pt x="1915155" y="3563520"/>
                  <a:pt x="1770505" y="3546270"/>
                  <a:pt x="1521584" y="3563529"/>
                </a:cubicBezTo>
                <a:cubicBezTo>
                  <a:pt x="1272663" y="3580788"/>
                  <a:pt x="1191184" y="3576521"/>
                  <a:pt x="868544" y="3563529"/>
                </a:cubicBezTo>
                <a:cubicBezTo>
                  <a:pt x="545904" y="3550537"/>
                  <a:pt x="213286" y="3544062"/>
                  <a:pt x="0" y="3563529"/>
                </a:cubicBezTo>
                <a:cubicBezTo>
                  <a:pt x="2573" y="3350603"/>
                  <a:pt x="16547" y="3264324"/>
                  <a:pt x="0" y="3076513"/>
                </a:cubicBezTo>
                <a:cubicBezTo>
                  <a:pt x="-16547" y="2888702"/>
                  <a:pt x="-1825" y="2664041"/>
                  <a:pt x="0" y="2411321"/>
                </a:cubicBezTo>
                <a:cubicBezTo>
                  <a:pt x="1825" y="2158601"/>
                  <a:pt x="-20270" y="2055553"/>
                  <a:pt x="0" y="1817400"/>
                </a:cubicBezTo>
                <a:cubicBezTo>
                  <a:pt x="20270" y="1579247"/>
                  <a:pt x="-11137" y="1487263"/>
                  <a:pt x="0" y="1187843"/>
                </a:cubicBezTo>
                <a:cubicBezTo>
                  <a:pt x="11137" y="888423"/>
                  <a:pt x="9579" y="786776"/>
                  <a:pt x="0" y="593922"/>
                </a:cubicBezTo>
                <a:cubicBezTo>
                  <a:pt x="-9579" y="401068"/>
                  <a:pt x="22562" y="168713"/>
                  <a:pt x="0" y="0"/>
                </a:cubicBezTo>
                <a:close/>
              </a:path>
              <a:path w="7183446" h="3563529" stroke="0" extrusionOk="0">
                <a:moveTo>
                  <a:pt x="0" y="0"/>
                </a:moveTo>
                <a:cubicBezTo>
                  <a:pt x="354192" y="1807"/>
                  <a:pt x="628075" y="-18127"/>
                  <a:pt x="796709" y="0"/>
                </a:cubicBezTo>
                <a:cubicBezTo>
                  <a:pt x="965343" y="18127"/>
                  <a:pt x="1140790" y="-20828"/>
                  <a:pt x="1234247" y="0"/>
                </a:cubicBezTo>
                <a:cubicBezTo>
                  <a:pt x="1327704" y="20828"/>
                  <a:pt x="1695113" y="-5297"/>
                  <a:pt x="2030956" y="0"/>
                </a:cubicBezTo>
                <a:cubicBezTo>
                  <a:pt x="2366799" y="5297"/>
                  <a:pt x="2419354" y="-25255"/>
                  <a:pt x="2540328" y="0"/>
                </a:cubicBezTo>
                <a:cubicBezTo>
                  <a:pt x="2661302" y="25255"/>
                  <a:pt x="2885607" y="-5264"/>
                  <a:pt x="3049699" y="0"/>
                </a:cubicBezTo>
                <a:cubicBezTo>
                  <a:pt x="3213791" y="5264"/>
                  <a:pt x="3385458" y="-15513"/>
                  <a:pt x="3559071" y="0"/>
                </a:cubicBezTo>
                <a:cubicBezTo>
                  <a:pt x="3732684" y="15513"/>
                  <a:pt x="3897458" y="-9328"/>
                  <a:pt x="4140277" y="0"/>
                </a:cubicBezTo>
                <a:cubicBezTo>
                  <a:pt x="4383096" y="9328"/>
                  <a:pt x="4511720" y="-11494"/>
                  <a:pt x="4721483" y="0"/>
                </a:cubicBezTo>
                <a:cubicBezTo>
                  <a:pt x="4931246" y="11494"/>
                  <a:pt x="4990885" y="8743"/>
                  <a:pt x="5230855" y="0"/>
                </a:cubicBezTo>
                <a:cubicBezTo>
                  <a:pt x="5470825" y="-8743"/>
                  <a:pt x="5608120" y="23726"/>
                  <a:pt x="5740226" y="0"/>
                </a:cubicBezTo>
                <a:cubicBezTo>
                  <a:pt x="5872332" y="-23726"/>
                  <a:pt x="6038496" y="7346"/>
                  <a:pt x="6321432" y="0"/>
                </a:cubicBezTo>
                <a:cubicBezTo>
                  <a:pt x="6604368" y="-7346"/>
                  <a:pt x="6976864" y="-12331"/>
                  <a:pt x="7183446" y="0"/>
                </a:cubicBezTo>
                <a:cubicBezTo>
                  <a:pt x="7198726" y="284006"/>
                  <a:pt x="7206824" y="364162"/>
                  <a:pt x="7183446" y="593922"/>
                </a:cubicBezTo>
                <a:cubicBezTo>
                  <a:pt x="7160068" y="823682"/>
                  <a:pt x="7199969" y="1114836"/>
                  <a:pt x="7183446" y="1259114"/>
                </a:cubicBezTo>
                <a:cubicBezTo>
                  <a:pt x="7166923" y="1403392"/>
                  <a:pt x="7195887" y="1558569"/>
                  <a:pt x="7183446" y="1817400"/>
                </a:cubicBezTo>
                <a:cubicBezTo>
                  <a:pt x="7171005" y="2076231"/>
                  <a:pt x="7208453" y="2179961"/>
                  <a:pt x="7183446" y="2411321"/>
                </a:cubicBezTo>
                <a:cubicBezTo>
                  <a:pt x="7158439" y="2642681"/>
                  <a:pt x="7206388" y="2781172"/>
                  <a:pt x="7183446" y="2933972"/>
                </a:cubicBezTo>
                <a:cubicBezTo>
                  <a:pt x="7160504" y="3086772"/>
                  <a:pt x="7156298" y="3295867"/>
                  <a:pt x="7183446" y="3563529"/>
                </a:cubicBezTo>
                <a:cubicBezTo>
                  <a:pt x="7005650" y="3599006"/>
                  <a:pt x="6576226" y="3593737"/>
                  <a:pt x="6386737" y="3563529"/>
                </a:cubicBezTo>
                <a:cubicBezTo>
                  <a:pt x="6197248" y="3533321"/>
                  <a:pt x="5847069" y="3537807"/>
                  <a:pt x="5590027" y="3563529"/>
                </a:cubicBezTo>
                <a:cubicBezTo>
                  <a:pt x="5332985" y="3589252"/>
                  <a:pt x="5133131" y="3549226"/>
                  <a:pt x="4936987" y="3563529"/>
                </a:cubicBezTo>
                <a:cubicBezTo>
                  <a:pt x="4740843" y="3577832"/>
                  <a:pt x="4688418" y="3557427"/>
                  <a:pt x="4499449" y="3563529"/>
                </a:cubicBezTo>
                <a:cubicBezTo>
                  <a:pt x="4310480" y="3569631"/>
                  <a:pt x="4226359" y="3553720"/>
                  <a:pt x="3990078" y="3563529"/>
                </a:cubicBezTo>
                <a:cubicBezTo>
                  <a:pt x="3753797" y="3573338"/>
                  <a:pt x="3625086" y="3577027"/>
                  <a:pt x="3337037" y="3563529"/>
                </a:cubicBezTo>
                <a:cubicBezTo>
                  <a:pt x="3048988" y="3550031"/>
                  <a:pt x="3031957" y="3552127"/>
                  <a:pt x="2827666" y="3563529"/>
                </a:cubicBezTo>
                <a:cubicBezTo>
                  <a:pt x="2623375" y="3574931"/>
                  <a:pt x="2323035" y="3544515"/>
                  <a:pt x="2102791" y="3563529"/>
                </a:cubicBezTo>
                <a:cubicBezTo>
                  <a:pt x="1882547" y="3582543"/>
                  <a:pt x="1883358" y="3583892"/>
                  <a:pt x="1665253" y="3563529"/>
                </a:cubicBezTo>
                <a:cubicBezTo>
                  <a:pt x="1447148" y="3543166"/>
                  <a:pt x="1295225" y="3556196"/>
                  <a:pt x="1155882" y="3563529"/>
                </a:cubicBezTo>
                <a:cubicBezTo>
                  <a:pt x="1016539" y="3570862"/>
                  <a:pt x="253190" y="3584473"/>
                  <a:pt x="0" y="3563529"/>
                </a:cubicBezTo>
                <a:cubicBezTo>
                  <a:pt x="16832" y="3394813"/>
                  <a:pt x="-12804" y="3226610"/>
                  <a:pt x="0" y="3076513"/>
                </a:cubicBezTo>
                <a:cubicBezTo>
                  <a:pt x="12804" y="2926416"/>
                  <a:pt x="1478" y="2734317"/>
                  <a:pt x="0" y="2589498"/>
                </a:cubicBezTo>
                <a:cubicBezTo>
                  <a:pt x="-1478" y="2444680"/>
                  <a:pt x="10916" y="2144473"/>
                  <a:pt x="0" y="1995576"/>
                </a:cubicBezTo>
                <a:cubicBezTo>
                  <a:pt x="-10916" y="1846679"/>
                  <a:pt x="-14830" y="1731176"/>
                  <a:pt x="0" y="1508561"/>
                </a:cubicBezTo>
                <a:cubicBezTo>
                  <a:pt x="14830" y="1285946"/>
                  <a:pt x="17057" y="1044271"/>
                  <a:pt x="0" y="914639"/>
                </a:cubicBezTo>
                <a:cubicBezTo>
                  <a:pt x="-17057" y="785007"/>
                  <a:pt x="-12185" y="305641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custGeom>
                    <a:avLst/>
                    <a:gdLst>
                      <a:gd name="connsiteX0" fmla="*/ 0 w 8945640"/>
                      <a:gd name="connsiteY0" fmla="*/ 0 h 5400675"/>
                      <a:gd name="connsiteX1" fmla="*/ 813240 w 8945640"/>
                      <a:gd name="connsiteY1" fmla="*/ 0 h 5400675"/>
                      <a:gd name="connsiteX2" fmla="*/ 1715936 w 8945640"/>
                      <a:gd name="connsiteY2" fmla="*/ 0 h 5400675"/>
                      <a:gd name="connsiteX3" fmla="*/ 2260807 w 8945640"/>
                      <a:gd name="connsiteY3" fmla="*/ 0 h 5400675"/>
                      <a:gd name="connsiteX4" fmla="*/ 3074046 w 8945640"/>
                      <a:gd name="connsiteY4" fmla="*/ 0 h 5400675"/>
                      <a:gd name="connsiteX5" fmla="*/ 3618917 w 8945640"/>
                      <a:gd name="connsiteY5" fmla="*/ 0 h 5400675"/>
                      <a:gd name="connsiteX6" fmla="*/ 4342702 w 8945640"/>
                      <a:gd name="connsiteY6" fmla="*/ 0 h 5400675"/>
                      <a:gd name="connsiteX7" fmla="*/ 4977028 w 8945640"/>
                      <a:gd name="connsiteY7" fmla="*/ 0 h 5400675"/>
                      <a:gd name="connsiteX8" fmla="*/ 5879725 w 8945640"/>
                      <a:gd name="connsiteY8" fmla="*/ 0 h 5400675"/>
                      <a:gd name="connsiteX9" fmla="*/ 6692965 w 8945640"/>
                      <a:gd name="connsiteY9" fmla="*/ 0 h 5400675"/>
                      <a:gd name="connsiteX10" fmla="*/ 7506204 w 8945640"/>
                      <a:gd name="connsiteY10" fmla="*/ 0 h 5400675"/>
                      <a:gd name="connsiteX11" fmla="*/ 8945640 w 8945640"/>
                      <a:gd name="connsiteY11" fmla="*/ 0 h 5400675"/>
                      <a:gd name="connsiteX12" fmla="*/ 8945640 w 8945640"/>
                      <a:gd name="connsiteY12" fmla="*/ 954119 h 5400675"/>
                      <a:gd name="connsiteX13" fmla="*/ 8945640 w 8945640"/>
                      <a:gd name="connsiteY13" fmla="*/ 1962245 h 5400675"/>
                      <a:gd name="connsiteX14" fmla="*/ 8945640 w 8945640"/>
                      <a:gd name="connsiteY14" fmla="*/ 2754344 h 5400675"/>
                      <a:gd name="connsiteX15" fmla="*/ 8945640 w 8945640"/>
                      <a:gd name="connsiteY15" fmla="*/ 3492435 h 5400675"/>
                      <a:gd name="connsiteX16" fmla="*/ 8945640 w 8945640"/>
                      <a:gd name="connsiteY16" fmla="*/ 4230528 h 5400675"/>
                      <a:gd name="connsiteX17" fmla="*/ 8945640 w 8945640"/>
                      <a:gd name="connsiteY17" fmla="*/ 5400675 h 5400675"/>
                      <a:gd name="connsiteX18" fmla="*/ 8042943 w 8945640"/>
                      <a:gd name="connsiteY18" fmla="*/ 5400675 h 5400675"/>
                      <a:gd name="connsiteX19" fmla="*/ 7498073 w 8945640"/>
                      <a:gd name="connsiteY19" fmla="*/ 5400675 h 5400675"/>
                      <a:gd name="connsiteX20" fmla="*/ 6684832 w 8945640"/>
                      <a:gd name="connsiteY20" fmla="*/ 5400675 h 5400675"/>
                      <a:gd name="connsiteX21" fmla="*/ 5782136 w 8945640"/>
                      <a:gd name="connsiteY21" fmla="*/ 5400675 h 5400675"/>
                      <a:gd name="connsiteX22" fmla="*/ 4968896 w 8945640"/>
                      <a:gd name="connsiteY22" fmla="*/ 5400675 h 5400675"/>
                      <a:gd name="connsiteX23" fmla="*/ 4066200 w 8945640"/>
                      <a:gd name="connsiteY23" fmla="*/ 5400675 h 5400675"/>
                      <a:gd name="connsiteX24" fmla="*/ 3521329 w 8945640"/>
                      <a:gd name="connsiteY24" fmla="*/ 5400675 h 5400675"/>
                      <a:gd name="connsiteX25" fmla="*/ 2708089 w 8945640"/>
                      <a:gd name="connsiteY25" fmla="*/ 5400675 h 5400675"/>
                      <a:gd name="connsiteX26" fmla="*/ 1894848 w 8945640"/>
                      <a:gd name="connsiteY26" fmla="*/ 5400675 h 5400675"/>
                      <a:gd name="connsiteX27" fmla="*/ 1081609 w 8945640"/>
                      <a:gd name="connsiteY27" fmla="*/ 5400675 h 5400675"/>
                      <a:gd name="connsiteX28" fmla="*/ 0 w 8945640"/>
                      <a:gd name="connsiteY28" fmla="*/ 5400675 h 5400675"/>
                      <a:gd name="connsiteX29" fmla="*/ 0 w 8945640"/>
                      <a:gd name="connsiteY29" fmla="*/ 4662582 h 5400675"/>
                      <a:gd name="connsiteX30" fmla="*/ 0 w 8945640"/>
                      <a:gd name="connsiteY30" fmla="*/ 3654456 h 5400675"/>
                      <a:gd name="connsiteX31" fmla="*/ 0 w 8945640"/>
                      <a:gd name="connsiteY31" fmla="*/ 2754344 h 5400675"/>
                      <a:gd name="connsiteX32" fmla="*/ 0 w 8945640"/>
                      <a:gd name="connsiteY32" fmla="*/ 1800225 h 5400675"/>
                      <a:gd name="connsiteX33" fmla="*/ 0 w 8945640"/>
                      <a:gd name="connsiteY33" fmla="*/ 900113 h 5400675"/>
                      <a:gd name="connsiteX34" fmla="*/ 0 w 8945640"/>
                      <a:gd name="connsiteY34" fmla="*/ 0 h 5400675"/>
                      <a:gd name="connsiteX0" fmla="*/ 0 w 8945640"/>
                      <a:gd name="connsiteY0" fmla="*/ 0 h 5400675"/>
                      <a:gd name="connsiteX1" fmla="*/ 992152 w 8945640"/>
                      <a:gd name="connsiteY1" fmla="*/ 0 h 5400675"/>
                      <a:gd name="connsiteX2" fmla="*/ 1537024 w 8945640"/>
                      <a:gd name="connsiteY2" fmla="*/ 0 h 5400675"/>
                      <a:gd name="connsiteX3" fmla="*/ 2529176 w 8945640"/>
                      <a:gd name="connsiteY3" fmla="*/ 0 h 5400675"/>
                      <a:gd name="connsiteX4" fmla="*/ 3163503 w 8945640"/>
                      <a:gd name="connsiteY4" fmla="*/ 0 h 5400675"/>
                      <a:gd name="connsiteX5" fmla="*/ 3797830 w 8945640"/>
                      <a:gd name="connsiteY5" fmla="*/ 0 h 5400675"/>
                      <a:gd name="connsiteX6" fmla="*/ 4432158 w 8945640"/>
                      <a:gd name="connsiteY6" fmla="*/ 0 h 5400675"/>
                      <a:gd name="connsiteX7" fmla="*/ 5155941 w 8945640"/>
                      <a:gd name="connsiteY7" fmla="*/ 0 h 5400675"/>
                      <a:gd name="connsiteX8" fmla="*/ 5879725 w 8945640"/>
                      <a:gd name="connsiteY8" fmla="*/ 0 h 5400675"/>
                      <a:gd name="connsiteX9" fmla="*/ 6514052 w 8945640"/>
                      <a:gd name="connsiteY9" fmla="*/ 0 h 5400675"/>
                      <a:gd name="connsiteX10" fmla="*/ 7148379 w 8945640"/>
                      <a:gd name="connsiteY10" fmla="*/ 0 h 5400675"/>
                      <a:gd name="connsiteX11" fmla="*/ 7872162 w 8945640"/>
                      <a:gd name="connsiteY11" fmla="*/ 0 h 5400675"/>
                      <a:gd name="connsiteX12" fmla="*/ 8945640 w 8945640"/>
                      <a:gd name="connsiteY12" fmla="*/ 0 h 5400675"/>
                      <a:gd name="connsiteX13" fmla="*/ 8945640 w 8945640"/>
                      <a:gd name="connsiteY13" fmla="*/ 900113 h 5400675"/>
                      <a:gd name="connsiteX14" fmla="*/ 8945640 w 8945640"/>
                      <a:gd name="connsiteY14" fmla="*/ 1908239 h 5400675"/>
                      <a:gd name="connsiteX15" fmla="*/ 8945640 w 8945640"/>
                      <a:gd name="connsiteY15" fmla="*/ 2754344 h 5400675"/>
                      <a:gd name="connsiteX16" fmla="*/ 8945640 w 8945640"/>
                      <a:gd name="connsiteY16" fmla="*/ 3654456 h 5400675"/>
                      <a:gd name="connsiteX17" fmla="*/ 8945640 w 8945640"/>
                      <a:gd name="connsiteY17" fmla="*/ 4446555 h 5400675"/>
                      <a:gd name="connsiteX18" fmla="*/ 8945640 w 8945640"/>
                      <a:gd name="connsiteY18" fmla="*/ 5400675 h 5400675"/>
                      <a:gd name="connsiteX19" fmla="*/ 7953487 w 8945640"/>
                      <a:gd name="connsiteY19" fmla="*/ 5400675 h 5400675"/>
                      <a:gd name="connsiteX20" fmla="*/ 6961334 w 8945640"/>
                      <a:gd name="connsiteY20" fmla="*/ 5400675 h 5400675"/>
                      <a:gd name="connsiteX21" fmla="*/ 6148094 w 8945640"/>
                      <a:gd name="connsiteY21" fmla="*/ 5400675 h 5400675"/>
                      <a:gd name="connsiteX22" fmla="*/ 5603223 w 8945640"/>
                      <a:gd name="connsiteY22" fmla="*/ 5400675 h 5400675"/>
                      <a:gd name="connsiteX23" fmla="*/ 4968896 w 8945640"/>
                      <a:gd name="connsiteY23" fmla="*/ 5400675 h 5400675"/>
                      <a:gd name="connsiteX24" fmla="*/ 4155656 w 8945640"/>
                      <a:gd name="connsiteY24" fmla="*/ 5400675 h 5400675"/>
                      <a:gd name="connsiteX25" fmla="*/ 3521329 w 8945640"/>
                      <a:gd name="connsiteY25" fmla="*/ 5400675 h 5400675"/>
                      <a:gd name="connsiteX26" fmla="*/ 2618633 w 8945640"/>
                      <a:gd name="connsiteY26" fmla="*/ 5400675 h 5400675"/>
                      <a:gd name="connsiteX27" fmla="*/ 2073761 w 8945640"/>
                      <a:gd name="connsiteY27" fmla="*/ 5400675 h 5400675"/>
                      <a:gd name="connsiteX28" fmla="*/ 1439435 w 8945640"/>
                      <a:gd name="connsiteY28" fmla="*/ 5400675 h 5400675"/>
                      <a:gd name="connsiteX29" fmla="*/ 0 w 8945640"/>
                      <a:gd name="connsiteY29" fmla="*/ 5400675 h 5400675"/>
                      <a:gd name="connsiteX30" fmla="*/ 0 w 8945640"/>
                      <a:gd name="connsiteY30" fmla="*/ 4662582 h 5400675"/>
                      <a:gd name="connsiteX31" fmla="*/ 0 w 8945640"/>
                      <a:gd name="connsiteY31" fmla="*/ 3924490 h 5400675"/>
                      <a:gd name="connsiteX32" fmla="*/ 0 w 8945640"/>
                      <a:gd name="connsiteY32" fmla="*/ 3024377 h 5400675"/>
                      <a:gd name="connsiteX33" fmla="*/ 0 w 8945640"/>
                      <a:gd name="connsiteY33" fmla="*/ 2286286 h 5400675"/>
                      <a:gd name="connsiteX34" fmla="*/ 0 w 8945640"/>
                      <a:gd name="connsiteY34" fmla="*/ 1386173 h 5400675"/>
                      <a:gd name="connsiteX35" fmla="*/ 0 w 8945640"/>
                      <a:gd name="connsiteY35" fmla="*/ 0 h 5400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8945640" h="5400675" fill="none" extrusionOk="0">
                        <a:moveTo>
                          <a:pt x="0" y="0"/>
                        </a:moveTo>
                        <a:cubicBezTo>
                          <a:pt x="355577" y="-35504"/>
                          <a:pt x="633594" y="-6573"/>
                          <a:pt x="813240" y="0"/>
                        </a:cubicBezTo>
                        <a:cubicBezTo>
                          <a:pt x="1005693" y="-28153"/>
                          <a:pt x="1510438" y="30900"/>
                          <a:pt x="1715936" y="0"/>
                        </a:cubicBezTo>
                        <a:cubicBezTo>
                          <a:pt x="1930379" y="-23878"/>
                          <a:pt x="2097840" y="-4747"/>
                          <a:pt x="2260807" y="0"/>
                        </a:cubicBezTo>
                        <a:cubicBezTo>
                          <a:pt x="2415227" y="-7140"/>
                          <a:pt x="2706492" y="-17881"/>
                          <a:pt x="3074046" y="0"/>
                        </a:cubicBezTo>
                        <a:cubicBezTo>
                          <a:pt x="3446365" y="20617"/>
                          <a:pt x="3352618" y="-14034"/>
                          <a:pt x="3618917" y="0"/>
                        </a:cubicBezTo>
                        <a:cubicBezTo>
                          <a:pt x="3871818" y="-8535"/>
                          <a:pt x="4080336" y="-64600"/>
                          <a:pt x="4342702" y="0"/>
                        </a:cubicBezTo>
                        <a:cubicBezTo>
                          <a:pt x="4564068" y="46264"/>
                          <a:pt x="4792916" y="-41332"/>
                          <a:pt x="4977028" y="0"/>
                        </a:cubicBezTo>
                        <a:cubicBezTo>
                          <a:pt x="5179679" y="25098"/>
                          <a:pt x="5470119" y="-10723"/>
                          <a:pt x="5879725" y="0"/>
                        </a:cubicBezTo>
                        <a:cubicBezTo>
                          <a:pt x="6253928" y="-12044"/>
                          <a:pt x="6447247" y="-34938"/>
                          <a:pt x="6692965" y="0"/>
                        </a:cubicBezTo>
                        <a:cubicBezTo>
                          <a:pt x="6934962" y="42627"/>
                          <a:pt x="7156844" y="20640"/>
                          <a:pt x="7506204" y="0"/>
                        </a:cubicBezTo>
                        <a:cubicBezTo>
                          <a:pt x="7844651" y="-43485"/>
                          <a:pt x="8295219" y="-91506"/>
                          <a:pt x="8945640" y="0"/>
                        </a:cubicBezTo>
                        <a:cubicBezTo>
                          <a:pt x="8940263" y="185377"/>
                          <a:pt x="8871413" y="564902"/>
                          <a:pt x="8945640" y="954119"/>
                        </a:cubicBezTo>
                        <a:cubicBezTo>
                          <a:pt x="8967972" y="1343155"/>
                          <a:pt x="9021099" y="1682495"/>
                          <a:pt x="8945640" y="1962245"/>
                        </a:cubicBezTo>
                        <a:cubicBezTo>
                          <a:pt x="8902994" y="2291621"/>
                          <a:pt x="8921230" y="2403926"/>
                          <a:pt x="8945640" y="2754344"/>
                        </a:cubicBezTo>
                        <a:cubicBezTo>
                          <a:pt x="8980718" y="3112927"/>
                          <a:pt x="8943786" y="3214317"/>
                          <a:pt x="8945640" y="3492435"/>
                        </a:cubicBezTo>
                        <a:cubicBezTo>
                          <a:pt x="8926584" y="3780010"/>
                          <a:pt x="8976372" y="3909086"/>
                          <a:pt x="8945640" y="4230528"/>
                        </a:cubicBezTo>
                        <a:cubicBezTo>
                          <a:pt x="8953046" y="4511433"/>
                          <a:pt x="9015242" y="4818934"/>
                          <a:pt x="8945640" y="5400675"/>
                        </a:cubicBezTo>
                        <a:cubicBezTo>
                          <a:pt x="8690312" y="5345721"/>
                          <a:pt x="8230533" y="5345540"/>
                          <a:pt x="8042943" y="5400675"/>
                        </a:cubicBezTo>
                        <a:cubicBezTo>
                          <a:pt x="7858733" y="5439741"/>
                          <a:pt x="7740906" y="5404347"/>
                          <a:pt x="7498073" y="5400675"/>
                        </a:cubicBezTo>
                        <a:cubicBezTo>
                          <a:pt x="7262967" y="5415295"/>
                          <a:pt x="6834971" y="5392732"/>
                          <a:pt x="6684832" y="5400675"/>
                        </a:cubicBezTo>
                        <a:cubicBezTo>
                          <a:pt x="6517163" y="5452869"/>
                          <a:pt x="6155430" y="5320172"/>
                          <a:pt x="5782136" y="5400675"/>
                        </a:cubicBezTo>
                        <a:cubicBezTo>
                          <a:pt x="5380546" y="5453710"/>
                          <a:pt x="5217635" y="5320300"/>
                          <a:pt x="4968896" y="5400675"/>
                        </a:cubicBezTo>
                        <a:cubicBezTo>
                          <a:pt x="4768388" y="5456866"/>
                          <a:pt x="4326128" y="5355170"/>
                          <a:pt x="4066200" y="5400675"/>
                        </a:cubicBezTo>
                        <a:cubicBezTo>
                          <a:pt x="3753049" y="5412273"/>
                          <a:pt x="3700557" y="5402316"/>
                          <a:pt x="3521329" y="5400675"/>
                        </a:cubicBezTo>
                        <a:cubicBezTo>
                          <a:pt x="3352587" y="5422273"/>
                          <a:pt x="3014672" y="5367140"/>
                          <a:pt x="2708089" y="5400675"/>
                        </a:cubicBezTo>
                        <a:cubicBezTo>
                          <a:pt x="2382688" y="5379549"/>
                          <a:pt x="2206697" y="5402309"/>
                          <a:pt x="1894848" y="5400675"/>
                        </a:cubicBezTo>
                        <a:cubicBezTo>
                          <a:pt x="1604995" y="5416198"/>
                          <a:pt x="1496515" y="5425853"/>
                          <a:pt x="1081609" y="5400675"/>
                        </a:cubicBezTo>
                        <a:cubicBezTo>
                          <a:pt x="668383" y="5352678"/>
                          <a:pt x="253159" y="5382689"/>
                          <a:pt x="0" y="5400675"/>
                        </a:cubicBezTo>
                        <a:cubicBezTo>
                          <a:pt x="28157" y="5065896"/>
                          <a:pt x="15415" y="4969853"/>
                          <a:pt x="0" y="4662582"/>
                        </a:cubicBezTo>
                        <a:cubicBezTo>
                          <a:pt x="20073" y="4408304"/>
                          <a:pt x="39838" y="4040325"/>
                          <a:pt x="0" y="3654456"/>
                        </a:cubicBezTo>
                        <a:cubicBezTo>
                          <a:pt x="-5352" y="3288923"/>
                          <a:pt x="-36142" y="3149340"/>
                          <a:pt x="0" y="2754344"/>
                        </a:cubicBezTo>
                        <a:cubicBezTo>
                          <a:pt x="17347" y="2396923"/>
                          <a:pt x="-9137" y="2287393"/>
                          <a:pt x="0" y="1800225"/>
                        </a:cubicBezTo>
                        <a:cubicBezTo>
                          <a:pt x="16922" y="1372632"/>
                          <a:pt x="17152" y="1216066"/>
                          <a:pt x="0" y="900113"/>
                        </a:cubicBezTo>
                        <a:cubicBezTo>
                          <a:pt x="31633" y="618028"/>
                          <a:pt x="28061" y="242770"/>
                          <a:pt x="0" y="0"/>
                        </a:cubicBezTo>
                        <a:close/>
                      </a:path>
                      <a:path w="8945640" h="5400675" stroke="0" extrusionOk="0">
                        <a:moveTo>
                          <a:pt x="0" y="0"/>
                        </a:moveTo>
                        <a:cubicBezTo>
                          <a:pt x="396927" y="29731"/>
                          <a:pt x="793857" y="-27836"/>
                          <a:pt x="992152" y="0"/>
                        </a:cubicBezTo>
                        <a:cubicBezTo>
                          <a:pt x="1193500" y="29881"/>
                          <a:pt x="1422160" y="-19709"/>
                          <a:pt x="1537024" y="0"/>
                        </a:cubicBezTo>
                        <a:cubicBezTo>
                          <a:pt x="1676569" y="29782"/>
                          <a:pt x="2146275" y="-34344"/>
                          <a:pt x="2529176" y="0"/>
                        </a:cubicBezTo>
                        <a:cubicBezTo>
                          <a:pt x="2954061" y="11161"/>
                          <a:pt x="3012874" y="-36268"/>
                          <a:pt x="3163503" y="0"/>
                        </a:cubicBezTo>
                        <a:cubicBezTo>
                          <a:pt x="3316129" y="54144"/>
                          <a:pt x="3628586" y="19168"/>
                          <a:pt x="3797830" y="0"/>
                        </a:cubicBezTo>
                        <a:cubicBezTo>
                          <a:pt x="4025764" y="-129"/>
                          <a:pt x="4198511" y="-23086"/>
                          <a:pt x="4432158" y="0"/>
                        </a:cubicBezTo>
                        <a:cubicBezTo>
                          <a:pt x="4649301" y="11028"/>
                          <a:pt x="4885148" y="-5643"/>
                          <a:pt x="5155941" y="0"/>
                        </a:cubicBezTo>
                        <a:cubicBezTo>
                          <a:pt x="5436161" y="5326"/>
                          <a:pt x="5613985" y="22137"/>
                          <a:pt x="5879725" y="0"/>
                        </a:cubicBezTo>
                        <a:cubicBezTo>
                          <a:pt x="6134493" y="15942"/>
                          <a:pt x="6224510" y="-160"/>
                          <a:pt x="6514052" y="0"/>
                        </a:cubicBezTo>
                        <a:cubicBezTo>
                          <a:pt x="6815838" y="-49922"/>
                          <a:pt x="6995162" y="69125"/>
                          <a:pt x="7148379" y="0"/>
                        </a:cubicBezTo>
                        <a:cubicBezTo>
                          <a:pt x="7275648" y="-58392"/>
                          <a:pt x="7489450" y="24713"/>
                          <a:pt x="7872162" y="0"/>
                        </a:cubicBezTo>
                        <a:cubicBezTo>
                          <a:pt x="8228536" y="-22"/>
                          <a:pt x="8683096" y="-1708"/>
                          <a:pt x="8945640" y="0"/>
                        </a:cubicBezTo>
                        <a:cubicBezTo>
                          <a:pt x="8938930" y="424025"/>
                          <a:pt x="8997293" y="536567"/>
                          <a:pt x="8945640" y="900113"/>
                        </a:cubicBezTo>
                        <a:cubicBezTo>
                          <a:pt x="8908759" y="1270260"/>
                          <a:pt x="8986459" y="1684495"/>
                          <a:pt x="8945640" y="1908239"/>
                        </a:cubicBezTo>
                        <a:cubicBezTo>
                          <a:pt x="8943524" y="2107654"/>
                          <a:pt x="8941013" y="2360998"/>
                          <a:pt x="8945640" y="2754344"/>
                        </a:cubicBezTo>
                        <a:cubicBezTo>
                          <a:pt x="8945945" y="3171435"/>
                          <a:pt x="8952349" y="3306537"/>
                          <a:pt x="8945640" y="3654456"/>
                        </a:cubicBezTo>
                        <a:cubicBezTo>
                          <a:pt x="8940116" y="3995225"/>
                          <a:pt x="8978795" y="4228922"/>
                          <a:pt x="8945640" y="4446555"/>
                        </a:cubicBezTo>
                        <a:cubicBezTo>
                          <a:pt x="8956044" y="4686269"/>
                          <a:pt x="8944871" y="4996679"/>
                          <a:pt x="8945640" y="5400675"/>
                        </a:cubicBezTo>
                        <a:cubicBezTo>
                          <a:pt x="8752888" y="5417991"/>
                          <a:pt x="8195999" y="5461521"/>
                          <a:pt x="7953487" y="5400675"/>
                        </a:cubicBezTo>
                        <a:cubicBezTo>
                          <a:pt x="7771857" y="5346293"/>
                          <a:pt x="7340691" y="5319750"/>
                          <a:pt x="6961334" y="5400675"/>
                        </a:cubicBezTo>
                        <a:cubicBezTo>
                          <a:pt x="6635861" y="5454965"/>
                          <a:pt x="6331529" y="5386540"/>
                          <a:pt x="6148094" y="5400675"/>
                        </a:cubicBezTo>
                        <a:cubicBezTo>
                          <a:pt x="5894036" y="5435960"/>
                          <a:pt x="5841066" y="5374448"/>
                          <a:pt x="5603223" y="5400675"/>
                        </a:cubicBezTo>
                        <a:cubicBezTo>
                          <a:pt x="5357872" y="5407839"/>
                          <a:pt x="5246869" y="5376157"/>
                          <a:pt x="4968896" y="5400675"/>
                        </a:cubicBezTo>
                        <a:cubicBezTo>
                          <a:pt x="4640417" y="5430953"/>
                          <a:pt x="4519260" y="5417358"/>
                          <a:pt x="4155656" y="5400675"/>
                        </a:cubicBezTo>
                        <a:cubicBezTo>
                          <a:pt x="3796808" y="5376749"/>
                          <a:pt x="3774793" y="5381951"/>
                          <a:pt x="3521329" y="5400675"/>
                        </a:cubicBezTo>
                        <a:cubicBezTo>
                          <a:pt x="3274928" y="5417791"/>
                          <a:pt x="2909546" y="5318701"/>
                          <a:pt x="2618633" y="5400675"/>
                        </a:cubicBezTo>
                        <a:cubicBezTo>
                          <a:pt x="2344053" y="5429206"/>
                          <a:pt x="2345790" y="5431587"/>
                          <a:pt x="2073761" y="5400675"/>
                        </a:cubicBezTo>
                        <a:cubicBezTo>
                          <a:pt x="1787389" y="5351225"/>
                          <a:pt x="1627045" y="5386071"/>
                          <a:pt x="1439435" y="5400675"/>
                        </a:cubicBezTo>
                        <a:cubicBezTo>
                          <a:pt x="1270532" y="5441106"/>
                          <a:pt x="285507" y="5419791"/>
                          <a:pt x="0" y="5400675"/>
                        </a:cubicBezTo>
                        <a:cubicBezTo>
                          <a:pt x="-4661" y="5139987"/>
                          <a:pt x="751" y="4898158"/>
                          <a:pt x="0" y="4662582"/>
                        </a:cubicBezTo>
                        <a:cubicBezTo>
                          <a:pt x="-7803" y="4443028"/>
                          <a:pt x="-44078" y="4152820"/>
                          <a:pt x="0" y="3924490"/>
                        </a:cubicBezTo>
                        <a:cubicBezTo>
                          <a:pt x="19990" y="3703450"/>
                          <a:pt x="-17438" y="3222516"/>
                          <a:pt x="0" y="3024377"/>
                        </a:cubicBezTo>
                        <a:cubicBezTo>
                          <a:pt x="-21092" y="2820179"/>
                          <a:pt x="-30615" y="2657479"/>
                          <a:pt x="0" y="2286286"/>
                        </a:cubicBezTo>
                        <a:cubicBezTo>
                          <a:pt x="-1518" y="1955878"/>
                          <a:pt x="43075" y="1562981"/>
                          <a:pt x="0" y="1386173"/>
                        </a:cubicBezTo>
                        <a:cubicBezTo>
                          <a:pt x="63732" y="1220373"/>
                          <a:pt x="-98787" y="421510"/>
                          <a:pt x="0" y="0"/>
                        </a:cubicBezTo>
                        <a:close/>
                      </a:path>
                      <a:path w="8945640" h="5400675" fill="none" stroke="0" extrusionOk="0">
                        <a:moveTo>
                          <a:pt x="0" y="0"/>
                        </a:moveTo>
                        <a:cubicBezTo>
                          <a:pt x="343399" y="-29478"/>
                          <a:pt x="608343" y="-7027"/>
                          <a:pt x="813240" y="0"/>
                        </a:cubicBezTo>
                        <a:cubicBezTo>
                          <a:pt x="984972" y="13227"/>
                          <a:pt x="1521152" y="61344"/>
                          <a:pt x="1715936" y="0"/>
                        </a:cubicBezTo>
                        <a:cubicBezTo>
                          <a:pt x="1960693" y="-8056"/>
                          <a:pt x="2082759" y="34328"/>
                          <a:pt x="2260807" y="0"/>
                        </a:cubicBezTo>
                        <a:cubicBezTo>
                          <a:pt x="2422976" y="1220"/>
                          <a:pt x="2703212" y="-14361"/>
                          <a:pt x="3074046" y="0"/>
                        </a:cubicBezTo>
                        <a:cubicBezTo>
                          <a:pt x="3458402" y="15159"/>
                          <a:pt x="3357649" y="-14196"/>
                          <a:pt x="3618917" y="0"/>
                        </a:cubicBezTo>
                        <a:cubicBezTo>
                          <a:pt x="3901243" y="17624"/>
                          <a:pt x="4099660" y="-35816"/>
                          <a:pt x="4342702" y="0"/>
                        </a:cubicBezTo>
                        <a:cubicBezTo>
                          <a:pt x="4614033" y="51269"/>
                          <a:pt x="4768630" y="-38185"/>
                          <a:pt x="4977028" y="0"/>
                        </a:cubicBezTo>
                        <a:cubicBezTo>
                          <a:pt x="5223278" y="20768"/>
                          <a:pt x="5429702" y="7127"/>
                          <a:pt x="5879725" y="0"/>
                        </a:cubicBezTo>
                        <a:cubicBezTo>
                          <a:pt x="6300193" y="2980"/>
                          <a:pt x="6497383" y="-35995"/>
                          <a:pt x="6692965" y="0"/>
                        </a:cubicBezTo>
                        <a:cubicBezTo>
                          <a:pt x="6939957" y="16462"/>
                          <a:pt x="7170675" y="6505"/>
                          <a:pt x="7506204" y="0"/>
                        </a:cubicBezTo>
                        <a:cubicBezTo>
                          <a:pt x="7807983" y="-14659"/>
                          <a:pt x="8246683" y="-80221"/>
                          <a:pt x="8945640" y="0"/>
                        </a:cubicBezTo>
                        <a:cubicBezTo>
                          <a:pt x="8929825" y="223019"/>
                          <a:pt x="8913090" y="593910"/>
                          <a:pt x="8945640" y="954119"/>
                        </a:cubicBezTo>
                        <a:cubicBezTo>
                          <a:pt x="8905970" y="1314355"/>
                          <a:pt x="8998181" y="1568538"/>
                          <a:pt x="8945640" y="1962245"/>
                        </a:cubicBezTo>
                        <a:cubicBezTo>
                          <a:pt x="8908467" y="2288986"/>
                          <a:pt x="8919740" y="2434805"/>
                          <a:pt x="8945640" y="2754344"/>
                        </a:cubicBezTo>
                        <a:cubicBezTo>
                          <a:pt x="8968999" y="3095440"/>
                          <a:pt x="8953465" y="3209913"/>
                          <a:pt x="8945640" y="3492435"/>
                        </a:cubicBezTo>
                        <a:cubicBezTo>
                          <a:pt x="8941169" y="3775478"/>
                          <a:pt x="8947398" y="3910681"/>
                          <a:pt x="8945640" y="4230528"/>
                        </a:cubicBezTo>
                        <a:cubicBezTo>
                          <a:pt x="8933650" y="4499798"/>
                          <a:pt x="8958451" y="4913940"/>
                          <a:pt x="8945640" y="5400675"/>
                        </a:cubicBezTo>
                        <a:cubicBezTo>
                          <a:pt x="8643060" y="5356202"/>
                          <a:pt x="8210900" y="5358319"/>
                          <a:pt x="8042943" y="5400675"/>
                        </a:cubicBezTo>
                        <a:cubicBezTo>
                          <a:pt x="7846192" y="5439154"/>
                          <a:pt x="7713185" y="5432432"/>
                          <a:pt x="7498073" y="5400675"/>
                        </a:cubicBezTo>
                        <a:cubicBezTo>
                          <a:pt x="7240920" y="5370414"/>
                          <a:pt x="6856336" y="5407822"/>
                          <a:pt x="6684832" y="5400675"/>
                        </a:cubicBezTo>
                        <a:cubicBezTo>
                          <a:pt x="6439315" y="5332837"/>
                          <a:pt x="6216204" y="5398770"/>
                          <a:pt x="5782136" y="5400675"/>
                        </a:cubicBezTo>
                        <a:cubicBezTo>
                          <a:pt x="5377256" y="5445418"/>
                          <a:pt x="5188473" y="5298884"/>
                          <a:pt x="4968896" y="5400675"/>
                        </a:cubicBezTo>
                        <a:cubicBezTo>
                          <a:pt x="4773071" y="5451979"/>
                          <a:pt x="4395609" y="5395650"/>
                          <a:pt x="4066200" y="5400675"/>
                        </a:cubicBezTo>
                        <a:cubicBezTo>
                          <a:pt x="3746721" y="5410839"/>
                          <a:pt x="3716260" y="5401857"/>
                          <a:pt x="3521329" y="5400675"/>
                        </a:cubicBezTo>
                        <a:cubicBezTo>
                          <a:pt x="3323489" y="5395851"/>
                          <a:pt x="3013834" y="5408253"/>
                          <a:pt x="2708089" y="5400675"/>
                        </a:cubicBezTo>
                        <a:cubicBezTo>
                          <a:pt x="2389591" y="5386805"/>
                          <a:pt x="2197166" y="5368750"/>
                          <a:pt x="1894848" y="5400675"/>
                        </a:cubicBezTo>
                        <a:cubicBezTo>
                          <a:pt x="1581818" y="5432406"/>
                          <a:pt x="1476382" y="5400808"/>
                          <a:pt x="1081609" y="5400675"/>
                        </a:cubicBezTo>
                        <a:cubicBezTo>
                          <a:pt x="667359" y="5376391"/>
                          <a:pt x="229980" y="5414030"/>
                          <a:pt x="0" y="5400675"/>
                        </a:cubicBezTo>
                        <a:cubicBezTo>
                          <a:pt x="-1402" y="5046917"/>
                          <a:pt x="31211" y="4951029"/>
                          <a:pt x="0" y="4662582"/>
                        </a:cubicBezTo>
                        <a:cubicBezTo>
                          <a:pt x="-39049" y="4443115"/>
                          <a:pt x="68659" y="4063477"/>
                          <a:pt x="0" y="3654456"/>
                        </a:cubicBezTo>
                        <a:cubicBezTo>
                          <a:pt x="-1434" y="3276417"/>
                          <a:pt x="-15949" y="3111137"/>
                          <a:pt x="0" y="2754344"/>
                        </a:cubicBezTo>
                        <a:cubicBezTo>
                          <a:pt x="-1005" y="2409732"/>
                          <a:pt x="-16692" y="2257182"/>
                          <a:pt x="0" y="1800225"/>
                        </a:cubicBezTo>
                        <a:cubicBezTo>
                          <a:pt x="-7831" y="1340948"/>
                          <a:pt x="-6572" y="1183515"/>
                          <a:pt x="0" y="900113"/>
                        </a:cubicBezTo>
                        <a:cubicBezTo>
                          <a:pt x="-9626" y="576798"/>
                          <a:pt x="55536" y="24975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68533"/>
            <a:ext cx="8229600" cy="540067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/>
              <a:t>Malleability – to withstand deforming under pressure, normally after the material has been heated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Ductility – to be able to draw or stretch the material out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Toughness – to be able to withstand sudden impact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Elasticity – to be able to flex and bend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Tensile Strength– to be able to withstand being stretched or pulled without failing or braking.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Hardness – to be able to resist abrasive wear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Conductivity – ability to pass electricity or heat through it.</a:t>
            </a:r>
          </a:p>
          <a:p>
            <a:pPr>
              <a:lnSpc>
                <a:spcPct val="90000"/>
              </a:lnSpc>
            </a:pPr>
            <a:r>
              <a:rPr lang="en-GB" sz="2400"/>
              <a:t>Environmental degradation</a:t>
            </a:r>
            <a:r>
              <a:rPr lang="en-GB" altLang="en-US" sz="2400"/>
              <a:t> – to resist changes to size and shape due to environment, such as heat, moisture etc.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Corrosive resistance- to resist  damage from chemicals or the environment</a:t>
            </a: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3235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061B40A-DD05-4571-8C10-6449ADCDF4D7}"/>
              </a:ext>
            </a:extLst>
          </p:cNvPr>
          <p:cNvSpPr/>
          <p:nvPr/>
        </p:nvSpPr>
        <p:spPr>
          <a:xfrm>
            <a:off x="539502" y="823848"/>
            <a:ext cx="7183446" cy="3563529"/>
          </a:xfrm>
          <a:custGeom>
            <a:avLst/>
            <a:gdLst>
              <a:gd name="connsiteX0" fmla="*/ 0 w 7183446"/>
              <a:gd name="connsiteY0" fmla="*/ 0 h 3563529"/>
              <a:gd name="connsiteX1" fmla="*/ 653041 w 7183446"/>
              <a:gd name="connsiteY1" fmla="*/ 0 h 3563529"/>
              <a:gd name="connsiteX2" fmla="*/ 1377916 w 7183446"/>
              <a:gd name="connsiteY2" fmla="*/ 0 h 3563529"/>
              <a:gd name="connsiteX3" fmla="*/ 1815453 w 7183446"/>
              <a:gd name="connsiteY3" fmla="*/ 0 h 3563529"/>
              <a:gd name="connsiteX4" fmla="*/ 2468493 w 7183446"/>
              <a:gd name="connsiteY4" fmla="*/ 0 h 3563529"/>
              <a:gd name="connsiteX5" fmla="*/ 2906030 w 7183446"/>
              <a:gd name="connsiteY5" fmla="*/ 0 h 3563529"/>
              <a:gd name="connsiteX6" fmla="*/ 3487237 w 7183446"/>
              <a:gd name="connsiteY6" fmla="*/ 0 h 3563529"/>
              <a:gd name="connsiteX7" fmla="*/ 3996608 w 7183446"/>
              <a:gd name="connsiteY7" fmla="*/ 0 h 3563529"/>
              <a:gd name="connsiteX8" fmla="*/ 4721483 w 7183446"/>
              <a:gd name="connsiteY8" fmla="*/ 0 h 3563529"/>
              <a:gd name="connsiteX9" fmla="*/ 5374524 w 7183446"/>
              <a:gd name="connsiteY9" fmla="*/ 0 h 3563529"/>
              <a:gd name="connsiteX10" fmla="*/ 6027564 w 7183446"/>
              <a:gd name="connsiteY10" fmla="*/ 0 h 3563529"/>
              <a:gd name="connsiteX11" fmla="*/ 7183446 w 7183446"/>
              <a:gd name="connsiteY11" fmla="*/ 0 h 3563529"/>
              <a:gd name="connsiteX12" fmla="*/ 7183446 w 7183446"/>
              <a:gd name="connsiteY12" fmla="*/ 629557 h 3563529"/>
              <a:gd name="connsiteX13" fmla="*/ 7183446 w 7183446"/>
              <a:gd name="connsiteY13" fmla="*/ 1294749 h 3563529"/>
              <a:gd name="connsiteX14" fmla="*/ 7183446 w 7183446"/>
              <a:gd name="connsiteY14" fmla="*/ 1817400 h 3563529"/>
              <a:gd name="connsiteX15" fmla="*/ 7183446 w 7183446"/>
              <a:gd name="connsiteY15" fmla="*/ 2304415 h 3563529"/>
              <a:gd name="connsiteX16" fmla="*/ 7183446 w 7183446"/>
              <a:gd name="connsiteY16" fmla="*/ 2791431 h 3563529"/>
              <a:gd name="connsiteX17" fmla="*/ 7183446 w 7183446"/>
              <a:gd name="connsiteY17" fmla="*/ 3563529 h 3563529"/>
              <a:gd name="connsiteX18" fmla="*/ 6458571 w 7183446"/>
              <a:gd name="connsiteY18" fmla="*/ 3563529 h 3563529"/>
              <a:gd name="connsiteX19" fmla="*/ 6021034 w 7183446"/>
              <a:gd name="connsiteY19" fmla="*/ 3563529 h 3563529"/>
              <a:gd name="connsiteX20" fmla="*/ 5367993 w 7183446"/>
              <a:gd name="connsiteY20" fmla="*/ 3563529 h 3563529"/>
              <a:gd name="connsiteX21" fmla="*/ 4643118 w 7183446"/>
              <a:gd name="connsiteY21" fmla="*/ 3563529 h 3563529"/>
              <a:gd name="connsiteX22" fmla="*/ 3990078 w 7183446"/>
              <a:gd name="connsiteY22" fmla="*/ 3563529 h 3563529"/>
              <a:gd name="connsiteX23" fmla="*/ 3265203 w 7183446"/>
              <a:gd name="connsiteY23" fmla="*/ 3563529 h 3563529"/>
              <a:gd name="connsiteX24" fmla="*/ 2827666 w 7183446"/>
              <a:gd name="connsiteY24" fmla="*/ 3563529 h 3563529"/>
              <a:gd name="connsiteX25" fmla="*/ 2174625 w 7183446"/>
              <a:gd name="connsiteY25" fmla="*/ 3563529 h 3563529"/>
              <a:gd name="connsiteX26" fmla="*/ 1521584 w 7183446"/>
              <a:gd name="connsiteY26" fmla="*/ 3563529 h 3563529"/>
              <a:gd name="connsiteX27" fmla="*/ 868544 w 7183446"/>
              <a:gd name="connsiteY27" fmla="*/ 3563529 h 3563529"/>
              <a:gd name="connsiteX28" fmla="*/ 0 w 7183446"/>
              <a:gd name="connsiteY28" fmla="*/ 3563529 h 3563529"/>
              <a:gd name="connsiteX29" fmla="*/ 0 w 7183446"/>
              <a:gd name="connsiteY29" fmla="*/ 3076513 h 3563529"/>
              <a:gd name="connsiteX30" fmla="*/ 0 w 7183446"/>
              <a:gd name="connsiteY30" fmla="*/ 2411321 h 3563529"/>
              <a:gd name="connsiteX31" fmla="*/ 0 w 7183446"/>
              <a:gd name="connsiteY31" fmla="*/ 1817400 h 3563529"/>
              <a:gd name="connsiteX32" fmla="*/ 0 w 7183446"/>
              <a:gd name="connsiteY32" fmla="*/ 1187843 h 3563529"/>
              <a:gd name="connsiteX33" fmla="*/ 0 w 7183446"/>
              <a:gd name="connsiteY33" fmla="*/ 593922 h 3563529"/>
              <a:gd name="connsiteX34" fmla="*/ 0 w 7183446"/>
              <a:gd name="connsiteY34" fmla="*/ 0 h 356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83446" h="3563529" fill="none" extrusionOk="0">
                <a:moveTo>
                  <a:pt x="0" y="0"/>
                </a:moveTo>
                <a:cubicBezTo>
                  <a:pt x="285976" y="-15974"/>
                  <a:pt x="518669" y="-6094"/>
                  <a:pt x="653041" y="0"/>
                </a:cubicBezTo>
                <a:cubicBezTo>
                  <a:pt x="787413" y="6094"/>
                  <a:pt x="1199379" y="13829"/>
                  <a:pt x="1377916" y="0"/>
                </a:cubicBezTo>
                <a:cubicBezTo>
                  <a:pt x="1556454" y="-13829"/>
                  <a:pt x="1674786" y="5955"/>
                  <a:pt x="1815453" y="0"/>
                </a:cubicBezTo>
                <a:cubicBezTo>
                  <a:pt x="1956120" y="-5955"/>
                  <a:pt x="2167625" y="-13513"/>
                  <a:pt x="2468493" y="0"/>
                </a:cubicBezTo>
                <a:cubicBezTo>
                  <a:pt x="2769361" y="13513"/>
                  <a:pt x="2693773" y="-10670"/>
                  <a:pt x="2906030" y="0"/>
                </a:cubicBezTo>
                <a:cubicBezTo>
                  <a:pt x="3118287" y="10670"/>
                  <a:pt x="3298040" y="-25623"/>
                  <a:pt x="3487237" y="0"/>
                </a:cubicBezTo>
                <a:cubicBezTo>
                  <a:pt x="3676434" y="25623"/>
                  <a:pt x="3827911" y="-17258"/>
                  <a:pt x="3996608" y="0"/>
                </a:cubicBezTo>
                <a:cubicBezTo>
                  <a:pt x="4165305" y="17258"/>
                  <a:pt x="4400501" y="1708"/>
                  <a:pt x="4721483" y="0"/>
                </a:cubicBezTo>
                <a:cubicBezTo>
                  <a:pt x="5042465" y="-1708"/>
                  <a:pt x="5191407" y="-29315"/>
                  <a:pt x="5374524" y="0"/>
                </a:cubicBezTo>
                <a:cubicBezTo>
                  <a:pt x="5557641" y="29315"/>
                  <a:pt x="5752958" y="16693"/>
                  <a:pt x="6027564" y="0"/>
                </a:cubicBezTo>
                <a:cubicBezTo>
                  <a:pt x="6302170" y="-16693"/>
                  <a:pt x="6662513" y="-50353"/>
                  <a:pt x="7183446" y="0"/>
                </a:cubicBezTo>
                <a:cubicBezTo>
                  <a:pt x="7191607" y="133179"/>
                  <a:pt x="7159110" y="407968"/>
                  <a:pt x="7183446" y="629557"/>
                </a:cubicBezTo>
                <a:cubicBezTo>
                  <a:pt x="7207782" y="851146"/>
                  <a:pt x="7207456" y="1072318"/>
                  <a:pt x="7183446" y="1294749"/>
                </a:cubicBezTo>
                <a:cubicBezTo>
                  <a:pt x="7159436" y="1517180"/>
                  <a:pt x="7166902" y="1591071"/>
                  <a:pt x="7183446" y="1817400"/>
                </a:cubicBezTo>
                <a:cubicBezTo>
                  <a:pt x="7199990" y="2043729"/>
                  <a:pt x="7191071" y="2132346"/>
                  <a:pt x="7183446" y="2304415"/>
                </a:cubicBezTo>
                <a:cubicBezTo>
                  <a:pt x="7175821" y="2476485"/>
                  <a:pt x="7185925" y="2594672"/>
                  <a:pt x="7183446" y="2791431"/>
                </a:cubicBezTo>
                <a:cubicBezTo>
                  <a:pt x="7180967" y="2988190"/>
                  <a:pt x="7202371" y="3206710"/>
                  <a:pt x="7183446" y="3563529"/>
                </a:cubicBezTo>
                <a:cubicBezTo>
                  <a:pt x="6958800" y="3531339"/>
                  <a:pt x="6604673" y="3538980"/>
                  <a:pt x="6458571" y="3563529"/>
                </a:cubicBezTo>
                <a:cubicBezTo>
                  <a:pt x="6312470" y="3588078"/>
                  <a:pt x="6212623" y="3576015"/>
                  <a:pt x="6021034" y="3563529"/>
                </a:cubicBezTo>
                <a:cubicBezTo>
                  <a:pt x="5829445" y="3551043"/>
                  <a:pt x="5511737" y="3580492"/>
                  <a:pt x="5367993" y="3563529"/>
                </a:cubicBezTo>
                <a:cubicBezTo>
                  <a:pt x="5224249" y="3546566"/>
                  <a:pt x="4945118" y="3538133"/>
                  <a:pt x="4643118" y="3563529"/>
                </a:cubicBezTo>
                <a:cubicBezTo>
                  <a:pt x="4341118" y="3588925"/>
                  <a:pt x="4169083" y="3532470"/>
                  <a:pt x="3990078" y="3563529"/>
                </a:cubicBezTo>
                <a:cubicBezTo>
                  <a:pt x="3811073" y="3594588"/>
                  <a:pt x="3517541" y="3551507"/>
                  <a:pt x="3265203" y="3563529"/>
                </a:cubicBezTo>
                <a:cubicBezTo>
                  <a:pt x="3012866" y="3575551"/>
                  <a:pt x="2979651" y="3566229"/>
                  <a:pt x="2827666" y="3563529"/>
                </a:cubicBezTo>
                <a:cubicBezTo>
                  <a:pt x="2675681" y="3560829"/>
                  <a:pt x="2434095" y="3563538"/>
                  <a:pt x="2174625" y="3563529"/>
                </a:cubicBezTo>
                <a:cubicBezTo>
                  <a:pt x="1915155" y="3563520"/>
                  <a:pt x="1770505" y="3546270"/>
                  <a:pt x="1521584" y="3563529"/>
                </a:cubicBezTo>
                <a:cubicBezTo>
                  <a:pt x="1272663" y="3580788"/>
                  <a:pt x="1191184" y="3576521"/>
                  <a:pt x="868544" y="3563529"/>
                </a:cubicBezTo>
                <a:cubicBezTo>
                  <a:pt x="545904" y="3550537"/>
                  <a:pt x="213286" y="3544062"/>
                  <a:pt x="0" y="3563529"/>
                </a:cubicBezTo>
                <a:cubicBezTo>
                  <a:pt x="2573" y="3350603"/>
                  <a:pt x="16547" y="3264324"/>
                  <a:pt x="0" y="3076513"/>
                </a:cubicBezTo>
                <a:cubicBezTo>
                  <a:pt x="-16547" y="2888702"/>
                  <a:pt x="-1825" y="2664041"/>
                  <a:pt x="0" y="2411321"/>
                </a:cubicBezTo>
                <a:cubicBezTo>
                  <a:pt x="1825" y="2158601"/>
                  <a:pt x="-20270" y="2055553"/>
                  <a:pt x="0" y="1817400"/>
                </a:cubicBezTo>
                <a:cubicBezTo>
                  <a:pt x="20270" y="1579247"/>
                  <a:pt x="-11137" y="1487263"/>
                  <a:pt x="0" y="1187843"/>
                </a:cubicBezTo>
                <a:cubicBezTo>
                  <a:pt x="11137" y="888423"/>
                  <a:pt x="9579" y="786776"/>
                  <a:pt x="0" y="593922"/>
                </a:cubicBezTo>
                <a:cubicBezTo>
                  <a:pt x="-9579" y="401068"/>
                  <a:pt x="22562" y="168713"/>
                  <a:pt x="0" y="0"/>
                </a:cubicBezTo>
                <a:close/>
              </a:path>
              <a:path w="7183446" h="3563529" stroke="0" extrusionOk="0">
                <a:moveTo>
                  <a:pt x="0" y="0"/>
                </a:moveTo>
                <a:cubicBezTo>
                  <a:pt x="354192" y="1807"/>
                  <a:pt x="628075" y="-18127"/>
                  <a:pt x="796709" y="0"/>
                </a:cubicBezTo>
                <a:cubicBezTo>
                  <a:pt x="965343" y="18127"/>
                  <a:pt x="1140790" y="-20828"/>
                  <a:pt x="1234247" y="0"/>
                </a:cubicBezTo>
                <a:cubicBezTo>
                  <a:pt x="1327704" y="20828"/>
                  <a:pt x="1695113" y="-5297"/>
                  <a:pt x="2030956" y="0"/>
                </a:cubicBezTo>
                <a:cubicBezTo>
                  <a:pt x="2366799" y="5297"/>
                  <a:pt x="2419354" y="-25255"/>
                  <a:pt x="2540328" y="0"/>
                </a:cubicBezTo>
                <a:cubicBezTo>
                  <a:pt x="2661302" y="25255"/>
                  <a:pt x="2885607" y="-5264"/>
                  <a:pt x="3049699" y="0"/>
                </a:cubicBezTo>
                <a:cubicBezTo>
                  <a:pt x="3213791" y="5264"/>
                  <a:pt x="3385458" y="-15513"/>
                  <a:pt x="3559071" y="0"/>
                </a:cubicBezTo>
                <a:cubicBezTo>
                  <a:pt x="3732684" y="15513"/>
                  <a:pt x="3897458" y="-9328"/>
                  <a:pt x="4140277" y="0"/>
                </a:cubicBezTo>
                <a:cubicBezTo>
                  <a:pt x="4383096" y="9328"/>
                  <a:pt x="4511720" y="-11494"/>
                  <a:pt x="4721483" y="0"/>
                </a:cubicBezTo>
                <a:cubicBezTo>
                  <a:pt x="4931246" y="11494"/>
                  <a:pt x="4990885" y="8743"/>
                  <a:pt x="5230855" y="0"/>
                </a:cubicBezTo>
                <a:cubicBezTo>
                  <a:pt x="5470825" y="-8743"/>
                  <a:pt x="5608120" y="23726"/>
                  <a:pt x="5740226" y="0"/>
                </a:cubicBezTo>
                <a:cubicBezTo>
                  <a:pt x="5872332" y="-23726"/>
                  <a:pt x="6038496" y="7346"/>
                  <a:pt x="6321432" y="0"/>
                </a:cubicBezTo>
                <a:cubicBezTo>
                  <a:pt x="6604368" y="-7346"/>
                  <a:pt x="6976864" y="-12331"/>
                  <a:pt x="7183446" y="0"/>
                </a:cubicBezTo>
                <a:cubicBezTo>
                  <a:pt x="7198726" y="284006"/>
                  <a:pt x="7206824" y="364162"/>
                  <a:pt x="7183446" y="593922"/>
                </a:cubicBezTo>
                <a:cubicBezTo>
                  <a:pt x="7160068" y="823682"/>
                  <a:pt x="7199969" y="1114836"/>
                  <a:pt x="7183446" y="1259114"/>
                </a:cubicBezTo>
                <a:cubicBezTo>
                  <a:pt x="7166923" y="1403392"/>
                  <a:pt x="7195887" y="1558569"/>
                  <a:pt x="7183446" y="1817400"/>
                </a:cubicBezTo>
                <a:cubicBezTo>
                  <a:pt x="7171005" y="2076231"/>
                  <a:pt x="7208453" y="2179961"/>
                  <a:pt x="7183446" y="2411321"/>
                </a:cubicBezTo>
                <a:cubicBezTo>
                  <a:pt x="7158439" y="2642681"/>
                  <a:pt x="7206388" y="2781172"/>
                  <a:pt x="7183446" y="2933972"/>
                </a:cubicBezTo>
                <a:cubicBezTo>
                  <a:pt x="7160504" y="3086772"/>
                  <a:pt x="7156298" y="3295867"/>
                  <a:pt x="7183446" y="3563529"/>
                </a:cubicBezTo>
                <a:cubicBezTo>
                  <a:pt x="7005650" y="3599006"/>
                  <a:pt x="6576226" y="3593737"/>
                  <a:pt x="6386737" y="3563529"/>
                </a:cubicBezTo>
                <a:cubicBezTo>
                  <a:pt x="6197248" y="3533321"/>
                  <a:pt x="5847069" y="3537807"/>
                  <a:pt x="5590027" y="3563529"/>
                </a:cubicBezTo>
                <a:cubicBezTo>
                  <a:pt x="5332985" y="3589252"/>
                  <a:pt x="5133131" y="3549226"/>
                  <a:pt x="4936987" y="3563529"/>
                </a:cubicBezTo>
                <a:cubicBezTo>
                  <a:pt x="4740843" y="3577832"/>
                  <a:pt x="4688418" y="3557427"/>
                  <a:pt x="4499449" y="3563529"/>
                </a:cubicBezTo>
                <a:cubicBezTo>
                  <a:pt x="4310480" y="3569631"/>
                  <a:pt x="4226359" y="3553720"/>
                  <a:pt x="3990078" y="3563529"/>
                </a:cubicBezTo>
                <a:cubicBezTo>
                  <a:pt x="3753797" y="3573338"/>
                  <a:pt x="3625086" y="3577027"/>
                  <a:pt x="3337037" y="3563529"/>
                </a:cubicBezTo>
                <a:cubicBezTo>
                  <a:pt x="3048988" y="3550031"/>
                  <a:pt x="3031957" y="3552127"/>
                  <a:pt x="2827666" y="3563529"/>
                </a:cubicBezTo>
                <a:cubicBezTo>
                  <a:pt x="2623375" y="3574931"/>
                  <a:pt x="2323035" y="3544515"/>
                  <a:pt x="2102791" y="3563529"/>
                </a:cubicBezTo>
                <a:cubicBezTo>
                  <a:pt x="1882547" y="3582543"/>
                  <a:pt x="1883358" y="3583892"/>
                  <a:pt x="1665253" y="3563529"/>
                </a:cubicBezTo>
                <a:cubicBezTo>
                  <a:pt x="1447148" y="3543166"/>
                  <a:pt x="1295225" y="3556196"/>
                  <a:pt x="1155882" y="3563529"/>
                </a:cubicBezTo>
                <a:cubicBezTo>
                  <a:pt x="1016539" y="3570862"/>
                  <a:pt x="253190" y="3584473"/>
                  <a:pt x="0" y="3563529"/>
                </a:cubicBezTo>
                <a:cubicBezTo>
                  <a:pt x="16832" y="3394813"/>
                  <a:pt x="-12804" y="3226610"/>
                  <a:pt x="0" y="3076513"/>
                </a:cubicBezTo>
                <a:cubicBezTo>
                  <a:pt x="12804" y="2926416"/>
                  <a:pt x="1478" y="2734317"/>
                  <a:pt x="0" y="2589498"/>
                </a:cubicBezTo>
                <a:cubicBezTo>
                  <a:pt x="-1478" y="2444680"/>
                  <a:pt x="10916" y="2144473"/>
                  <a:pt x="0" y="1995576"/>
                </a:cubicBezTo>
                <a:cubicBezTo>
                  <a:pt x="-10916" y="1846679"/>
                  <a:pt x="-14830" y="1731176"/>
                  <a:pt x="0" y="1508561"/>
                </a:cubicBezTo>
                <a:cubicBezTo>
                  <a:pt x="14830" y="1285946"/>
                  <a:pt x="17057" y="1044271"/>
                  <a:pt x="0" y="914639"/>
                </a:cubicBezTo>
                <a:cubicBezTo>
                  <a:pt x="-17057" y="785007"/>
                  <a:pt x="-12185" y="305641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2084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E416CBF-0967-4FEA-AD56-4BC2D64F1AB7}"/>
              </a:ext>
            </a:extLst>
          </p:cNvPr>
          <p:cNvSpPr/>
          <p:nvPr/>
        </p:nvSpPr>
        <p:spPr>
          <a:xfrm>
            <a:off x="8273902" y="66968"/>
            <a:ext cx="3674216" cy="6669137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3095A0-2103-4D25-AACA-BB4FCDE11D04}"/>
              </a:ext>
            </a:extLst>
          </p:cNvPr>
          <p:cNvSpPr txBox="1"/>
          <p:nvPr/>
        </p:nvSpPr>
        <p:spPr>
          <a:xfrm>
            <a:off x="8095553" y="1279222"/>
            <a:ext cx="3488601" cy="1023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12" dirty="0">
                <a:highlight>
                  <a:srgbClr val="FFFF00"/>
                </a:highlight>
              </a:rPr>
              <a:t>To </a:t>
            </a:r>
            <a:r>
              <a:rPr lang="en-US" sz="1512">
                <a:highlight>
                  <a:srgbClr val="FFFF00"/>
                </a:highlight>
              </a:rPr>
              <a:t>reflect on properties of materials shown in Engineering </a:t>
            </a:r>
            <a:endParaRPr lang="en-US" sz="1512" dirty="0">
              <a:highlight>
                <a:srgbClr val="FFFF00"/>
              </a:highlight>
            </a:endParaRPr>
          </a:p>
          <a:p>
            <a:pPr algn="ctr"/>
            <a:endParaRPr lang="en-US" sz="1512" dirty="0">
              <a:highlight>
                <a:srgbClr val="FFFF00"/>
              </a:highlight>
            </a:endParaRPr>
          </a:p>
          <a:p>
            <a:pPr algn="ctr"/>
            <a:endParaRPr lang="en-GB" sz="1512" dirty="0">
              <a:highlight>
                <a:srgbClr val="FFFF00"/>
              </a:highligh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359033-D3D5-481E-9547-AA853451BCE3}"/>
              </a:ext>
            </a:extLst>
          </p:cNvPr>
          <p:cNvSpPr/>
          <p:nvPr/>
        </p:nvSpPr>
        <p:spPr>
          <a:xfrm rot="10237">
            <a:off x="8939605" y="954168"/>
            <a:ext cx="1800493" cy="325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12" b="1" dirty="0">
                <a:highlight>
                  <a:srgbClr val="000000"/>
                </a:highlight>
              </a:rPr>
              <a:t>.</a:t>
            </a:r>
            <a:r>
              <a:rPr lang="en-GB" sz="1512" b="1" dirty="0">
                <a:solidFill>
                  <a:schemeClr val="bg1">
                    <a:lumMod val="95000"/>
                  </a:schemeClr>
                </a:solidFill>
                <a:highlight>
                  <a:srgbClr val="000000"/>
                </a:highlight>
              </a:rPr>
              <a:t>The learning intent</a:t>
            </a:r>
            <a:r>
              <a:rPr lang="en-GB" sz="1512" b="1" dirty="0">
                <a:highlight>
                  <a:srgbClr val="000000"/>
                </a:highlight>
              </a:rPr>
              <a:t>.</a:t>
            </a:r>
            <a:endParaRPr lang="en-GB" sz="1512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025EE9-3EE6-4A55-B4B2-E9401B536727}"/>
              </a:ext>
            </a:extLst>
          </p:cNvPr>
          <p:cNvSpPr/>
          <p:nvPr/>
        </p:nvSpPr>
        <p:spPr>
          <a:xfrm rot="10237">
            <a:off x="8703578" y="2230631"/>
            <a:ext cx="2272545" cy="325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12" b="1" dirty="0">
                <a:solidFill>
                  <a:schemeClr val="bg1"/>
                </a:solidFill>
                <a:highlight>
                  <a:srgbClr val="000000"/>
                </a:highlight>
              </a:rPr>
              <a:t>Why are we learning this?</a:t>
            </a:r>
            <a:endParaRPr lang="en-GB" sz="1512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4EA92E-E697-44A1-98F8-433DAC7F38DE}"/>
              </a:ext>
            </a:extLst>
          </p:cNvPr>
          <p:cNvSpPr txBox="1"/>
          <p:nvPr/>
        </p:nvSpPr>
        <p:spPr>
          <a:xfrm>
            <a:off x="8220965" y="2613355"/>
            <a:ext cx="3244544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12" dirty="0">
                <a:highlight>
                  <a:srgbClr val="FFFF00"/>
                </a:highlight>
              </a:rPr>
              <a:t>Checking your </a:t>
            </a:r>
            <a:r>
              <a:rPr lang="en-GB" sz="1512">
                <a:highlight>
                  <a:srgbClr val="FFFF00"/>
                </a:highlight>
              </a:rPr>
              <a:t>understanding </a:t>
            </a:r>
            <a:r>
              <a:rPr lang="en-US" sz="1512">
                <a:highlight>
                  <a:srgbClr val="FFFF00"/>
                </a:highlight>
              </a:rPr>
              <a:t>allowing us to complete the dissassembly within the controlled assessment. </a:t>
            </a:r>
            <a:endParaRPr lang="en-GB" sz="1512" dirty="0">
              <a:highlight>
                <a:srgbClr val="FFFF00"/>
              </a:highligh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8828C6-FC94-4896-BDC3-7B0DB76DCCE5}"/>
              </a:ext>
            </a:extLst>
          </p:cNvPr>
          <p:cNvSpPr/>
          <p:nvPr/>
        </p:nvSpPr>
        <p:spPr>
          <a:xfrm rot="10237">
            <a:off x="8225020" y="208395"/>
            <a:ext cx="3229667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GB" sz="1600" b="1">
                <a:solidFill>
                  <a:schemeClr val="bg1"/>
                </a:solidFill>
                <a:highlight>
                  <a:srgbClr val="000000"/>
                </a:highlight>
              </a:rPr>
              <a:t>Engineering –</a:t>
            </a:r>
            <a:endParaRPr lang="en-US" sz="1600" b="1">
              <a:solidFill>
                <a:schemeClr val="bg1"/>
              </a:solidFill>
              <a:highlight>
                <a:srgbClr val="000000"/>
              </a:highlight>
            </a:endParaRPr>
          </a:p>
          <a:p>
            <a:pPr algn="ctr"/>
            <a:r>
              <a:rPr lang="en-GB" sz="1600" b="1">
                <a:solidFill>
                  <a:schemeClr val="bg1"/>
                </a:solidFill>
                <a:highlight>
                  <a:srgbClr val="000000"/>
                </a:highlight>
              </a:rPr>
              <a:t> </a:t>
            </a:r>
            <a:r>
              <a:rPr lang="en-US" sz="1600" b="1">
                <a:solidFill>
                  <a:schemeClr val="bg1"/>
                </a:solidFill>
                <a:highlight>
                  <a:srgbClr val="000000"/>
                </a:highlight>
              </a:rPr>
              <a:t>Properties of materials</a:t>
            </a:r>
            <a:r>
              <a:rPr lang="en-GB" sz="1512" b="1">
                <a:highlight>
                  <a:srgbClr val="000000"/>
                </a:highlight>
              </a:rPr>
              <a:t>.</a:t>
            </a:r>
            <a:endParaRPr lang="en-GB" sz="1512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695" y="6015440"/>
            <a:ext cx="761494" cy="72093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DC029F-8914-4417-8FE4-EB56E6C4DEDE}"/>
              </a:ext>
            </a:extLst>
          </p:cNvPr>
          <p:cNvSpPr/>
          <p:nvPr/>
        </p:nvSpPr>
        <p:spPr>
          <a:xfrm>
            <a:off x="780022" y="987418"/>
            <a:ext cx="5734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/>
              <a:t>Question – What are material properties? Why are they important to consider in engineering?</a:t>
            </a:r>
            <a:r>
              <a:rPr lang="en-GB" sz="1800"/>
              <a:t> 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655BA-FC6C-469E-B8A7-752B58B6F0F5}"/>
              </a:ext>
            </a:extLst>
          </p:cNvPr>
          <p:cNvSpPr/>
          <p:nvPr/>
        </p:nvSpPr>
        <p:spPr>
          <a:xfrm>
            <a:off x="780022" y="2145953"/>
            <a:ext cx="693771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/>
              <a:t>Task   </a:t>
            </a:r>
          </a:p>
          <a:p>
            <a:r>
              <a:rPr lang="en-GB" sz="1600" dirty="0"/>
              <a:t>Can you </a:t>
            </a:r>
            <a:r>
              <a:rPr lang="en-GB" sz="1600">
                <a:solidFill>
                  <a:srgbClr val="FF0000"/>
                </a:solidFill>
              </a:rPr>
              <a:t>identify</a:t>
            </a:r>
            <a:r>
              <a:rPr lang="en-GB" sz="1600"/>
              <a:t> </a:t>
            </a:r>
            <a:r>
              <a:rPr lang="en-US" sz="1600"/>
              <a:t>different properties of materials in engineering?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Can you </a:t>
            </a:r>
            <a:r>
              <a:rPr lang="en-GB" sz="1600">
                <a:solidFill>
                  <a:schemeClr val="accent2"/>
                </a:solidFill>
              </a:rPr>
              <a:t>describe</a:t>
            </a:r>
            <a:r>
              <a:rPr lang="en-GB" sz="1600"/>
              <a:t> </a:t>
            </a:r>
            <a:r>
              <a:rPr lang="en-US" sz="1600"/>
              <a:t>different properties of materials in engineering?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Can you </a:t>
            </a:r>
            <a:r>
              <a:rPr lang="en-GB" sz="1600">
                <a:solidFill>
                  <a:schemeClr val="accent6"/>
                </a:solidFill>
              </a:rPr>
              <a:t>explain</a:t>
            </a:r>
            <a:r>
              <a:rPr lang="en-GB" sz="1600"/>
              <a:t> </a:t>
            </a:r>
            <a:r>
              <a:rPr lang="en-US" sz="1600"/>
              <a:t>different properties of materials in engineering. </a:t>
            </a:r>
            <a:endParaRPr lang="en-GB" sz="1600" dirty="0"/>
          </a:p>
          <a:p>
            <a:endParaRPr lang="en-GB" sz="1800" dirty="0"/>
          </a:p>
        </p:txBody>
      </p:sp>
      <p:sp>
        <p:nvSpPr>
          <p:cNvPr id="29" name="Rectangle 45">
            <a:extLst>
              <a:ext uri="{FF2B5EF4-FFF2-40B4-BE49-F238E27FC236}">
                <a16:creationId xmlns:a16="http://schemas.microsoft.com/office/drawing/2014/main" id="{30396707-0660-46A9-AACC-1DA4369518B2}"/>
              </a:ext>
            </a:extLst>
          </p:cNvPr>
          <p:cNvSpPr/>
          <p:nvPr/>
        </p:nvSpPr>
        <p:spPr>
          <a:xfrm>
            <a:off x="560823" y="4854680"/>
            <a:ext cx="7183446" cy="1160760"/>
          </a:xfrm>
          <a:custGeom>
            <a:avLst/>
            <a:gdLst>
              <a:gd name="connsiteX0" fmla="*/ 0 w 7183446"/>
              <a:gd name="connsiteY0" fmla="*/ 0 h 1160760"/>
              <a:gd name="connsiteX1" fmla="*/ 509372 w 7183446"/>
              <a:gd name="connsiteY1" fmla="*/ 0 h 1160760"/>
              <a:gd name="connsiteX2" fmla="*/ 1018743 w 7183446"/>
              <a:gd name="connsiteY2" fmla="*/ 0 h 1160760"/>
              <a:gd name="connsiteX3" fmla="*/ 1456280 w 7183446"/>
              <a:gd name="connsiteY3" fmla="*/ 0 h 1160760"/>
              <a:gd name="connsiteX4" fmla="*/ 1893818 w 7183446"/>
              <a:gd name="connsiteY4" fmla="*/ 0 h 1160760"/>
              <a:gd name="connsiteX5" fmla="*/ 2618693 w 7183446"/>
              <a:gd name="connsiteY5" fmla="*/ 0 h 1160760"/>
              <a:gd name="connsiteX6" fmla="*/ 3343568 w 7183446"/>
              <a:gd name="connsiteY6" fmla="*/ 0 h 1160760"/>
              <a:gd name="connsiteX7" fmla="*/ 4140277 w 7183446"/>
              <a:gd name="connsiteY7" fmla="*/ 0 h 1160760"/>
              <a:gd name="connsiteX8" fmla="*/ 4865152 w 7183446"/>
              <a:gd name="connsiteY8" fmla="*/ 0 h 1160760"/>
              <a:gd name="connsiteX9" fmla="*/ 5590027 w 7183446"/>
              <a:gd name="connsiteY9" fmla="*/ 0 h 1160760"/>
              <a:gd name="connsiteX10" fmla="*/ 6314902 w 7183446"/>
              <a:gd name="connsiteY10" fmla="*/ 0 h 1160760"/>
              <a:gd name="connsiteX11" fmla="*/ 7183446 w 7183446"/>
              <a:gd name="connsiteY11" fmla="*/ 0 h 1160760"/>
              <a:gd name="connsiteX12" fmla="*/ 7183446 w 7183446"/>
              <a:gd name="connsiteY12" fmla="*/ 580380 h 1160760"/>
              <a:gd name="connsiteX13" fmla="*/ 7183446 w 7183446"/>
              <a:gd name="connsiteY13" fmla="*/ 1160760 h 1160760"/>
              <a:gd name="connsiteX14" fmla="*/ 6602240 w 7183446"/>
              <a:gd name="connsiteY14" fmla="*/ 1160760 h 1160760"/>
              <a:gd name="connsiteX15" fmla="*/ 5949199 w 7183446"/>
              <a:gd name="connsiteY15" fmla="*/ 1160760 h 1160760"/>
              <a:gd name="connsiteX16" fmla="*/ 5224324 w 7183446"/>
              <a:gd name="connsiteY16" fmla="*/ 1160760 h 1160760"/>
              <a:gd name="connsiteX17" fmla="*/ 4427615 w 7183446"/>
              <a:gd name="connsiteY17" fmla="*/ 1160760 h 1160760"/>
              <a:gd name="connsiteX18" fmla="*/ 3846409 w 7183446"/>
              <a:gd name="connsiteY18" fmla="*/ 1160760 h 1160760"/>
              <a:gd name="connsiteX19" fmla="*/ 3337037 w 7183446"/>
              <a:gd name="connsiteY19" fmla="*/ 1160760 h 1160760"/>
              <a:gd name="connsiteX20" fmla="*/ 2755831 w 7183446"/>
              <a:gd name="connsiteY20" fmla="*/ 1160760 h 1160760"/>
              <a:gd name="connsiteX21" fmla="*/ 2246459 w 7183446"/>
              <a:gd name="connsiteY21" fmla="*/ 1160760 h 1160760"/>
              <a:gd name="connsiteX22" fmla="*/ 1665253 w 7183446"/>
              <a:gd name="connsiteY22" fmla="*/ 1160760 h 1160760"/>
              <a:gd name="connsiteX23" fmla="*/ 1084047 w 7183446"/>
              <a:gd name="connsiteY23" fmla="*/ 1160760 h 1160760"/>
              <a:gd name="connsiteX24" fmla="*/ 0 w 7183446"/>
              <a:gd name="connsiteY24" fmla="*/ 1160760 h 1160760"/>
              <a:gd name="connsiteX25" fmla="*/ 0 w 7183446"/>
              <a:gd name="connsiteY25" fmla="*/ 568772 h 1160760"/>
              <a:gd name="connsiteX26" fmla="*/ 0 w 7183446"/>
              <a:gd name="connsiteY26" fmla="*/ 0 h 116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183446" h="1160760" fill="none" extrusionOk="0">
                <a:moveTo>
                  <a:pt x="0" y="0"/>
                </a:moveTo>
                <a:cubicBezTo>
                  <a:pt x="151344" y="-23603"/>
                  <a:pt x="317828" y="10351"/>
                  <a:pt x="509372" y="0"/>
                </a:cubicBezTo>
                <a:cubicBezTo>
                  <a:pt x="700916" y="-10351"/>
                  <a:pt x="777380" y="24650"/>
                  <a:pt x="1018743" y="0"/>
                </a:cubicBezTo>
                <a:cubicBezTo>
                  <a:pt x="1260106" y="-24650"/>
                  <a:pt x="1335027" y="-970"/>
                  <a:pt x="1456280" y="0"/>
                </a:cubicBezTo>
                <a:cubicBezTo>
                  <a:pt x="1577533" y="970"/>
                  <a:pt x="1743890" y="9442"/>
                  <a:pt x="1893818" y="0"/>
                </a:cubicBezTo>
                <a:cubicBezTo>
                  <a:pt x="2043746" y="-9442"/>
                  <a:pt x="2381903" y="7810"/>
                  <a:pt x="2618693" y="0"/>
                </a:cubicBezTo>
                <a:cubicBezTo>
                  <a:pt x="2855484" y="-7810"/>
                  <a:pt x="3123550" y="-15559"/>
                  <a:pt x="3343568" y="0"/>
                </a:cubicBezTo>
                <a:cubicBezTo>
                  <a:pt x="3563586" y="15559"/>
                  <a:pt x="3808828" y="-27668"/>
                  <a:pt x="4140277" y="0"/>
                </a:cubicBezTo>
                <a:cubicBezTo>
                  <a:pt x="4471726" y="27668"/>
                  <a:pt x="4546016" y="21786"/>
                  <a:pt x="4865152" y="0"/>
                </a:cubicBezTo>
                <a:cubicBezTo>
                  <a:pt x="5184289" y="-21786"/>
                  <a:pt x="5371906" y="-23590"/>
                  <a:pt x="5590027" y="0"/>
                </a:cubicBezTo>
                <a:cubicBezTo>
                  <a:pt x="5808148" y="23590"/>
                  <a:pt x="6136365" y="13829"/>
                  <a:pt x="6314902" y="0"/>
                </a:cubicBezTo>
                <a:cubicBezTo>
                  <a:pt x="6493440" y="-13829"/>
                  <a:pt x="6950773" y="23074"/>
                  <a:pt x="7183446" y="0"/>
                </a:cubicBezTo>
                <a:cubicBezTo>
                  <a:pt x="7159282" y="200083"/>
                  <a:pt x="7185695" y="410565"/>
                  <a:pt x="7183446" y="580380"/>
                </a:cubicBezTo>
                <a:cubicBezTo>
                  <a:pt x="7181197" y="750195"/>
                  <a:pt x="7192342" y="899548"/>
                  <a:pt x="7183446" y="1160760"/>
                </a:cubicBezTo>
                <a:cubicBezTo>
                  <a:pt x="7061823" y="1181730"/>
                  <a:pt x="6757674" y="1137841"/>
                  <a:pt x="6602240" y="1160760"/>
                </a:cubicBezTo>
                <a:cubicBezTo>
                  <a:pt x="6446806" y="1183679"/>
                  <a:pt x="6102819" y="1138734"/>
                  <a:pt x="5949199" y="1160760"/>
                </a:cubicBezTo>
                <a:cubicBezTo>
                  <a:pt x="5795579" y="1182786"/>
                  <a:pt x="5581741" y="1177970"/>
                  <a:pt x="5224324" y="1160760"/>
                </a:cubicBezTo>
                <a:cubicBezTo>
                  <a:pt x="4866908" y="1143550"/>
                  <a:pt x="4610777" y="1189953"/>
                  <a:pt x="4427615" y="1160760"/>
                </a:cubicBezTo>
                <a:cubicBezTo>
                  <a:pt x="4244453" y="1131567"/>
                  <a:pt x="4118648" y="1185990"/>
                  <a:pt x="3846409" y="1160760"/>
                </a:cubicBezTo>
                <a:cubicBezTo>
                  <a:pt x="3574170" y="1135530"/>
                  <a:pt x="3526177" y="1140571"/>
                  <a:pt x="3337037" y="1160760"/>
                </a:cubicBezTo>
                <a:cubicBezTo>
                  <a:pt x="3147897" y="1180949"/>
                  <a:pt x="2950741" y="1160863"/>
                  <a:pt x="2755831" y="1160760"/>
                </a:cubicBezTo>
                <a:cubicBezTo>
                  <a:pt x="2560921" y="1160657"/>
                  <a:pt x="2442723" y="1160005"/>
                  <a:pt x="2246459" y="1160760"/>
                </a:cubicBezTo>
                <a:cubicBezTo>
                  <a:pt x="2050195" y="1161515"/>
                  <a:pt x="1907964" y="1158248"/>
                  <a:pt x="1665253" y="1160760"/>
                </a:cubicBezTo>
                <a:cubicBezTo>
                  <a:pt x="1422542" y="1163272"/>
                  <a:pt x="1215399" y="1181419"/>
                  <a:pt x="1084047" y="1160760"/>
                </a:cubicBezTo>
                <a:cubicBezTo>
                  <a:pt x="952695" y="1140101"/>
                  <a:pt x="458994" y="1141922"/>
                  <a:pt x="0" y="1160760"/>
                </a:cubicBezTo>
                <a:cubicBezTo>
                  <a:pt x="25219" y="898540"/>
                  <a:pt x="20076" y="788156"/>
                  <a:pt x="0" y="568772"/>
                </a:cubicBezTo>
                <a:cubicBezTo>
                  <a:pt x="-20076" y="349388"/>
                  <a:pt x="24181" y="213384"/>
                  <a:pt x="0" y="0"/>
                </a:cubicBezTo>
                <a:close/>
              </a:path>
              <a:path w="7183446" h="1160760" stroke="0" extrusionOk="0">
                <a:moveTo>
                  <a:pt x="0" y="0"/>
                </a:moveTo>
                <a:cubicBezTo>
                  <a:pt x="354192" y="1807"/>
                  <a:pt x="628075" y="-18127"/>
                  <a:pt x="796709" y="0"/>
                </a:cubicBezTo>
                <a:cubicBezTo>
                  <a:pt x="965343" y="18127"/>
                  <a:pt x="1140790" y="-20828"/>
                  <a:pt x="1234247" y="0"/>
                </a:cubicBezTo>
                <a:cubicBezTo>
                  <a:pt x="1327704" y="20828"/>
                  <a:pt x="1695113" y="-5297"/>
                  <a:pt x="2030956" y="0"/>
                </a:cubicBezTo>
                <a:cubicBezTo>
                  <a:pt x="2366799" y="5297"/>
                  <a:pt x="2419354" y="-25255"/>
                  <a:pt x="2540328" y="0"/>
                </a:cubicBezTo>
                <a:cubicBezTo>
                  <a:pt x="2661302" y="25255"/>
                  <a:pt x="2885607" y="-5264"/>
                  <a:pt x="3049699" y="0"/>
                </a:cubicBezTo>
                <a:cubicBezTo>
                  <a:pt x="3213791" y="5264"/>
                  <a:pt x="3385458" y="-15513"/>
                  <a:pt x="3559071" y="0"/>
                </a:cubicBezTo>
                <a:cubicBezTo>
                  <a:pt x="3732684" y="15513"/>
                  <a:pt x="3897458" y="-9328"/>
                  <a:pt x="4140277" y="0"/>
                </a:cubicBezTo>
                <a:cubicBezTo>
                  <a:pt x="4383096" y="9328"/>
                  <a:pt x="4511720" y="-11494"/>
                  <a:pt x="4721483" y="0"/>
                </a:cubicBezTo>
                <a:cubicBezTo>
                  <a:pt x="4931246" y="11494"/>
                  <a:pt x="4990885" y="8743"/>
                  <a:pt x="5230855" y="0"/>
                </a:cubicBezTo>
                <a:cubicBezTo>
                  <a:pt x="5470825" y="-8743"/>
                  <a:pt x="5608120" y="23726"/>
                  <a:pt x="5740226" y="0"/>
                </a:cubicBezTo>
                <a:cubicBezTo>
                  <a:pt x="5872332" y="-23726"/>
                  <a:pt x="6038496" y="7346"/>
                  <a:pt x="6321432" y="0"/>
                </a:cubicBezTo>
                <a:cubicBezTo>
                  <a:pt x="6604368" y="-7346"/>
                  <a:pt x="6976864" y="-12331"/>
                  <a:pt x="7183446" y="0"/>
                </a:cubicBezTo>
                <a:cubicBezTo>
                  <a:pt x="7163462" y="124187"/>
                  <a:pt x="7193234" y="353457"/>
                  <a:pt x="7183446" y="580380"/>
                </a:cubicBezTo>
                <a:cubicBezTo>
                  <a:pt x="7173658" y="807303"/>
                  <a:pt x="7203985" y="938709"/>
                  <a:pt x="7183446" y="1160760"/>
                </a:cubicBezTo>
                <a:cubicBezTo>
                  <a:pt x="6947735" y="1139953"/>
                  <a:pt x="6790005" y="1181720"/>
                  <a:pt x="6602240" y="1160760"/>
                </a:cubicBezTo>
                <a:cubicBezTo>
                  <a:pt x="6414475" y="1139800"/>
                  <a:pt x="6190216" y="1135180"/>
                  <a:pt x="6021034" y="1160760"/>
                </a:cubicBezTo>
                <a:cubicBezTo>
                  <a:pt x="5851852" y="1186340"/>
                  <a:pt x="5543841" y="1145645"/>
                  <a:pt x="5367993" y="1160760"/>
                </a:cubicBezTo>
                <a:cubicBezTo>
                  <a:pt x="5192145" y="1175875"/>
                  <a:pt x="4768636" y="1177276"/>
                  <a:pt x="4571284" y="1160760"/>
                </a:cubicBezTo>
                <a:cubicBezTo>
                  <a:pt x="4373932" y="1144244"/>
                  <a:pt x="4012855" y="1174367"/>
                  <a:pt x="3846409" y="1160760"/>
                </a:cubicBezTo>
                <a:cubicBezTo>
                  <a:pt x="3679964" y="1147153"/>
                  <a:pt x="3306741" y="1135038"/>
                  <a:pt x="3049699" y="1160760"/>
                </a:cubicBezTo>
                <a:cubicBezTo>
                  <a:pt x="2792657" y="1186483"/>
                  <a:pt x="2592803" y="1146457"/>
                  <a:pt x="2396659" y="1160760"/>
                </a:cubicBezTo>
                <a:cubicBezTo>
                  <a:pt x="2200515" y="1175063"/>
                  <a:pt x="2144705" y="1152080"/>
                  <a:pt x="1959122" y="1160760"/>
                </a:cubicBezTo>
                <a:cubicBezTo>
                  <a:pt x="1773539" y="1169440"/>
                  <a:pt x="1690695" y="1158635"/>
                  <a:pt x="1449750" y="1160760"/>
                </a:cubicBezTo>
                <a:cubicBezTo>
                  <a:pt x="1208805" y="1162885"/>
                  <a:pt x="1084758" y="1174258"/>
                  <a:pt x="796709" y="1160760"/>
                </a:cubicBezTo>
                <a:cubicBezTo>
                  <a:pt x="508660" y="1147262"/>
                  <a:pt x="395876" y="1173306"/>
                  <a:pt x="0" y="1160760"/>
                </a:cubicBezTo>
                <a:cubicBezTo>
                  <a:pt x="13341" y="1038960"/>
                  <a:pt x="11768" y="688291"/>
                  <a:pt x="0" y="568772"/>
                </a:cubicBezTo>
                <a:cubicBezTo>
                  <a:pt x="-11768" y="449253"/>
                  <a:pt x="22949" y="213296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Task</a:t>
            </a:r>
          </a:p>
          <a:p>
            <a:r>
              <a:rPr lang="en-GB" sz="1600" dirty="0">
                <a:solidFill>
                  <a:schemeClr val="tx1"/>
                </a:solidFill>
              </a:rPr>
              <a:t>Can you </a:t>
            </a:r>
            <a:r>
              <a:rPr lang="en-GB" sz="1600">
                <a:solidFill>
                  <a:schemeClr val="tx1"/>
                </a:solidFill>
              </a:rPr>
              <a:t>compare </a:t>
            </a:r>
            <a:r>
              <a:rPr lang="en-US" sz="1600">
                <a:solidFill>
                  <a:schemeClr val="tx1"/>
                </a:solidFill>
              </a:rPr>
              <a:t>the properties of </a:t>
            </a:r>
            <a:r>
              <a:rPr lang="en-GB" sz="1600">
                <a:solidFill>
                  <a:schemeClr val="tx1"/>
                </a:solidFill>
              </a:rPr>
              <a:t>different materials </a:t>
            </a:r>
            <a:r>
              <a:rPr lang="en-GB" sz="1600" dirty="0">
                <a:solidFill>
                  <a:schemeClr val="tx1"/>
                </a:solidFill>
              </a:rPr>
              <a:t>used to make products?</a:t>
            </a:r>
          </a:p>
        </p:txBody>
      </p:sp>
      <p:pic>
        <p:nvPicPr>
          <p:cNvPr id="3" name="Picture 16" descr="Biggi Ol demo Regular">
            <a:extLst>
              <a:ext uri="{FF2B5EF4-FFF2-40B4-BE49-F238E27FC236}">
                <a16:creationId xmlns:a16="http://schemas.microsoft.com/office/drawing/2014/main" id="{98B59900-013E-4F26-BB91-616B231A9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5" y="4493008"/>
            <a:ext cx="3575108" cy="27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3064572" y="6093010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dirty="0">
                <a:solidFill>
                  <a:schemeClr val="bg1">
                    <a:lumMod val="95000"/>
                  </a:schemeClr>
                </a:solidFill>
              </a:rPr>
              <a:t>Engineering VCR Keywords – Materials</a:t>
            </a:r>
            <a:r>
              <a:rPr lang="en-US" sz="1512" b="1">
                <a:solidFill>
                  <a:schemeClr val="bg1">
                    <a:lumMod val="95000"/>
                  </a:schemeClr>
                </a:solidFill>
              </a:rPr>
              <a:t>, Properties, Component, Product  </a:t>
            </a:r>
            <a:endParaRPr lang="en-GB" sz="1512" b="1" dirty="0"/>
          </a:p>
        </p:txBody>
      </p:sp>
      <p:pic>
        <p:nvPicPr>
          <p:cNvPr id="8194" name="Picture 2" descr="Brittanian ( Demo ) Brus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1" y="220167"/>
            <a:ext cx="2416251" cy="52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FDC029F-8914-4417-8FE4-EB56E6C4DEDE}"/>
              </a:ext>
            </a:extLst>
          </p:cNvPr>
          <p:cNvSpPr/>
          <p:nvPr/>
        </p:nvSpPr>
        <p:spPr>
          <a:xfrm>
            <a:off x="672489" y="4876704"/>
            <a:ext cx="6872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E3A521-F944-8849-89FC-9AA1A431786D}"/>
              </a:ext>
            </a:extLst>
          </p:cNvPr>
          <p:cNvSpPr txBox="1"/>
          <p:nvPr/>
        </p:nvSpPr>
        <p:spPr>
          <a:xfrm>
            <a:off x="1449449" y="16455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hlinkClick r:id="rId6"/>
              </a:rPr>
              <a:t>https://www.youtube.com/watch?v=0pI1836B35U</a:t>
            </a:r>
            <a:endParaRPr lang="en-US"/>
          </a:p>
        </p:txBody>
      </p:sp>
      <p:sp>
        <p:nvSpPr>
          <p:cNvPr id="9" name="Rectangle 45">
            <a:extLst>
              <a:ext uri="{FF2B5EF4-FFF2-40B4-BE49-F238E27FC236}">
                <a16:creationId xmlns:a16="http://schemas.microsoft.com/office/drawing/2014/main" id="{AB337E69-E31E-A94C-812C-34F56692C85D}"/>
              </a:ext>
            </a:extLst>
          </p:cNvPr>
          <p:cNvSpPr/>
          <p:nvPr/>
        </p:nvSpPr>
        <p:spPr>
          <a:xfrm>
            <a:off x="8079999" y="3620749"/>
            <a:ext cx="3945911" cy="2300645"/>
          </a:xfrm>
          <a:custGeom>
            <a:avLst/>
            <a:gdLst>
              <a:gd name="connsiteX0" fmla="*/ 0 w 7183446"/>
              <a:gd name="connsiteY0" fmla="*/ 0 h 3563529"/>
              <a:gd name="connsiteX1" fmla="*/ 653041 w 7183446"/>
              <a:gd name="connsiteY1" fmla="*/ 0 h 3563529"/>
              <a:gd name="connsiteX2" fmla="*/ 1377916 w 7183446"/>
              <a:gd name="connsiteY2" fmla="*/ 0 h 3563529"/>
              <a:gd name="connsiteX3" fmla="*/ 1815453 w 7183446"/>
              <a:gd name="connsiteY3" fmla="*/ 0 h 3563529"/>
              <a:gd name="connsiteX4" fmla="*/ 2468493 w 7183446"/>
              <a:gd name="connsiteY4" fmla="*/ 0 h 3563529"/>
              <a:gd name="connsiteX5" fmla="*/ 2906030 w 7183446"/>
              <a:gd name="connsiteY5" fmla="*/ 0 h 3563529"/>
              <a:gd name="connsiteX6" fmla="*/ 3487237 w 7183446"/>
              <a:gd name="connsiteY6" fmla="*/ 0 h 3563529"/>
              <a:gd name="connsiteX7" fmla="*/ 3996608 w 7183446"/>
              <a:gd name="connsiteY7" fmla="*/ 0 h 3563529"/>
              <a:gd name="connsiteX8" fmla="*/ 4721483 w 7183446"/>
              <a:gd name="connsiteY8" fmla="*/ 0 h 3563529"/>
              <a:gd name="connsiteX9" fmla="*/ 5374524 w 7183446"/>
              <a:gd name="connsiteY9" fmla="*/ 0 h 3563529"/>
              <a:gd name="connsiteX10" fmla="*/ 6027564 w 7183446"/>
              <a:gd name="connsiteY10" fmla="*/ 0 h 3563529"/>
              <a:gd name="connsiteX11" fmla="*/ 7183446 w 7183446"/>
              <a:gd name="connsiteY11" fmla="*/ 0 h 3563529"/>
              <a:gd name="connsiteX12" fmla="*/ 7183446 w 7183446"/>
              <a:gd name="connsiteY12" fmla="*/ 629557 h 3563529"/>
              <a:gd name="connsiteX13" fmla="*/ 7183446 w 7183446"/>
              <a:gd name="connsiteY13" fmla="*/ 1294749 h 3563529"/>
              <a:gd name="connsiteX14" fmla="*/ 7183446 w 7183446"/>
              <a:gd name="connsiteY14" fmla="*/ 1817400 h 3563529"/>
              <a:gd name="connsiteX15" fmla="*/ 7183446 w 7183446"/>
              <a:gd name="connsiteY15" fmla="*/ 2304415 h 3563529"/>
              <a:gd name="connsiteX16" fmla="*/ 7183446 w 7183446"/>
              <a:gd name="connsiteY16" fmla="*/ 2791431 h 3563529"/>
              <a:gd name="connsiteX17" fmla="*/ 7183446 w 7183446"/>
              <a:gd name="connsiteY17" fmla="*/ 3563529 h 3563529"/>
              <a:gd name="connsiteX18" fmla="*/ 6458571 w 7183446"/>
              <a:gd name="connsiteY18" fmla="*/ 3563529 h 3563529"/>
              <a:gd name="connsiteX19" fmla="*/ 6021034 w 7183446"/>
              <a:gd name="connsiteY19" fmla="*/ 3563529 h 3563529"/>
              <a:gd name="connsiteX20" fmla="*/ 5367993 w 7183446"/>
              <a:gd name="connsiteY20" fmla="*/ 3563529 h 3563529"/>
              <a:gd name="connsiteX21" fmla="*/ 4643118 w 7183446"/>
              <a:gd name="connsiteY21" fmla="*/ 3563529 h 3563529"/>
              <a:gd name="connsiteX22" fmla="*/ 3990078 w 7183446"/>
              <a:gd name="connsiteY22" fmla="*/ 3563529 h 3563529"/>
              <a:gd name="connsiteX23" fmla="*/ 3265203 w 7183446"/>
              <a:gd name="connsiteY23" fmla="*/ 3563529 h 3563529"/>
              <a:gd name="connsiteX24" fmla="*/ 2827666 w 7183446"/>
              <a:gd name="connsiteY24" fmla="*/ 3563529 h 3563529"/>
              <a:gd name="connsiteX25" fmla="*/ 2174625 w 7183446"/>
              <a:gd name="connsiteY25" fmla="*/ 3563529 h 3563529"/>
              <a:gd name="connsiteX26" fmla="*/ 1521584 w 7183446"/>
              <a:gd name="connsiteY26" fmla="*/ 3563529 h 3563529"/>
              <a:gd name="connsiteX27" fmla="*/ 868544 w 7183446"/>
              <a:gd name="connsiteY27" fmla="*/ 3563529 h 3563529"/>
              <a:gd name="connsiteX28" fmla="*/ 0 w 7183446"/>
              <a:gd name="connsiteY28" fmla="*/ 3563529 h 3563529"/>
              <a:gd name="connsiteX29" fmla="*/ 0 w 7183446"/>
              <a:gd name="connsiteY29" fmla="*/ 3076513 h 3563529"/>
              <a:gd name="connsiteX30" fmla="*/ 0 w 7183446"/>
              <a:gd name="connsiteY30" fmla="*/ 2411321 h 3563529"/>
              <a:gd name="connsiteX31" fmla="*/ 0 w 7183446"/>
              <a:gd name="connsiteY31" fmla="*/ 1817400 h 3563529"/>
              <a:gd name="connsiteX32" fmla="*/ 0 w 7183446"/>
              <a:gd name="connsiteY32" fmla="*/ 1187843 h 3563529"/>
              <a:gd name="connsiteX33" fmla="*/ 0 w 7183446"/>
              <a:gd name="connsiteY33" fmla="*/ 593922 h 3563529"/>
              <a:gd name="connsiteX34" fmla="*/ 0 w 7183446"/>
              <a:gd name="connsiteY34" fmla="*/ 0 h 356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83446" h="3563529" fill="none" extrusionOk="0">
                <a:moveTo>
                  <a:pt x="0" y="0"/>
                </a:moveTo>
                <a:cubicBezTo>
                  <a:pt x="285976" y="-15974"/>
                  <a:pt x="518669" y="-6094"/>
                  <a:pt x="653041" y="0"/>
                </a:cubicBezTo>
                <a:cubicBezTo>
                  <a:pt x="787413" y="6094"/>
                  <a:pt x="1199379" y="13829"/>
                  <a:pt x="1377916" y="0"/>
                </a:cubicBezTo>
                <a:cubicBezTo>
                  <a:pt x="1556454" y="-13829"/>
                  <a:pt x="1674786" y="5955"/>
                  <a:pt x="1815453" y="0"/>
                </a:cubicBezTo>
                <a:cubicBezTo>
                  <a:pt x="1956120" y="-5955"/>
                  <a:pt x="2167625" y="-13513"/>
                  <a:pt x="2468493" y="0"/>
                </a:cubicBezTo>
                <a:cubicBezTo>
                  <a:pt x="2769361" y="13513"/>
                  <a:pt x="2693773" y="-10670"/>
                  <a:pt x="2906030" y="0"/>
                </a:cubicBezTo>
                <a:cubicBezTo>
                  <a:pt x="3118287" y="10670"/>
                  <a:pt x="3298040" y="-25623"/>
                  <a:pt x="3487237" y="0"/>
                </a:cubicBezTo>
                <a:cubicBezTo>
                  <a:pt x="3676434" y="25623"/>
                  <a:pt x="3827911" y="-17258"/>
                  <a:pt x="3996608" y="0"/>
                </a:cubicBezTo>
                <a:cubicBezTo>
                  <a:pt x="4165305" y="17258"/>
                  <a:pt x="4400501" y="1708"/>
                  <a:pt x="4721483" y="0"/>
                </a:cubicBezTo>
                <a:cubicBezTo>
                  <a:pt x="5042465" y="-1708"/>
                  <a:pt x="5191407" y="-29315"/>
                  <a:pt x="5374524" y="0"/>
                </a:cubicBezTo>
                <a:cubicBezTo>
                  <a:pt x="5557641" y="29315"/>
                  <a:pt x="5752958" y="16693"/>
                  <a:pt x="6027564" y="0"/>
                </a:cubicBezTo>
                <a:cubicBezTo>
                  <a:pt x="6302170" y="-16693"/>
                  <a:pt x="6662513" y="-50353"/>
                  <a:pt x="7183446" y="0"/>
                </a:cubicBezTo>
                <a:cubicBezTo>
                  <a:pt x="7191607" y="133179"/>
                  <a:pt x="7159110" y="407968"/>
                  <a:pt x="7183446" y="629557"/>
                </a:cubicBezTo>
                <a:cubicBezTo>
                  <a:pt x="7207782" y="851146"/>
                  <a:pt x="7207456" y="1072318"/>
                  <a:pt x="7183446" y="1294749"/>
                </a:cubicBezTo>
                <a:cubicBezTo>
                  <a:pt x="7159436" y="1517180"/>
                  <a:pt x="7166902" y="1591071"/>
                  <a:pt x="7183446" y="1817400"/>
                </a:cubicBezTo>
                <a:cubicBezTo>
                  <a:pt x="7199990" y="2043729"/>
                  <a:pt x="7191071" y="2132346"/>
                  <a:pt x="7183446" y="2304415"/>
                </a:cubicBezTo>
                <a:cubicBezTo>
                  <a:pt x="7175821" y="2476485"/>
                  <a:pt x="7185925" y="2594672"/>
                  <a:pt x="7183446" y="2791431"/>
                </a:cubicBezTo>
                <a:cubicBezTo>
                  <a:pt x="7180967" y="2988190"/>
                  <a:pt x="7202371" y="3206710"/>
                  <a:pt x="7183446" y="3563529"/>
                </a:cubicBezTo>
                <a:cubicBezTo>
                  <a:pt x="6958800" y="3531339"/>
                  <a:pt x="6604673" y="3538980"/>
                  <a:pt x="6458571" y="3563529"/>
                </a:cubicBezTo>
                <a:cubicBezTo>
                  <a:pt x="6312470" y="3588078"/>
                  <a:pt x="6212623" y="3576015"/>
                  <a:pt x="6021034" y="3563529"/>
                </a:cubicBezTo>
                <a:cubicBezTo>
                  <a:pt x="5829445" y="3551043"/>
                  <a:pt x="5511737" y="3580492"/>
                  <a:pt x="5367993" y="3563529"/>
                </a:cubicBezTo>
                <a:cubicBezTo>
                  <a:pt x="5224249" y="3546566"/>
                  <a:pt x="4945118" y="3538133"/>
                  <a:pt x="4643118" y="3563529"/>
                </a:cubicBezTo>
                <a:cubicBezTo>
                  <a:pt x="4341118" y="3588925"/>
                  <a:pt x="4169083" y="3532470"/>
                  <a:pt x="3990078" y="3563529"/>
                </a:cubicBezTo>
                <a:cubicBezTo>
                  <a:pt x="3811073" y="3594588"/>
                  <a:pt x="3517541" y="3551507"/>
                  <a:pt x="3265203" y="3563529"/>
                </a:cubicBezTo>
                <a:cubicBezTo>
                  <a:pt x="3012866" y="3575551"/>
                  <a:pt x="2979651" y="3566229"/>
                  <a:pt x="2827666" y="3563529"/>
                </a:cubicBezTo>
                <a:cubicBezTo>
                  <a:pt x="2675681" y="3560829"/>
                  <a:pt x="2434095" y="3563538"/>
                  <a:pt x="2174625" y="3563529"/>
                </a:cubicBezTo>
                <a:cubicBezTo>
                  <a:pt x="1915155" y="3563520"/>
                  <a:pt x="1770505" y="3546270"/>
                  <a:pt x="1521584" y="3563529"/>
                </a:cubicBezTo>
                <a:cubicBezTo>
                  <a:pt x="1272663" y="3580788"/>
                  <a:pt x="1191184" y="3576521"/>
                  <a:pt x="868544" y="3563529"/>
                </a:cubicBezTo>
                <a:cubicBezTo>
                  <a:pt x="545904" y="3550537"/>
                  <a:pt x="213286" y="3544062"/>
                  <a:pt x="0" y="3563529"/>
                </a:cubicBezTo>
                <a:cubicBezTo>
                  <a:pt x="2573" y="3350603"/>
                  <a:pt x="16547" y="3264324"/>
                  <a:pt x="0" y="3076513"/>
                </a:cubicBezTo>
                <a:cubicBezTo>
                  <a:pt x="-16547" y="2888702"/>
                  <a:pt x="-1825" y="2664041"/>
                  <a:pt x="0" y="2411321"/>
                </a:cubicBezTo>
                <a:cubicBezTo>
                  <a:pt x="1825" y="2158601"/>
                  <a:pt x="-20270" y="2055553"/>
                  <a:pt x="0" y="1817400"/>
                </a:cubicBezTo>
                <a:cubicBezTo>
                  <a:pt x="20270" y="1579247"/>
                  <a:pt x="-11137" y="1487263"/>
                  <a:pt x="0" y="1187843"/>
                </a:cubicBezTo>
                <a:cubicBezTo>
                  <a:pt x="11137" y="888423"/>
                  <a:pt x="9579" y="786776"/>
                  <a:pt x="0" y="593922"/>
                </a:cubicBezTo>
                <a:cubicBezTo>
                  <a:pt x="-9579" y="401068"/>
                  <a:pt x="22562" y="168713"/>
                  <a:pt x="0" y="0"/>
                </a:cubicBezTo>
                <a:close/>
              </a:path>
              <a:path w="7183446" h="3563529" stroke="0" extrusionOk="0">
                <a:moveTo>
                  <a:pt x="0" y="0"/>
                </a:moveTo>
                <a:cubicBezTo>
                  <a:pt x="354192" y="1807"/>
                  <a:pt x="628075" y="-18127"/>
                  <a:pt x="796709" y="0"/>
                </a:cubicBezTo>
                <a:cubicBezTo>
                  <a:pt x="965343" y="18127"/>
                  <a:pt x="1140790" y="-20828"/>
                  <a:pt x="1234247" y="0"/>
                </a:cubicBezTo>
                <a:cubicBezTo>
                  <a:pt x="1327704" y="20828"/>
                  <a:pt x="1695113" y="-5297"/>
                  <a:pt x="2030956" y="0"/>
                </a:cubicBezTo>
                <a:cubicBezTo>
                  <a:pt x="2366799" y="5297"/>
                  <a:pt x="2419354" y="-25255"/>
                  <a:pt x="2540328" y="0"/>
                </a:cubicBezTo>
                <a:cubicBezTo>
                  <a:pt x="2661302" y="25255"/>
                  <a:pt x="2885607" y="-5264"/>
                  <a:pt x="3049699" y="0"/>
                </a:cubicBezTo>
                <a:cubicBezTo>
                  <a:pt x="3213791" y="5264"/>
                  <a:pt x="3385458" y="-15513"/>
                  <a:pt x="3559071" y="0"/>
                </a:cubicBezTo>
                <a:cubicBezTo>
                  <a:pt x="3732684" y="15513"/>
                  <a:pt x="3897458" y="-9328"/>
                  <a:pt x="4140277" y="0"/>
                </a:cubicBezTo>
                <a:cubicBezTo>
                  <a:pt x="4383096" y="9328"/>
                  <a:pt x="4511720" y="-11494"/>
                  <a:pt x="4721483" y="0"/>
                </a:cubicBezTo>
                <a:cubicBezTo>
                  <a:pt x="4931246" y="11494"/>
                  <a:pt x="4990885" y="8743"/>
                  <a:pt x="5230855" y="0"/>
                </a:cubicBezTo>
                <a:cubicBezTo>
                  <a:pt x="5470825" y="-8743"/>
                  <a:pt x="5608120" y="23726"/>
                  <a:pt x="5740226" y="0"/>
                </a:cubicBezTo>
                <a:cubicBezTo>
                  <a:pt x="5872332" y="-23726"/>
                  <a:pt x="6038496" y="7346"/>
                  <a:pt x="6321432" y="0"/>
                </a:cubicBezTo>
                <a:cubicBezTo>
                  <a:pt x="6604368" y="-7346"/>
                  <a:pt x="6976864" y="-12331"/>
                  <a:pt x="7183446" y="0"/>
                </a:cubicBezTo>
                <a:cubicBezTo>
                  <a:pt x="7198726" y="284006"/>
                  <a:pt x="7206824" y="364162"/>
                  <a:pt x="7183446" y="593922"/>
                </a:cubicBezTo>
                <a:cubicBezTo>
                  <a:pt x="7160068" y="823682"/>
                  <a:pt x="7199969" y="1114836"/>
                  <a:pt x="7183446" y="1259114"/>
                </a:cubicBezTo>
                <a:cubicBezTo>
                  <a:pt x="7166923" y="1403392"/>
                  <a:pt x="7195887" y="1558569"/>
                  <a:pt x="7183446" y="1817400"/>
                </a:cubicBezTo>
                <a:cubicBezTo>
                  <a:pt x="7171005" y="2076231"/>
                  <a:pt x="7208453" y="2179961"/>
                  <a:pt x="7183446" y="2411321"/>
                </a:cubicBezTo>
                <a:cubicBezTo>
                  <a:pt x="7158439" y="2642681"/>
                  <a:pt x="7206388" y="2781172"/>
                  <a:pt x="7183446" y="2933972"/>
                </a:cubicBezTo>
                <a:cubicBezTo>
                  <a:pt x="7160504" y="3086772"/>
                  <a:pt x="7156298" y="3295867"/>
                  <a:pt x="7183446" y="3563529"/>
                </a:cubicBezTo>
                <a:cubicBezTo>
                  <a:pt x="7005650" y="3599006"/>
                  <a:pt x="6576226" y="3593737"/>
                  <a:pt x="6386737" y="3563529"/>
                </a:cubicBezTo>
                <a:cubicBezTo>
                  <a:pt x="6197248" y="3533321"/>
                  <a:pt x="5847069" y="3537807"/>
                  <a:pt x="5590027" y="3563529"/>
                </a:cubicBezTo>
                <a:cubicBezTo>
                  <a:pt x="5332985" y="3589252"/>
                  <a:pt x="5133131" y="3549226"/>
                  <a:pt x="4936987" y="3563529"/>
                </a:cubicBezTo>
                <a:cubicBezTo>
                  <a:pt x="4740843" y="3577832"/>
                  <a:pt x="4688418" y="3557427"/>
                  <a:pt x="4499449" y="3563529"/>
                </a:cubicBezTo>
                <a:cubicBezTo>
                  <a:pt x="4310480" y="3569631"/>
                  <a:pt x="4226359" y="3553720"/>
                  <a:pt x="3990078" y="3563529"/>
                </a:cubicBezTo>
                <a:cubicBezTo>
                  <a:pt x="3753797" y="3573338"/>
                  <a:pt x="3625086" y="3577027"/>
                  <a:pt x="3337037" y="3563529"/>
                </a:cubicBezTo>
                <a:cubicBezTo>
                  <a:pt x="3048988" y="3550031"/>
                  <a:pt x="3031957" y="3552127"/>
                  <a:pt x="2827666" y="3563529"/>
                </a:cubicBezTo>
                <a:cubicBezTo>
                  <a:pt x="2623375" y="3574931"/>
                  <a:pt x="2323035" y="3544515"/>
                  <a:pt x="2102791" y="3563529"/>
                </a:cubicBezTo>
                <a:cubicBezTo>
                  <a:pt x="1882547" y="3582543"/>
                  <a:pt x="1883358" y="3583892"/>
                  <a:pt x="1665253" y="3563529"/>
                </a:cubicBezTo>
                <a:cubicBezTo>
                  <a:pt x="1447148" y="3543166"/>
                  <a:pt x="1295225" y="3556196"/>
                  <a:pt x="1155882" y="3563529"/>
                </a:cubicBezTo>
                <a:cubicBezTo>
                  <a:pt x="1016539" y="3570862"/>
                  <a:pt x="253190" y="3584473"/>
                  <a:pt x="0" y="3563529"/>
                </a:cubicBezTo>
                <a:cubicBezTo>
                  <a:pt x="16832" y="3394813"/>
                  <a:pt x="-12804" y="3226610"/>
                  <a:pt x="0" y="3076513"/>
                </a:cubicBezTo>
                <a:cubicBezTo>
                  <a:pt x="12804" y="2926416"/>
                  <a:pt x="1478" y="2734317"/>
                  <a:pt x="0" y="2589498"/>
                </a:cubicBezTo>
                <a:cubicBezTo>
                  <a:pt x="-1478" y="2444680"/>
                  <a:pt x="10916" y="2144473"/>
                  <a:pt x="0" y="1995576"/>
                </a:cubicBezTo>
                <a:cubicBezTo>
                  <a:pt x="-10916" y="1846679"/>
                  <a:pt x="-14830" y="1731176"/>
                  <a:pt x="0" y="1508561"/>
                </a:cubicBezTo>
                <a:cubicBezTo>
                  <a:pt x="14830" y="1285946"/>
                  <a:pt x="17057" y="1044271"/>
                  <a:pt x="0" y="914639"/>
                </a:cubicBezTo>
                <a:cubicBezTo>
                  <a:pt x="-17057" y="785007"/>
                  <a:pt x="-12185" y="305641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custGeom>
                    <a:avLst/>
                    <a:gdLst>
                      <a:gd name="connsiteX0" fmla="*/ 0 w 3945911"/>
                      <a:gd name="connsiteY0" fmla="*/ 0 h 2300645"/>
                      <a:gd name="connsiteX1" fmla="*/ 358719 w 3945911"/>
                      <a:gd name="connsiteY1" fmla="*/ 0 h 2300645"/>
                      <a:gd name="connsiteX2" fmla="*/ 756897 w 3945911"/>
                      <a:gd name="connsiteY2" fmla="*/ 0 h 2300645"/>
                      <a:gd name="connsiteX3" fmla="*/ 997239 w 3945911"/>
                      <a:gd name="connsiteY3" fmla="*/ 0 h 2300645"/>
                      <a:gd name="connsiteX4" fmla="*/ 1355958 w 3945911"/>
                      <a:gd name="connsiteY4" fmla="*/ 0 h 2300645"/>
                      <a:gd name="connsiteX5" fmla="*/ 1596300 w 3945911"/>
                      <a:gd name="connsiteY5" fmla="*/ 0 h 2300645"/>
                      <a:gd name="connsiteX6" fmla="*/ 1915560 w 3945911"/>
                      <a:gd name="connsiteY6" fmla="*/ 0 h 2300645"/>
                      <a:gd name="connsiteX7" fmla="*/ 2195361 w 3945911"/>
                      <a:gd name="connsiteY7" fmla="*/ 0 h 2300645"/>
                      <a:gd name="connsiteX8" fmla="*/ 2593539 w 3945911"/>
                      <a:gd name="connsiteY8" fmla="*/ 0 h 2300645"/>
                      <a:gd name="connsiteX9" fmla="*/ 2952259 w 3945911"/>
                      <a:gd name="connsiteY9" fmla="*/ 0 h 2300645"/>
                      <a:gd name="connsiteX10" fmla="*/ 3310977 w 3945911"/>
                      <a:gd name="connsiteY10" fmla="*/ 0 h 2300645"/>
                      <a:gd name="connsiteX11" fmla="*/ 3945911 w 3945911"/>
                      <a:gd name="connsiteY11" fmla="*/ 0 h 2300645"/>
                      <a:gd name="connsiteX12" fmla="*/ 3945911 w 3945911"/>
                      <a:gd name="connsiteY12" fmla="*/ 406447 h 2300645"/>
                      <a:gd name="connsiteX13" fmla="*/ 3945911 w 3945911"/>
                      <a:gd name="connsiteY13" fmla="*/ 835901 h 2300645"/>
                      <a:gd name="connsiteX14" fmla="*/ 3945911 w 3945911"/>
                      <a:gd name="connsiteY14" fmla="*/ 1173329 h 2300645"/>
                      <a:gd name="connsiteX15" fmla="*/ 3945911 w 3945911"/>
                      <a:gd name="connsiteY15" fmla="*/ 1487750 h 2300645"/>
                      <a:gd name="connsiteX16" fmla="*/ 3945911 w 3945911"/>
                      <a:gd name="connsiteY16" fmla="*/ 1802171 h 2300645"/>
                      <a:gd name="connsiteX17" fmla="*/ 3945911 w 3945911"/>
                      <a:gd name="connsiteY17" fmla="*/ 2300645 h 2300645"/>
                      <a:gd name="connsiteX18" fmla="*/ 3547732 w 3945911"/>
                      <a:gd name="connsiteY18" fmla="*/ 2300645 h 2300645"/>
                      <a:gd name="connsiteX19" fmla="*/ 3307390 w 3945911"/>
                      <a:gd name="connsiteY19" fmla="*/ 2300645 h 2300645"/>
                      <a:gd name="connsiteX20" fmla="*/ 2948671 w 3945911"/>
                      <a:gd name="connsiteY20" fmla="*/ 2300645 h 2300645"/>
                      <a:gd name="connsiteX21" fmla="*/ 2550493 w 3945911"/>
                      <a:gd name="connsiteY21" fmla="*/ 2300645 h 2300645"/>
                      <a:gd name="connsiteX22" fmla="*/ 2191774 w 3945911"/>
                      <a:gd name="connsiteY22" fmla="*/ 2300645 h 2300645"/>
                      <a:gd name="connsiteX23" fmla="*/ 1793596 w 3945911"/>
                      <a:gd name="connsiteY23" fmla="*/ 2300645 h 2300645"/>
                      <a:gd name="connsiteX24" fmla="*/ 1553254 w 3945911"/>
                      <a:gd name="connsiteY24" fmla="*/ 2300645 h 2300645"/>
                      <a:gd name="connsiteX25" fmla="*/ 1194534 w 3945911"/>
                      <a:gd name="connsiteY25" fmla="*/ 2300645 h 2300645"/>
                      <a:gd name="connsiteX26" fmla="*/ 835815 w 3945911"/>
                      <a:gd name="connsiteY26" fmla="*/ 2300645 h 2300645"/>
                      <a:gd name="connsiteX27" fmla="*/ 477096 w 3945911"/>
                      <a:gd name="connsiteY27" fmla="*/ 2300645 h 2300645"/>
                      <a:gd name="connsiteX28" fmla="*/ 0 w 3945911"/>
                      <a:gd name="connsiteY28" fmla="*/ 2300645 h 2300645"/>
                      <a:gd name="connsiteX29" fmla="*/ 0 w 3945911"/>
                      <a:gd name="connsiteY29" fmla="*/ 1986223 h 2300645"/>
                      <a:gd name="connsiteX30" fmla="*/ 0 w 3945911"/>
                      <a:gd name="connsiteY30" fmla="*/ 1556769 h 2300645"/>
                      <a:gd name="connsiteX31" fmla="*/ 0 w 3945911"/>
                      <a:gd name="connsiteY31" fmla="*/ 1173329 h 2300645"/>
                      <a:gd name="connsiteX32" fmla="*/ 0 w 3945911"/>
                      <a:gd name="connsiteY32" fmla="*/ 766881 h 2300645"/>
                      <a:gd name="connsiteX33" fmla="*/ 0 w 3945911"/>
                      <a:gd name="connsiteY33" fmla="*/ 383441 h 2300645"/>
                      <a:gd name="connsiteX34" fmla="*/ 0 w 3945911"/>
                      <a:gd name="connsiteY34" fmla="*/ 0 h 2300645"/>
                      <a:gd name="connsiteX0" fmla="*/ 0 w 3945911"/>
                      <a:gd name="connsiteY0" fmla="*/ 0 h 2300645"/>
                      <a:gd name="connsiteX1" fmla="*/ 437637 w 3945911"/>
                      <a:gd name="connsiteY1" fmla="*/ 0 h 2300645"/>
                      <a:gd name="connsiteX2" fmla="*/ 677979 w 3945911"/>
                      <a:gd name="connsiteY2" fmla="*/ 0 h 2300645"/>
                      <a:gd name="connsiteX3" fmla="*/ 1115616 w 3945911"/>
                      <a:gd name="connsiteY3" fmla="*/ 0 h 2300645"/>
                      <a:gd name="connsiteX4" fmla="*/ 1395417 w 3945911"/>
                      <a:gd name="connsiteY4" fmla="*/ 0 h 2300645"/>
                      <a:gd name="connsiteX5" fmla="*/ 1675218 w 3945911"/>
                      <a:gd name="connsiteY5" fmla="*/ 0 h 2300645"/>
                      <a:gd name="connsiteX6" fmla="*/ 1955019 w 3945911"/>
                      <a:gd name="connsiteY6" fmla="*/ 0 h 2300645"/>
                      <a:gd name="connsiteX7" fmla="*/ 2274279 w 3945911"/>
                      <a:gd name="connsiteY7" fmla="*/ 0 h 2300645"/>
                      <a:gd name="connsiteX8" fmla="*/ 2593539 w 3945911"/>
                      <a:gd name="connsiteY8" fmla="*/ 0 h 2300645"/>
                      <a:gd name="connsiteX9" fmla="*/ 2873340 w 3945911"/>
                      <a:gd name="connsiteY9" fmla="*/ 0 h 2300645"/>
                      <a:gd name="connsiteX10" fmla="*/ 3153141 w 3945911"/>
                      <a:gd name="connsiteY10" fmla="*/ 0 h 2300645"/>
                      <a:gd name="connsiteX11" fmla="*/ 3472401 w 3945911"/>
                      <a:gd name="connsiteY11" fmla="*/ 0 h 2300645"/>
                      <a:gd name="connsiteX12" fmla="*/ 3945911 w 3945911"/>
                      <a:gd name="connsiteY12" fmla="*/ 0 h 2300645"/>
                      <a:gd name="connsiteX13" fmla="*/ 3945911 w 3945911"/>
                      <a:gd name="connsiteY13" fmla="*/ 383441 h 2300645"/>
                      <a:gd name="connsiteX14" fmla="*/ 3945911 w 3945911"/>
                      <a:gd name="connsiteY14" fmla="*/ 812894 h 2300645"/>
                      <a:gd name="connsiteX15" fmla="*/ 3945911 w 3945911"/>
                      <a:gd name="connsiteY15" fmla="*/ 1173329 h 2300645"/>
                      <a:gd name="connsiteX16" fmla="*/ 3945911 w 3945911"/>
                      <a:gd name="connsiteY16" fmla="*/ 1556769 h 2300645"/>
                      <a:gd name="connsiteX17" fmla="*/ 3945911 w 3945911"/>
                      <a:gd name="connsiteY17" fmla="*/ 1894197 h 2300645"/>
                      <a:gd name="connsiteX18" fmla="*/ 3945911 w 3945911"/>
                      <a:gd name="connsiteY18" fmla="*/ 2300645 h 2300645"/>
                      <a:gd name="connsiteX19" fmla="*/ 3508273 w 3945911"/>
                      <a:gd name="connsiteY19" fmla="*/ 2300645 h 2300645"/>
                      <a:gd name="connsiteX20" fmla="*/ 3070636 w 3945911"/>
                      <a:gd name="connsiteY20" fmla="*/ 2300645 h 2300645"/>
                      <a:gd name="connsiteX21" fmla="*/ 2711917 w 3945911"/>
                      <a:gd name="connsiteY21" fmla="*/ 2300645 h 2300645"/>
                      <a:gd name="connsiteX22" fmla="*/ 2471574 w 3945911"/>
                      <a:gd name="connsiteY22" fmla="*/ 2300645 h 2300645"/>
                      <a:gd name="connsiteX23" fmla="*/ 2191774 w 3945911"/>
                      <a:gd name="connsiteY23" fmla="*/ 2300645 h 2300645"/>
                      <a:gd name="connsiteX24" fmla="*/ 1833054 w 3945911"/>
                      <a:gd name="connsiteY24" fmla="*/ 2300645 h 2300645"/>
                      <a:gd name="connsiteX25" fmla="*/ 1553254 w 3945911"/>
                      <a:gd name="connsiteY25" fmla="*/ 2300645 h 2300645"/>
                      <a:gd name="connsiteX26" fmla="*/ 1155076 w 3945911"/>
                      <a:gd name="connsiteY26" fmla="*/ 2300645 h 2300645"/>
                      <a:gd name="connsiteX27" fmla="*/ 914733 w 3945911"/>
                      <a:gd name="connsiteY27" fmla="*/ 2300645 h 2300645"/>
                      <a:gd name="connsiteX28" fmla="*/ 634933 w 3945911"/>
                      <a:gd name="connsiteY28" fmla="*/ 2300645 h 2300645"/>
                      <a:gd name="connsiteX29" fmla="*/ 0 w 3945911"/>
                      <a:gd name="connsiteY29" fmla="*/ 2300645 h 2300645"/>
                      <a:gd name="connsiteX30" fmla="*/ 0 w 3945911"/>
                      <a:gd name="connsiteY30" fmla="*/ 1986223 h 2300645"/>
                      <a:gd name="connsiteX31" fmla="*/ 0 w 3945911"/>
                      <a:gd name="connsiteY31" fmla="*/ 1671802 h 2300645"/>
                      <a:gd name="connsiteX32" fmla="*/ 0 w 3945911"/>
                      <a:gd name="connsiteY32" fmla="*/ 1288361 h 2300645"/>
                      <a:gd name="connsiteX33" fmla="*/ 0 w 3945911"/>
                      <a:gd name="connsiteY33" fmla="*/ 973939 h 2300645"/>
                      <a:gd name="connsiteX34" fmla="*/ 0 w 3945911"/>
                      <a:gd name="connsiteY34" fmla="*/ 590498 h 2300645"/>
                      <a:gd name="connsiteX35" fmla="*/ 0 w 3945911"/>
                      <a:gd name="connsiteY35" fmla="*/ 0 h 23006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945911" h="2300645" fill="none" extrusionOk="0">
                        <a:moveTo>
                          <a:pt x="0" y="0"/>
                        </a:moveTo>
                        <a:cubicBezTo>
                          <a:pt x="156480" y="-22751"/>
                          <a:pt x="282790" y="-3477"/>
                          <a:pt x="358719" y="0"/>
                        </a:cubicBezTo>
                        <a:cubicBezTo>
                          <a:pt x="439022" y="-5729"/>
                          <a:pt x="662442" y="11063"/>
                          <a:pt x="756897" y="0"/>
                        </a:cubicBezTo>
                        <a:cubicBezTo>
                          <a:pt x="841073" y="-14068"/>
                          <a:pt x="921154" y="2509"/>
                          <a:pt x="997239" y="0"/>
                        </a:cubicBezTo>
                        <a:cubicBezTo>
                          <a:pt x="1067426" y="-3201"/>
                          <a:pt x="1209589" y="-1826"/>
                          <a:pt x="1355958" y="0"/>
                        </a:cubicBezTo>
                        <a:cubicBezTo>
                          <a:pt x="1510872" y="9331"/>
                          <a:pt x="1473371" y="-28"/>
                          <a:pt x="1596300" y="0"/>
                        </a:cubicBezTo>
                        <a:cubicBezTo>
                          <a:pt x="1708811" y="-1940"/>
                          <a:pt x="1796848" y="-30782"/>
                          <a:pt x="1915560" y="0"/>
                        </a:cubicBezTo>
                        <a:cubicBezTo>
                          <a:pt x="2006911" y="23104"/>
                          <a:pt x="2106509" y="-13371"/>
                          <a:pt x="2195361" y="0"/>
                        </a:cubicBezTo>
                        <a:cubicBezTo>
                          <a:pt x="2284970" y="10706"/>
                          <a:pt x="2403613" y="-17230"/>
                          <a:pt x="2593539" y="0"/>
                        </a:cubicBezTo>
                        <a:cubicBezTo>
                          <a:pt x="2756199" y="-6163"/>
                          <a:pt x="2837271" y="-11196"/>
                          <a:pt x="2952259" y="0"/>
                        </a:cubicBezTo>
                        <a:cubicBezTo>
                          <a:pt x="3058748" y="18165"/>
                          <a:pt x="3155022" y="7554"/>
                          <a:pt x="3310977" y="0"/>
                        </a:cubicBezTo>
                        <a:cubicBezTo>
                          <a:pt x="3453909" y="-51605"/>
                          <a:pt x="3658657" y="-42383"/>
                          <a:pt x="3945911" y="0"/>
                        </a:cubicBezTo>
                        <a:cubicBezTo>
                          <a:pt x="3939248" y="74176"/>
                          <a:pt x="3916576" y="243978"/>
                          <a:pt x="3945911" y="406447"/>
                        </a:cubicBezTo>
                        <a:cubicBezTo>
                          <a:pt x="3957779" y="559509"/>
                          <a:pt x="3980256" y="718930"/>
                          <a:pt x="3945911" y="835901"/>
                        </a:cubicBezTo>
                        <a:cubicBezTo>
                          <a:pt x="3924219" y="974349"/>
                          <a:pt x="3933844" y="1021412"/>
                          <a:pt x="3945911" y="1173329"/>
                        </a:cubicBezTo>
                        <a:cubicBezTo>
                          <a:pt x="3957553" y="1322198"/>
                          <a:pt x="3943670" y="1366837"/>
                          <a:pt x="3945911" y="1487750"/>
                        </a:cubicBezTo>
                        <a:cubicBezTo>
                          <a:pt x="3936956" y="1612199"/>
                          <a:pt x="3954441" y="1669114"/>
                          <a:pt x="3945911" y="1802171"/>
                        </a:cubicBezTo>
                        <a:cubicBezTo>
                          <a:pt x="3950717" y="1919037"/>
                          <a:pt x="3965769" y="2061858"/>
                          <a:pt x="3945911" y="2300645"/>
                        </a:cubicBezTo>
                        <a:cubicBezTo>
                          <a:pt x="3833722" y="2277031"/>
                          <a:pt x="3632073" y="2271821"/>
                          <a:pt x="3547732" y="2300645"/>
                        </a:cubicBezTo>
                        <a:cubicBezTo>
                          <a:pt x="3459258" y="2323235"/>
                          <a:pt x="3415824" y="2297232"/>
                          <a:pt x="3307390" y="2300645"/>
                        </a:cubicBezTo>
                        <a:cubicBezTo>
                          <a:pt x="3202899" y="2299803"/>
                          <a:pt x="3017173" y="2299406"/>
                          <a:pt x="2948671" y="2300645"/>
                        </a:cubicBezTo>
                        <a:cubicBezTo>
                          <a:pt x="2872672" y="2310029"/>
                          <a:pt x="2716005" y="2278558"/>
                          <a:pt x="2550493" y="2300645"/>
                        </a:cubicBezTo>
                        <a:cubicBezTo>
                          <a:pt x="2373350" y="2323458"/>
                          <a:pt x="2300384" y="2267331"/>
                          <a:pt x="2191774" y="2300645"/>
                        </a:cubicBezTo>
                        <a:cubicBezTo>
                          <a:pt x="2108463" y="2326808"/>
                          <a:pt x="1914676" y="2284076"/>
                          <a:pt x="1793596" y="2300645"/>
                        </a:cubicBezTo>
                        <a:cubicBezTo>
                          <a:pt x="1655705" y="2304027"/>
                          <a:pt x="1633975" y="2301713"/>
                          <a:pt x="1553254" y="2300645"/>
                        </a:cubicBezTo>
                        <a:cubicBezTo>
                          <a:pt x="1487415" y="2320987"/>
                          <a:pt x="1322436" y="2270979"/>
                          <a:pt x="1194534" y="2300645"/>
                        </a:cubicBezTo>
                        <a:cubicBezTo>
                          <a:pt x="1050391" y="2285680"/>
                          <a:pt x="973307" y="2300800"/>
                          <a:pt x="835815" y="2300645"/>
                        </a:cubicBezTo>
                        <a:cubicBezTo>
                          <a:pt x="701083" y="2310730"/>
                          <a:pt x="656473" y="2309931"/>
                          <a:pt x="477096" y="2300645"/>
                        </a:cubicBezTo>
                        <a:cubicBezTo>
                          <a:pt x="295789" y="2282161"/>
                          <a:pt x="98926" y="2304947"/>
                          <a:pt x="0" y="2300645"/>
                        </a:cubicBezTo>
                        <a:cubicBezTo>
                          <a:pt x="9262" y="2159378"/>
                          <a:pt x="8374" y="2110593"/>
                          <a:pt x="0" y="1986223"/>
                        </a:cubicBezTo>
                        <a:cubicBezTo>
                          <a:pt x="12125" y="1880802"/>
                          <a:pt x="29061" y="1721970"/>
                          <a:pt x="0" y="1556769"/>
                        </a:cubicBezTo>
                        <a:cubicBezTo>
                          <a:pt x="-2648" y="1401979"/>
                          <a:pt x="-14855" y="1338708"/>
                          <a:pt x="0" y="1173329"/>
                        </a:cubicBezTo>
                        <a:cubicBezTo>
                          <a:pt x="3540" y="1022951"/>
                          <a:pt x="-4281" y="973149"/>
                          <a:pt x="0" y="766881"/>
                        </a:cubicBezTo>
                        <a:cubicBezTo>
                          <a:pt x="7016" y="581283"/>
                          <a:pt x="8378" y="522072"/>
                          <a:pt x="0" y="383441"/>
                        </a:cubicBezTo>
                        <a:cubicBezTo>
                          <a:pt x="12852" y="263171"/>
                          <a:pt x="12368" y="99562"/>
                          <a:pt x="0" y="0"/>
                        </a:cubicBezTo>
                        <a:close/>
                      </a:path>
                      <a:path w="3945911" h="2300645" stroke="0" extrusionOk="0">
                        <a:moveTo>
                          <a:pt x="0" y="0"/>
                        </a:moveTo>
                        <a:cubicBezTo>
                          <a:pt x="176250" y="12359"/>
                          <a:pt x="358675" y="-12127"/>
                          <a:pt x="437637" y="0"/>
                        </a:cubicBezTo>
                        <a:cubicBezTo>
                          <a:pt x="528160" y="12289"/>
                          <a:pt x="627948" y="-3259"/>
                          <a:pt x="677979" y="0"/>
                        </a:cubicBezTo>
                        <a:cubicBezTo>
                          <a:pt x="750598" y="11808"/>
                          <a:pt x="954201" y="-20602"/>
                          <a:pt x="1115616" y="0"/>
                        </a:cubicBezTo>
                        <a:cubicBezTo>
                          <a:pt x="1305592" y="6007"/>
                          <a:pt x="1329000" y="-13079"/>
                          <a:pt x="1395417" y="0"/>
                        </a:cubicBezTo>
                        <a:cubicBezTo>
                          <a:pt x="1464003" y="33448"/>
                          <a:pt x="1594552" y="3925"/>
                          <a:pt x="1675218" y="0"/>
                        </a:cubicBezTo>
                        <a:cubicBezTo>
                          <a:pt x="1782678" y="-2555"/>
                          <a:pt x="1838457" y="-9500"/>
                          <a:pt x="1955019" y="0"/>
                        </a:cubicBezTo>
                        <a:cubicBezTo>
                          <a:pt x="2050829" y="4138"/>
                          <a:pt x="2158152" y="-1384"/>
                          <a:pt x="2274279" y="0"/>
                        </a:cubicBezTo>
                        <a:cubicBezTo>
                          <a:pt x="2400199" y="3056"/>
                          <a:pt x="2476537" y="8139"/>
                          <a:pt x="2593539" y="0"/>
                        </a:cubicBezTo>
                        <a:cubicBezTo>
                          <a:pt x="2703024" y="6106"/>
                          <a:pt x="2742697" y="3950"/>
                          <a:pt x="2873340" y="0"/>
                        </a:cubicBezTo>
                        <a:cubicBezTo>
                          <a:pt x="3006573" y="-23255"/>
                          <a:pt x="3084357" y="26425"/>
                          <a:pt x="3153141" y="0"/>
                        </a:cubicBezTo>
                        <a:cubicBezTo>
                          <a:pt x="3210157" y="-24685"/>
                          <a:pt x="3307366" y="9042"/>
                          <a:pt x="3472401" y="0"/>
                        </a:cubicBezTo>
                        <a:cubicBezTo>
                          <a:pt x="3632752" y="8859"/>
                          <a:pt x="3825188" y="15326"/>
                          <a:pt x="3945911" y="0"/>
                        </a:cubicBezTo>
                        <a:cubicBezTo>
                          <a:pt x="3942792" y="180495"/>
                          <a:pt x="3967880" y="228896"/>
                          <a:pt x="3945911" y="383441"/>
                        </a:cubicBezTo>
                        <a:cubicBezTo>
                          <a:pt x="3932232" y="534140"/>
                          <a:pt x="3975945" y="714483"/>
                          <a:pt x="3945911" y="812894"/>
                        </a:cubicBezTo>
                        <a:cubicBezTo>
                          <a:pt x="3940772" y="901936"/>
                          <a:pt x="3939452" y="1005514"/>
                          <a:pt x="3945911" y="1173329"/>
                        </a:cubicBezTo>
                        <a:cubicBezTo>
                          <a:pt x="3940918" y="1343325"/>
                          <a:pt x="3957375" y="1407654"/>
                          <a:pt x="3945911" y="1556769"/>
                        </a:cubicBezTo>
                        <a:cubicBezTo>
                          <a:pt x="3937123" y="1704231"/>
                          <a:pt x="3964245" y="1812974"/>
                          <a:pt x="3945911" y="1894197"/>
                        </a:cubicBezTo>
                        <a:cubicBezTo>
                          <a:pt x="3936458" y="1993504"/>
                          <a:pt x="3954159" y="2129002"/>
                          <a:pt x="3945911" y="2300645"/>
                        </a:cubicBezTo>
                        <a:cubicBezTo>
                          <a:pt x="3857572" y="2311688"/>
                          <a:pt x="3618547" y="2334399"/>
                          <a:pt x="3508273" y="2300645"/>
                        </a:cubicBezTo>
                        <a:cubicBezTo>
                          <a:pt x="3434446" y="2276353"/>
                          <a:pt x="3214466" y="2282172"/>
                          <a:pt x="3070636" y="2300645"/>
                        </a:cubicBezTo>
                        <a:cubicBezTo>
                          <a:pt x="2924123" y="2332393"/>
                          <a:pt x="2807167" y="2292959"/>
                          <a:pt x="2711917" y="2300645"/>
                        </a:cubicBezTo>
                        <a:cubicBezTo>
                          <a:pt x="2600491" y="2314994"/>
                          <a:pt x="2576125" y="2291651"/>
                          <a:pt x="2471574" y="2300645"/>
                        </a:cubicBezTo>
                        <a:cubicBezTo>
                          <a:pt x="2362533" y="2303495"/>
                          <a:pt x="2318628" y="2292570"/>
                          <a:pt x="2191774" y="2300645"/>
                        </a:cubicBezTo>
                        <a:cubicBezTo>
                          <a:pt x="2050499" y="2312147"/>
                          <a:pt x="1997744" y="2304376"/>
                          <a:pt x="1833054" y="2300645"/>
                        </a:cubicBezTo>
                        <a:cubicBezTo>
                          <a:pt x="1674810" y="2291487"/>
                          <a:pt x="1665298" y="2293017"/>
                          <a:pt x="1553254" y="2300645"/>
                        </a:cubicBezTo>
                        <a:cubicBezTo>
                          <a:pt x="1453135" y="2307758"/>
                          <a:pt x="1277749" y="2282963"/>
                          <a:pt x="1155076" y="2300645"/>
                        </a:cubicBezTo>
                        <a:cubicBezTo>
                          <a:pt x="1033977" y="2312811"/>
                          <a:pt x="1034656" y="2313805"/>
                          <a:pt x="914733" y="2300645"/>
                        </a:cubicBezTo>
                        <a:cubicBezTo>
                          <a:pt x="791710" y="2283448"/>
                          <a:pt x="726053" y="2292298"/>
                          <a:pt x="634933" y="2300645"/>
                        </a:cubicBezTo>
                        <a:cubicBezTo>
                          <a:pt x="561236" y="2323420"/>
                          <a:pt x="120682" y="2306371"/>
                          <a:pt x="0" y="2300645"/>
                        </a:cubicBezTo>
                        <a:cubicBezTo>
                          <a:pt x="-11398" y="2187699"/>
                          <a:pt x="-2173" y="2085485"/>
                          <a:pt x="0" y="1986223"/>
                        </a:cubicBezTo>
                        <a:cubicBezTo>
                          <a:pt x="2481" y="1890838"/>
                          <a:pt x="-18584" y="1769036"/>
                          <a:pt x="0" y="1671802"/>
                        </a:cubicBezTo>
                        <a:cubicBezTo>
                          <a:pt x="22835" y="1576613"/>
                          <a:pt x="-683" y="1378567"/>
                          <a:pt x="0" y="1288361"/>
                        </a:cubicBezTo>
                        <a:cubicBezTo>
                          <a:pt x="-11434" y="1207792"/>
                          <a:pt x="-9551" y="1121569"/>
                          <a:pt x="0" y="973939"/>
                        </a:cubicBezTo>
                        <a:cubicBezTo>
                          <a:pt x="-5418" y="834950"/>
                          <a:pt x="12490" y="671381"/>
                          <a:pt x="0" y="590498"/>
                        </a:cubicBezTo>
                        <a:cubicBezTo>
                          <a:pt x="11725" y="514419"/>
                          <a:pt x="-21469" y="189955"/>
                          <a:pt x="0" y="0"/>
                        </a:cubicBezTo>
                        <a:close/>
                      </a:path>
                      <a:path w="3945911" h="2300645" fill="none" stroke="0" extrusionOk="0">
                        <a:moveTo>
                          <a:pt x="0" y="0"/>
                        </a:moveTo>
                        <a:cubicBezTo>
                          <a:pt x="154456" y="-11402"/>
                          <a:pt x="282784" y="-3810"/>
                          <a:pt x="358719" y="0"/>
                        </a:cubicBezTo>
                        <a:cubicBezTo>
                          <a:pt x="438936" y="9749"/>
                          <a:pt x="664810" y="17700"/>
                          <a:pt x="756897" y="0"/>
                        </a:cubicBezTo>
                        <a:cubicBezTo>
                          <a:pt x="865748" y="-2726"/>
                          <a:pt x="918419" y="17501"/>
                          <a:pt x="997239" y="0"/>
                        </a:cubicBezTo>
                        <a:cubicBezTo>
                          <a:pt x="1063376" y="4925"/>
                          <a:pt x="1201312" y="8197"/>
                          <a:pt x="1355958" y="0"/>
                        </a:cubicBezTo>
                        <a:cubicBezTo>
                          <a:pt x="1525366" y="6450"/>
                          <a:pt x="1480648" y="-6281"/>
                          <a:pt x="1596300" y="0"/>
                        </a:cubicBezTo>
                        <a:cubicBezTo>
                          <a:pt x="1733352" y="8541"/>
                          <a:pt x="1806205" y="-14339"/>
                          <a:pt x="1915560" y="0"/>
                        </a:cubicBezTo>
                        <a:cubicBezTo>
                          <a:pt x="2025207" y="18534"/>
                          <a:pt x="2104656" y="-25167"/>
                          <a:pt x="2195361" y="0"/>
                        </a:cubicBezTo>
                        <a:cubicBezTo>
                          <a:pt x="2305587" y="8526"/>
                          <a:pt x="2408778" y="1864"/>
                          <a:pt x="2593539" y="0"/>
                        </a:cubicBezTo>
                        <a:cubicBezTo>
                          <a:pt x="2780450" y="1741"/>
                          <a:pt x="2856403" y="-17697"/>
                          <a:pt x="2952259" y="0"/>
                        </a:cubicBezTo>
                        <a:cubicBezTo>
                          <a:pt x="3058320" y="10849"/>
                          <a:pt x="3161896" y="5639"/>
                          <a:pt x="3310977" y="0"/>
                        </a:cubicBezTo>
                        <a:cubicBezTo>
                          <a:pt x="3453233" y="-8505"/>
                          <a:pt x="3644205" y="-33719"/>
                          <a:pt x="3945911" y="0"/>
                        </a:cubicBezTo>
                        <a:cubicBezTo>
                          <a:pt x="3941319" y="93380"/>
                          <a:pt x="3929640" y="231846"/>
                          <a:pt x="3945911" y="406447"/>
                        </a:cubicBezTo>
                        <a:cubicBezTo>
                          <a:pt x="3928722" y="560166"/>
                          <a:pt x="3969100" y="667295"/>
                          <a:pt x="3945911" y="835901"/>
                        </a:cubicBezTo>
                        <a:cubicBezTo>
                          <a:pt x="3928939" y="974114"/>
                          <a:pt x="3935294" y="1033983"/>
                          <a:pt x="3945911" y="1173329"/>
                        </a:cubicBezTo>
                        <a:cubicBezTo>
                          <a:pt x="3964055" y="1313160"/>
                          <a:pt x="3949385" y="1367360"/>
                          <a:pt x="3945911" y="1487750"/>
                        </a:cubicBezTo>
                        <a:cubicBezTo>
                          <a:pt x="3943750" y="1607826"/>
                          <a:pt x="3946861" y="1668452"/>
                          <a:pt x="3945911" y="1802171"/>
                        </a:cubicBezTo>
                        <a:cubicBezTo>
                          <a:pt x="3934704" y="1897209"/>
                          <a:pt x="3951229" y="2095784"/>
                          <a:pt x="3945911" y="2300645"/>
                        </a:cubicBezTo>
                        <a:cubicBezTo>
                          <a:pt x="3802751" y="2283596"/>
                          <a:pt x="3616818" y="2280683"/>
                          <a:pt x="3547732" y="2300645"/>
                        </a:cubicBezTo>
                        <a:cubicBezTo>
                          <a:pt x="3453825" y="2317669"/>
                          <a:pt x="3408515" y="2310956"/>
                          <a:pt x="3307390" y="2300645"/>
                        </a:cubicBezTo>
                        <a:cubicBezTo>
                          <a:pt x="3199285" y="2290834"/>
                          <a:pt x="3022289" y="2298382"/>
                          <a:pt x="2948671" y="2300645"/>
                        </a:cubicBezTo>
                        <a:cubicBezTo>
                          <a:pt x="2842320" y="2272343"/>
                          <a:pt x="2734278" y="2295539"/>
                          <a:pt x="2550493" y="2300645"/>
                        </a:cubicBezTo>
                        <a:cubicBezTo>
                          <a:pt x="2365724" y="2321141"/>
                          <a:pt x="2289950" y="2278096"/>
                          <a:pt x="2191774" y="2300645"/>
                        </a:cubicBezTo>
                        <a:cubicBezTo>
                          <a:pt x="2120750" y="2324962"/>
                          <a:pt x="1949266" y="2307722"/>
                          <a:pt x="1793596" y="2300645"/>
                        </a:cubicBezTo>
                        <a:cubicBezTo>
                          <a:pt x="1654417" y="2307533"/>
                          <a:pt x="1639590" y="2300924"/>
                          <a:pt x="1553254" y="2300645"/>
                        </a:cubicBezTo>
                        <a:cubicBezTo>
                          <a:pt x="1439448" y="2296310"/>
                          <a:pt x="1332980" y="2302428"/>
                          <a:pt x="1194534" y="2300645"/>
                        </a:cubicBezTo>
                        <a:cubicBezTo>
                          <a:pt x="1053374" y="2296541"/>
                          <a:pt x="958776" y="2279140"/>
                          <a:pt x="835815" y="2300645"/>
                        </a:cubicBezTo>
                        <a:cubicBezTo>
                          <a:pt x="696538" y="2316440"/>
                          <a:pt x="653848" y="2307705"/>
                          <a:pt x="477096" y="2300645"/>
                        </a:cubicBezTo>
                        <a:cubicBezTo>
                          <a:pt x="274234" y="2282808"/>
                          <a:pt x="106812" y="2300523"/>
                          <a:pt x="0" y="2300645"/>
                        </a:cubicBezTo>
                        <a:cubicBezTo>
                          <a:pt x="-441" y="2150680"/>
                          <a:pt x="14116" y="2109282"/>
                          <a:pt x="0" y="1986223"/>
                        </a:cubicBezTo>
                        <a:cubicBezTo>
                          <a:pt x="-13221" y="1879567"/>
                          <a:pt x="24908" y="1729430"/>
                          <a:pt x="0" y="1556769"/>
                        </a:cubicBezTo>
                        <a:cubicBezTo>
                          <a:pt x="-8111" y="1405830"/>
                          <a:pt x="-4287" y="1324033"/>
                          <a:pt x="0" y="1173329"/>
                        </a:cubicBezTo>
                        <a:cubicBezTo>
                          <a:pt x="1437" y="1025604"/>
                          <a:pt x="-15950" y="971246"/>
                          <a:pt x="0" y="766881"/>
                        </a:cubicBezTo>
                        <a:cubicBezTo>
                          <a:pt x="-7360" y="570162"/>
                          <a:pt x="-4304" y="503360"/>
                          <a:pt x="0" y="383441"/>
                        </a:cubicBezTo>
                        <a:cubicBezTo>
                          <a:pt x="-4009" y="242040"/>
                          <a:pt x="19438" y="10739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701">
                <a:solidFill>
                  <a:schemeClr val="tx1"/>
                </a:solidFill>
              </a:rPr>
              <a:t>WAGOLL:</a:t>
            </a:r>
            <a:r>
              <a:rPr lang="en-US" sz="1701"/>
              <a:t> </a:t>
            </a:r>
            <a:endParaRPr lang="en-GB" sz="1701"/>
          </a:p>
        </p:txBody>
      </p:sp>
    </p:spTree>
    <p:extLst>
      <p:ext uri="{BB962C8B-B14F-4D97-AF65-F5344CB8AC3E}">
        <p14:creationId xmlns:p14="http://schemas.microsoft.com/office/powerpoint/2010/main" val="3564101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3</cp:revision>
  <dcterms:created xsi:type="dcterms:W3CDTF">2020-09-05T14:16:25Z</dcterms:created>
  <dcterms:modified xsi:type="dcterms:W3CDTF">2020-09-05T14:40:48Z</dcterms:modified>
</cp:coreProperties>
</file>