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5" r:id="rId4"/>
    <p:sldId id="256" r:id="rId5"/>
    <p:sldId id="266" r:id="rId6"/>
    <p:sldId id="258" r:id="rId7"/>
    <p:sldId id="259" r:id="rId8"/>
    <p:sldId id="260" r:id="rId9"/>
    <p:sldId id="261" r:id="rId10"/>
    <p:sldId id="262" r:id="rId11"/>
    <p:sldId id="263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microsoft.com/office/2016/11/relationships/changesInfo" Target="changesInfos/changesInfo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wcett, M (SHS Teacher)" userId="a9a7a05a-bf64-4f6c-b2e0-642b29d39c55" providerId="ADAL" clId="{C1E27413-0AD9-924C-8BF1-B1AACA97C2A7}"/>
    <pc:docChg chg="undo redo custSel addSld delSld modSld">
      <pc:chgData name="Fawcett, M (SHS Teacher)" userId="a9a7a05a-bf64-4f6c-b2e0-642b29d39c55" providerId="ADAL" clId="{C1E27413-0AD9-924C-8BF1-B1AACA97C2A7}" dt="2020-08-18T21:35:36.936" v="625" actId="1076"/>
      <pc:docMkLst>
        <pc:docMk/>
      </pc:docMkLst>
      <pc:sldChg chg="del">
        <pc:chgData name="Fawcett, M (SHS Teacher)" userId="a9a7a05a-bf64-4f6c-b2e0-642b29d39c55" providerId="ADAL" clId="{C1E27413-0AD9-924C-8BF1-B1AACA97C2A7}" dt="2020-08-18T21:10:05.308" v="5" actId="2696"/>
        <pc:sldMkLst>
          <pc:docMk/>
          <pc:sldMk cId="2420524766" sldId="256"/>
        </pc:sldMkLst>
      </pc:sldChg>
      <pc:sldChg chg="add mod setBg">
        <pc:chgData name="Fawcett, M (SHS Teacher)" userId="a9a7a05a-bf64-4f6c-b2e0-642b29d39c55" providerId="ADAL" clId="{C1E27413-0AD9-924C-8BF1-B1AACA97C2A7}" dt="2020-08-18T21:33:38.287" v="614"/>
        <pc:sldMkLst>
          <pc:docMk/>
          <pc:sldMk cId="2792522933" sldId="256"/>
        </pc:sldMkLst>
      </pc:sldChg>
      <pc:sldChg chg="addSp modSp add">
        <pc:chgData name="Fawcett, M (SHS Teacher)" userId="a9a7a05a-bf64-4f6c-b2e0-642b29d39c55" providerId="ADAL" clId="{C1E27413-0AD9-924C-8BF1-B1AACA97C2A7}" dt="2020-08-18T21:35:36.936" v="625" actId="1076"/>
        <pc:sldMkLst>
          <pc:docMk/>
          <pc:sldMk cId="525572039" sldId="257"/>
        </pc:sldMkLst>
        <pc:spChg chg="mod">
          <ac:chgData name="Fawcett, M (SHS Teacher)" userId="a9a7a05a-bf64-4f6c-b2e0-642b29d39c55" providerId="ADAL" clId="{C1E27413-0AD9-924C-8BF1-B1AACA97C2A7}" dt="2020-08-18T21:25:51.075" v="169" actId="20577"/>
          <ac:spMkLst>
            <pc:docMk/>
            <pc:sldMk cId="525572039" sldId="257"/>
            <ac:spMk id="7" creationId="{6786EB69-E343-7540-B47B-4621ACEF0E11}"/>
          </ac:spMkLst>
        </pc:spChg>
        <pc:spChg chg="mod">
          <ac:chgData name="Fawcett, M (SHS Teacher)" userId="a9a7a05a-bf64-4f6c-b2e0-642b29d39c55" providerId="ADAL" clId="{C1E27413-0AD9-924C-8BF1-B1AACA97C2A7}" dt="2020-08-18T21:31:37.413" v="378" actId="20577"/>
          <ac:spMkLst>
            <pc:docMk/>
            <pc:sldMk cId="525572039" sldId="257"/>
            <ac:spMk id="13" creationId="{559B2659-6B65-D64B-BBC5-2B684A15825E}"/>
          </ac:spMkLst>
        </pc:spChg>
        <pc:spChg chg="mod">
          <ac:chgData name="Fawcett, M (SHS Teacher)" userId="a9a7a05a-bf64-4f6c-b2e0-642b29d39c55" providerId="ADAL" clId="{C1E27413-0AD9-924C-8BF1-B1AACA97C2A7}" dt="2020-08-18T21:32:15.704" v="490" actId="14100"/>
          <ac:spMkLst>
            <pc:docMk/>
            <pc:sldMk cId="525572039" sldId="257"/>
            <ac:spMk id="15" creationId="{2F73E8BE-CDBF-9442-8CD6-2E2B2719F24C}"/>
          </ac:spMkLst>
        </pc:spChg>
        <pc:spChg chg="mod">
          <ac:chgData name="Fawcett, M (SHS Teacher)" userId="a9a7a05a-bf64-4f6c-b2e0-642b29d39c55" providerId="ADAL" clId="{C1E27413-0AD9-924C-8BF1-B1AACA97C2A7}" dt="2020-08-18T21:32:48.371" v="609" actId="20577"/>
          <ac:spMkLst>
            <pc:docMk/>
            <pc:sldMk cId="525572039" sldId="257"/>
            <ac:spMk id="19" creationId="{8F8AD97A-6407-C142-A813-F0B95673F68E}"/>
          </ac:spMkLst>
        </pc:spChg>
        <pc:spChg chg="mod">
          <ac:chgData name="Fawcett, M (SHS Teacher)" userId="a9a7a05a-bf64-4f6c-b2e0-642b29d39c55" providerId="ADAL" clId="{C1E27413-0AD9-924C-8BF1-B1AACA97C2A7}" dt="2020-08-18T21:28:36.496" v="211" actId="1035"/>
          <ac:spMkLst>
            <pc:docMk/>
            <pc:sldMk cId="525572039" sldId="257"/>
            <ac:spMk id="25" creationId="{C0BE2C21-5E1E-2643-B6D6-3A5972AEF1FE}"/>
          </ac:spMkLst>
        </pc:spChg>
        <pc:spChg chg="mod">
          <ac:chgData name="Fawcett, M (SHS Teacher)" userId="a9a7a05a-bf64-4f6c-b2e0-642b29d39c55" providerId="ADAL" clId="{C1E27413-0AD9-924C-8BF1-B1AACA97C2A7}" dt="2020-08-18T21:29:08.307" v="248" actId="1035"/>
          <ac:spMkLst>
            <pc:docMk/>
            <pc:sldMk cId="525572039" sldId="257"/>
            <ac:spMk id="29" creationId="{C75FEFC9-950A-2B44-8F20-20EC6C105179}"/>
          </ac:spMkLst>
        </pc:spChg>
        <pc:spChg chg="mod">
          <ac:chgData name="Fawcett, M (SHS Teacher)" userId="a9a7a05a-bf64-4f6c-b2e0-642b29d39c55" providerId="ADAL" clId="{C1E27413-0AD9-924C-8BF1-B1AACA97C2A7}" dt="2020-08-18T21:28:44.081" v="221" actId="1076"/>
          <ac:spMkLst>
            <pc:docMk/>
            <pc:sldMk cId="525572039" sldId="257"/>
            <ac:spMk id="31" creationId="{6CF90FE2-1DCA-C145-982B-D77DEA01FE3A}"/>
          </ac:spMkLst>
        </pc:spChg>
        <pc:picChg chg="add mod modCrop">
          <ac:chgData name="Fawcett, M (SHS Teacher)" userId="a9a7a05a-bf64-4f6c-b2e0-642b29d39c55" providerId="ADAL" clId="{C1E27413-0AD9-924C-8BF1-B1AACA97C2A7}" dt="2020-08-18T21:28:39.668" v="220" actId="1035"/>
          <ac:picMkLst>
            <pc:docMk/>
            <pc:sldMk cId="525572039" sldId="257"/>
            <ac:picMk id="3" creationId="{64409E0F-AD12-8646-93F0-FA73EC07A2C0}"/>
          </ac:picMkLst>
        </pc:picChg>
        <pc:picChg chg="mod">
          <ac:chgData name="Fawcett, M (SHS Teacher)" userId="a9a7a05a-bf64-4f6c-b2e0-642b29d39c55" providerId="ADAL" clId="{C1E27413-0AD9-924C-8BF1-B1AACA97C2A7}" dt="2020-08-18T21:29:15.531" v="264" actId="1035"/>
          <ac:picMkLst>
            <pc:docMk/>
            <pc:sldMk cId="525572039" sldId="257"/>
            <ac:picMk id="5" creationId="{E7A7181F-42F9-E24C-BD78-03EF23A3E997}"/>
          </ac:picMkLst>
        </pc:picChg>
        <pc:picChg chg="mod">
          <ac:chgData name="Fawcett, M (SHS Teacher)" userId="a9a7a05a-bf64-4f6c-b2e0-642b29d39c55" providerId="ADAL" clId="{C1E27413-0AD9-924C-8BF1-B1AACA97C2A7}" dt="2020-08-18T21:35:36.936" v="625" actId="1076"/>
          <ac:picMkLst>
            <pc:docMk/>
            <pc:sldMk cId="525572039" sldId="257"/>
            <ac:picMk id="11" creationId="{7BCC077F-2968-784C-B43E-F86571FF0EEF}"/>
          </ac:picMkLst>
        </pc:picChg>
      </pc:sldChg>
      <pc:sldChg chg="add mod setBg">
        <pc:chgData name="Fawcett, M (SHS Teacher)" userId="a9a7a05a-bf64-4f6c-b2e0-642b29d39c55" providerId="ADAL" clId="{C1E27413-0AD9-924C-8BF1-B1AACA97C2A7}" dt="2020-08-18T21:33:55.719" v="616"/>
        <pc:sldMkLst>
          <pc:docMk/>
          <pc:sldMk cId="3820781096" sldId="258"/>
        </pc:sldMkLst>
      </pc:sldChg>
      <pc:sldChg chg="add mod setBg">
        <pc:chgData name="Fawcett, M (SHS Teacher)" userId="a9a7a05a-bf64-4f6c-b2e0-642b29d39c55" providerId="ADAL" clId="{C1E27413-0AD9-924C-8BF1-B1AACA97C2A7}" dt="2020-08-18T21:34:18.593" v="618"/>
        <pc:sldMkLst>
          <pc:docMk/>
          <pc:sldMk cId="74235063" sldId="259"/>
        </pc:sldMkLst>
      </pc:sldChg>
      <pc:sldChg chg="add mod setBg">
        <pc:chgData name="Fawcett, M (SHS Teacher)" userId="a9a7a05a-bf64-4f6c-b2e0-642b29d39c55" providerId="ADAL" clId="{C1E27413-0AD9-924C-8BF1-B1AACA97C2A7}" dt="2020-08-18T21:34:11.568" v="617"/>
        <pc:sldMkLst>
          <pc:docMk/>
          <pc:sldMk cId="319554999" sldId="260"/>
        </pc:sldMkLst>
      </pc:sldChg>
      <pc:sldChg chg="add mod setBg">
        <pc:chgData name="Fawcett, M (SHS Teacher)" userId="a9a7a05a-bf64-4f6c-b2e0-642b29d39c55" providerId="ADAL" clId="{C1E27413-0AD9-924C-8BF1-B1AACA97C2A7}" dt="2020-08-18T21:34:39.549" v="619"/>
        <pc:sldMkLst>
          <pc:docMk/>
          <pc:sldMk cId="1448312234" sldId="261"/>
        </pc:sldMkLst>
      </pc:sldChg>
      <pc:sldChg chg="add mod setBg">
        <pc:chgData name="Fawcett, M (SHS Teacher)" userId="a9a7a05a-bf64-4f6c-b2e0-642b29d39c55" providerId="ADAL" clId="{C1E27413-0AD9-924C-8BF1-B1AACA97C2A7}" dt="2020-08-18T21:34:47.265" v="620"/>
        <pc:sldMkLst>
          <pc:docMk/>
          <pc:sldMk cId="2200937347" sldId="262"/>
        </pc:sldMkLst>
      </pc:sldChg>
      <pc:sldChg chg="add mod setBg">
        <pc:chgData name="Fawcett, M (SHS Teacher)" userId="a9a7a05a-bf64-4f6c-b2e0-642b29d39c55" providerId="ADAL" clId="{C1E27413-0AD9-924C-8BF1-B1AACA97C2A7}" dt="2020-08-18T21:34:52.744" v="621"/>
        <pc:sldMkLst>
          <pc:docMk/>
          <pc:sldMk cId="1922123749" sldId="263"/>
        </pc:sldMkLst>
      </pc:sldChg>
      <pc:sldChg chg="addSp delSp modSp add mod setBg">
        <pc:chgData name="Fawcett, M (SHS Teacher)" userId="a9a7a05a-bf64-4f6c-b2e0-642b29d39c55" providerId="ADAL" clId="{C1E27413-0AD9-924C-8BF1-B1AACA97C2A7}" dt="2020-08-18T21:33:20.855" v="612"/>
        <pc:sldMkLst>
          <pc:docMk/>
          <pc:sldMk cId="649330395" sldId="264"/>
        </pc:sldMkLst>
        <pc:spChg chg="del">
          <ac:chgData name="Fawcett, M (SHS Teacher)" userId="a9a7a05a-bf64-4f6c-b2e0-642b29d39c55" providerId="ADAL" clId="{C1E27413-0AD9-924C-8BF1-B1AACA97C2A7}" dt="2020-08-18T21:33:05.952" v="610" actId="21"/>
          <ac:spMkLst>
            <pc:docMk/>
            <pc:sldMk cId="649330395" sldId="264"/>
            <ac:spMk id="2" creationId="{00000000-0000-0000-0000-000000000000}"/>
          </ac:spMkLst>
        </pc:spChg>
        <pc:spChg chg="add del mod">
          <ac:chgData name="Fawcett, M (SHS Teacher)" userId="a9a7a05a-bf64-4f6c-b2e0-642b29d39c55" providerId="ADAL" clId="{C1E27413-0AD9-924C-8BF1-B1AACA97C2A7}" dt="2020-08-18T21:33:11.855" v="611" actId="21"/>
          <ac:spMkLst>
            <pc:docMk/>
            <pc:sldMk cId="649330395" sldId="264"/>
            <ac:spMk id="11" creationId="{B69A3525-E017-4940-BC71-1AD389A806B2}"/>
          </ac:spMkLst>
        </pc:spChg>
      </pc:sldChg>
      <pc:sldChg chg="add del mod setBg">
        <pc:chgData name="Fawcett, M (SHS Teacher)" userId="a9a7a05a-bf64-4f6c-b2e0-642b29d39c55" providerId="ADAL" clId="{C1E27413-0AD9-924C-8BF1-B1AACA97C2A7}" dt="2020-08-18T21:33:33.692" v="613"/>
        <pc:sldMkLst>
          <pc:docMk/>
          <pc:sldMk cId="1994723969" sldId="265"/>
        </pc:sldMkLst>
      </pc:sldChg>
      <pc:sldChg chg="add mod setBg">
        <pc:chgData name="Fawcett, M (SHS Teacher)" userId="a9a7a05a-bf64-4f6c-b2e0-642b29d39c55" providerId="ADAL" clId="{C1E27413-0AD9-924C-8BF1-B1AACA97C2A7}" dt="2020-08-18T21:33:42.453" v="615"/>
        <pc:sldMkLst>
          <pc:docMk/>
          <pc:sldMk cId="2767306874" sldId="266"/>
        </pc:sldMkLst>
      </pc:sldChg>
      <pc:sldChg chg="addSp delSp modSp new mod setBg">
        <pc:chgData name="Fawcett, M (SHS Teacher)" userId="a9a7a05a-bf64-4f6c-b2e0-642b29d39c55" providerId="ADAL" clId="{C1E27413-0AD9-924C-8BF1-B1AACA97C2A7}" dt="2020-08-18T21:34:58.138" v="622"/>
        <pc:sldMkLst>
          <pc:docMk/>
          <pc:sldMk cId="3956228156" sldId="267"/>
        </pc:sldMkLst>
        <pc:spChg chg="del mod">
          <ac:chgData name="Fawcett, M (SHS Teacher)" userId="a9a7a05a-bf64-4f6c-b2e0-642b29d39c55" providerId="ADAL" clId="{C1E27413-0AD9-924C-8BF1-B1AACA97C2A7}" dt="2020-08-18T21:17:26.162" v="21" actId="21"/>
          <ac:spMkLst>
            <pc:docMk/>
            <pc:sldMk cId="3956228156" sldId="267"/>
            <ac:spMk id="2" creationId="{B76F90FC-43BD-A24D-AC38-B04FB59F38E9}"/>
          </ac:spMkLst>
        </pc:spChg>
        <pc:spChg chg="del mod">
          <ac:chgData name="Fawcett, M (SHS Teacher)" userId="a9a7a05a-bf64-4f6c-b2e0-642b29d39c55" providerId="ADAL" clId="{C1E27413-0AD9-924C-8BF1-B1AACA97C2A7}" dt="2020-08-18T21:17:19.554" v="20" actId="21"/>
          <ac:spMkLst>
            <pc:docMk/>
            <pc:sldMk cId="3956228156" sldId="267"/>
            <ac:spMk id="3" creationId="{5D08C03B-4EFE-A14B-8F30-2AE8A1BC54CB}"/>
          </ac:spMkLst>
        </pc:spChg>
        <pc:picChg chg="add del mod">
          <ac:chgData name="Fawcett, M (SHS Teacher)" userId="a9a7a05a-bf64-4f6c-b2e0-642b29d39c55" providerId="ADAL" clId="{C1E27413-0AD9-924C-8BF1-B1AACA97C2A7}" dt="2020-08-18T21:19:58.620" v="33" actId="1076"/>
          <ac:picMkLst>
            <pc:docMk/>
            <pc:sldMk cId="3956228156" sldId="267"/>
            <ac:picMk id="4" creationId="{B1079FAF-7011-364C-8694-6A5AA41B8BC2}"/>
          </ac:picMkLst>
        </pc:picChg>
      </pc:sldChg>
      <pc:sldChg chg="addSp delSp modSp new mod setBg">
        <pc:chgData name="Fawcett, M (SHS Teacher)" userId="a9a7a05a-bf64-4f6c-b2e0-642b29d39c55" providerId="ADAL" clId="{C1E27413-0AD9-924C-8BF1-B1AACA97C2A7}" dt="2020-08-18T21:35:07.851" v="624" actId="1076"/>
        <pc:sldMkLst>
          <pc:docMk/>
          <pc:sldMk cId="3421651394" sldId="268"/>
        </pc:sldMkLst>
        <pc:spChg chg="del">
          <ac:chgData name="Fawcett, M (SHS Teacher)" userId="a9a7a05a-bf64-4f6c-b2e0-642b29d39c55" providerId="ADAL" clId="{C1E27413-0AD9-924C-8BF1-B1AACA97C2A7}" dt="2020-08-18T21:21:21.503" v="35" actId="21"/>
          <ac:spMkLst>
            <pc:docMk/>
            <pc:sldMk cId="3421651394" sldId="268"/>
            <ac:spMk id="2" creationId="{6340F033-0B8B-8A44-BE44-9D0C77C58C62}"/>
          </ac:spMkLst>
        </pc:spChg>
        <pc:spChg chg="del">
          <ac:chgData name="Fawcett, M (SHS Teacher)" userId="a9a7a05a-bf64-4f6c-b2e0-642b29d39c55" providerId="ADAL" clId="{C1E27413-0AD9-924C-8BF1-B1AACA97C2A7}" dt="2020-08-18T21:21:24.895" v="36" actId="21"/>
          <ac:spMkLst>
            <pc:docMk/>
            <pc:sldMk cId="3421651394" sldId="268"/>
            <ac:spMk id="3" creationId="{F9C3FC8E-08CC-1F4E-A4EA-DF88F9654D9B}"/>
          </ac:spMkLst>
        </pc:spChg>
        <pc:spChg chg="add mod">
          <ac:chgData name="Fawcett, M (SHS Teacher)" userId="a9a7a05a-bf64-4f6c-b2e0-642b29d39c55" providerId="ADAL" clId="{C1E27413-0AD9-924C-8BF1-B1AACA97C2A7}" dt="2020-08-18T21:23:48.852" v="43" actId="1076"/>
          <ac:spMkLst>
            <pc:docMk/>
            <pc:sldMk cId="3421651394" sldId="268"/>
            <ac:spMk id="7" creationId="{1826BF7A-F1A8-C845-B00E-5A3248BD14DA}"/>
          </ac:spMkLst>
        </pc:spChg>
        <pc:picChg chg="add mod modCrop">
          <ac:chgData name="Fawcett, M (SHS Teacher)" userId="a9a7a05a-bf64-4f6c-b2e0-642b29d39c55" providerId="ADAL" clId="{C1E27413-0AD9-924C-8BF1-B1AACA97C2A7}" dt="2020-08-18T21:23:56.087" v="44" actId="732"/>
          <ac:picMkLst>
            <pc:docMk/>
            <pc:sldMk cId="3421651394" sldId="268"/>
            <ac:picMk id="4" creationId="{66F35035-3D9A-AC40-A65D-71BBF506B9F8}"/>
          </ac:picMkLst>
        </pc:picChg>
        <pc:picChg chg="add mod">
          <ac:chgData name="Fawcett, M (SHS Teacher)" userId="a9a7a05a-bf64-4f6c-b2e0-642b29d39c55" providerId="ADAL" clId="{C1E27413-0AD9-924C-8BF1-B1AACA97C2A7}" dt="2020-08-18T21:35:07.851" v="624" actId="1076"/>
          <ac:picMkLst>
            <pc:docMk/>
            <pc:sldMk cId="3421651394" sldId="268"/>
            <ac:picMk id="5" creationId="{6685CFEA-880B-8349-AD0F-2A2AF5543B4D}"/>
          </ac:picMkLst>
        </pc:picChg>
      </pc:sldChg>
    </pc:docChg>
  </pc:docChgLst>
  <pc:docChgLst>
    <pc:chgData name="Fawcett, M (SHS Teacher)" userId="a9a7a05a-bf64-4f6c-b2e0-642b29d39c55" providerId="ADAL" clId="{4DF27BE0-2BBC-9149-B9D0-48334D56B155}"/>
    <pc:docChg chg="custSel modSld">
      <pc:chgData name="Fawcett, M (SHS Teacher)" userId="a9a7a05a-bf64-4f6c-b2e0-642b29d39c55" providerId="ADAL" clId="{4DF27BE0-2BBC-9149-B9D0-48334D56B155}" dt="2020-09-06T13:57:03.460" v="4" actId="1076"/>
      <pc:docMkLst>
        <pc:docMk/>
      </pc:docMkLst>
      <pc:sldChg chg="addSp delSp modSp">
        <pc:chgData name="Fawcett, M (SHS Teacher)" userId="a9a7a05a-bf64-4f6c-b2e0-642b29d39c55" providerId="ADAL" clId="{4DF27BE0-2BBC-9149-B9D0-48334D56B155}" dt="2020-09-06T13:57:03.460" v="4" actId="1076"/>
        <pc:sldMkLst>
          <pc:docMk/>
          <pc:sldMk cId="649330395" sldId="264"/>
        </pc:sldMkLst>
        <pc:spChg chg="del">
          <ac:chgData name="Fawcett, M (SHS Teacher)" userId="a9a7a05a-bf64-4f6c-b2e0-642b29d39c55" providerId="ADAL" clId="{4DF27BE0-2BBC-9149-B9D0-48334D56B155}" dt="2020-09-06T13:56:43.215" v="1" actId="21"/>
          <ac:spMkLst>
            <pc:docMk/>
            <pc:sldMk cId="649330395" sldId="264"/>
            <ac:spMk id="3" creationId="{00000000-0000-0000-0000-000000000000}"/>
          </ac:spMkLst>
        </pc:spChg>
        <pc:spChg chg="add del mod">
          <ac:chgData name="Fawcett, M (SHS Teacher)" userId="a9a7a05a-bf64-4f6c-b2e0-642b29d39c55" providerId="ADAL" clId="{4DF27BE0-2BBC-9149-B9D0-48334D56B155}" dt="2020-09-06T13:56:51.810" v="2" actId="21"/>
          <ac:spMkLst>
            <pc:docMk/>
            <pc:sldMk cId="649330395" sldId="264"/>
            <ac:spMk id="11" creationId="{671EABB8-71F6-7543-9433-BCC3443153FF}"/>
          </ac:spMkLst>
        </pc:spChg>
        <pc:picChg chg="add mod">
          <ac:chgData name="Fawcett, M (SHS Teacher)" userId="a9a7a05a-bf64-4f6c-b2e0-642b29d39c55" providerId="ADAL" clId="{4DF27BE0-2BBC-9149-B9D0-48334D56B155}" dt="2020-09-06T13:57:03.460" v="4" actId="1076"/>
          <ac:picMkLst>
            <pc:docMk/>
            <pc:sldMk cId="649330395" sldId="264"/>
            <ac:picMk id="2" creationId="{032CB664-E71C-CA41-B5D4-D9DFAED92B2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59FA-1C11-DE45-B2AB-3747875DEE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854FED-DD1C-1C45-A3FB-9AFF2FA14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E3230-BDE2-1144-89D6-2A9240096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CE24-B675-4942-90D8-A9BCF030D4EC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44EBA-DBDC-4549-B60C-2CA1CAA73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103DD-A4F5-CA4A-952A-70E493414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0F45-81F6-7549-AD71-B1B171EF1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69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8F7C6-8C46-6A4B-AD40-948756963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8536C8-61E2-0C40-80B2-41585B74D0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D7C5C-B533-A548-B33B-54B1122F0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CE24-B675-4942-90D8-A9BCF030D4EC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275CE-088A-F34C-B5B6-8A62ED4A9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CECF9-6168-8B40-9217-C77DA6EBA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0F45-81F6-7549-AD71-B1B171EF1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302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2560A-1000-3E44-B26B-AA738BBF7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51D98A-C56D-5742-A41F-E2C7DB81E9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E030E-B16B-8547-BCD8-D8D5133D9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CE24-B675-4942-90D8-A9BCF030D4EC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00110-DDD2-D14B-AD0B-BF5146AC0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2CF87-D2C7-7E4D-A0EA-65F7DF782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0F45-81F6-7549-AD71-B1B171EF1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2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38B1D-1989-944D-827C-6E3700CC8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92CBE-1B01-FA48-AA53-F58BB5E874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4399A-8BA1-7944-9683-7316B1061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CE24-B675-4942-90D8-A9BCF030D4EC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D74E5-B5D5-174C-9D46-FA1F5A5D3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DE3DF-E7D6-2840-8CF9-1C622AF3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0F45-81F6-7549-AD71-B1B171EF1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68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1083-24E5-AD4D-88DA-17BE8BBDB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5971B-A15E-7B4B-992D-3F63CEEF9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DB795-691E-674F-9B6B-E55C95BA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CE24-B675-4942-90D8-A9BCF030D4EC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DF50A-07F6-FE47-878F-E904EEDF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603B2-654A-734D-B076-CF1A47B26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0F45-81F6-7549-AD71-B1B171EF1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317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9A7A5-0C69-0C42-A6B0-693CE3FD3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6897D-829F-7942-B8AA-D90E70369E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0EB114-F43D-6440-B9E9-BE9BD3BDEA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4C3E91-527F-EF46-8EF0-F04E97A61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CE24-B675-4942-90D8-A9BCF030D4EC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D5ED2D-67D4-F14D-8315-AB4EDCE80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EA5BEC-AF7C-2640-831E-61E492E4C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0F45-81F6-7549-AD71-B1B171EF1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802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91C3A-3FE7-D34C-A2EB-9805EFBF1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94F468-F2BB-0844-B713-4EE4B67CB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2C5DA5-3C87-754F-92D9-73829D9936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0DBC13-48FB-A045-BADB-45C3745910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93E952-9B3D-DD46-8902-2D533EEB61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BAB511-6B42-1844-99D6-A1DA7CF3A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CE24-B675-4942-90D8-A9BCF030D4EC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090F99-5A6C-B44E-9746-095BD79E3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41DDC0-D763-F445-99D4-F1FE05D09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0F45-81F6-7549-AD71-B1B171EF1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190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67F59-7153-FD4B-A68A-CD7C02B7E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D62F90-6C86-9D4F-A35A-9F26B3820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CE24-B675-4942-90D8-A9BCF030D4EC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3DE58C-7CCA-6444-939B-1877664F7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D70B4E-882D-AE4B-BB90-2A44EAD0A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0F45-81F6-7549-AD71-B1B171EF1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5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DB6B5F-9DEC-5145-8B81-A12E96E50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CE24-B675-4942-90D8-A9BCF030D4EC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D92614-75C8-704A-8E62-085FF897E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721E2C-CAFF-DB4B-B59F-CB3D88099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0F45-81F6-7549-AD71-B1B171EF1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00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ADC72-E569-B549-A433-D2360384C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11772-C81A-104F-B18C-C6D740344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B771D4-5C5D-8A45-AA48-D85672FFF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2592DB-3332-1746-8799-28CC9F19F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CE24-B675-4942-90D8-A9BCF030D4EC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49BDA8-6050-AC47-9981-4C67DACD8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DB4897-34D2-9C48-ABE9-87F1FA886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0F45-81F6-7549-AD71-B1B171EF1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160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13735-F117-534D-BCA1-88F71FA36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CB41AC-E389-3642-8F8F-853FF6F9C9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185719-42B4-D948-979B-1CBB272027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042F28-C080-1A43-9C56-90C8438C4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CE24-B675-4942-90D8-A9BCF030D4EC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D2803C-A57A-E549-8275-0C064AA84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BC0B0D-7448-2643-856E-40B8CBF83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0F45-81F6-7549-AD71-B1B171EF1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650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3DDF74-DED9-4F44-8A88-D74B5099C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643EC-314A-864F-A35B-64A8E98C1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E6B4C-F63F-1A4F-9B5F-B1CEF11564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7CE24-B675-4942-90D8-A9BCF030D4EC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BDEA1-6721-5C46-AB8F-C916BE5DD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D272B-E581-5F45-B5B7-B64CE732A7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D0F45-81F6-7549-AD71-B1B171EF1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715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4.jpeg" /><Relationship Id="rId4" Type="http://schemas.openxmlformats.org/officeDocument/2006/relationships/image" Target="../media/image3.png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 /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Relationship Id="rId4" Type="http://schemas.openxmlformats.org/officeDocument/2006/relationships/hyperlink" Target="https://www.youtube.com/watch?v=lK3RFd6EBp8" TargetMode="Externa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9.png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E7A7181F-42F9-E24C-BD78-03EF23A3E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60000">
            <a:off x="4359393" y="1120581"/>
            <a:ext cx="2714625" cy="2438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86EB69-E343-7540-B47B-4621ACEF0E11}"/>
              </a:ext>
            </a:extLst>
          </p:cNvPr>
          <p:cNvSpPr txBox="1"/>
          <p:nvPr/>
        </p:nvSpPr>
        <p:spPr>
          <a:xfrm>
            <a:off x="291500" y="415289"/>
            <a:ext cx="3663351" cy="557075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br>
              <a:rPr lang="en-US">
                <a:latin typeface="Arial Nova" panose="020B0504020202020204" pitchFamily="34" charset="0"/>
              </a:rPr>
            </a:br>
            <a:r>
              <a:rPr lang="en-US" b="1">
                <a:solidFill>
                  <a:schemeClr val="bg1"/>
                </a:solidFill>
                <a:highlight>
                  <a:srgbClr val="000000"/>
                </a:highlight>
                <a:latin typeface="Arial Nova" panose="020B0504020202020204" pitchFamily="34" charset="0"/>
                <a:cs typeface="Calibri"/>
              </a:rPr>
              <a:t>TITLE Product disassembly</a:t>
            </a:r>
            <a:endParaRPr lang="en-US" b="1" dirty="0">
              <a:solidFill>
                <a:schemeClr val="bg1"/>
              </a:solidFill>
              <a:highlight>
                <a:srgbClr val="000000"/>
              </a:highlight>
              <a:latin typeface="Arial Nova" panose="020B0504020202020204" pitchFamily="34" charset="0"/>
              <a:cs typeface="Calibri"/>
            </a:endParaRPr>
          </a:p>
          <a:p>
            <a:pPr algn="ctr"/>
            <a:br>
              <a:rPr lang="en-US" dirty="0">
                <a:latin typeface="Arial Nova" panose="020B0504020202020204" pitchFamily="34" charset="0"/>
              </a:rPr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latin typeface="Arial Nova" panose="020B0504020202020204" pitchFamily="34" charset="0"/>
                <a:cs typeface="Calibri"/>
              </a:rPr>
              <a:t>The learning intent.</a:t>
            </a:r>
            <a:endParaRPr lang="en-US" dirty="0">
              <a:latin typeface="Arial Nova" panose="020B0504020202020204" pitchFamily="34" charset="0"/>
            </a:endParaRPr>
          </a:p>
          <a:p>
            <a:pPr algn="ctr"/>
            <a:r>
              <a:rPr lang="en-US" sz="1800" i="1" u="none" strike="noStrike">
                <a:effectLst/>
                <a:latin typeface="Arial Nova" panose="020B0504020202020204" pitchFamily="34" charset="0"/>
              </a:rPr>
              <a:t>To explain engineered products functions, properties and suitability for use. </a:t>
            </a:r>
            <a:br>
              <a:rPr lang="en-US" dirty="0">
                <a:latin typeface="Arial Nova" panose="020B0504020202020204" pitchFamily="34" charset="0"/>
              </a:rPr>
            </a:br>
            <a:endParaRPr lang="en-US" sz="1400" dirty="0">
              <a:highlight>
                <a:srgbClr val="FFFF00"/>
              </a:highlight>
              <a:latin typeface="Arial Nova" panose="020B0504020202020204" pitchFamily="34" charset="0"/>
              <a:cs typeface="Calibri"/>
            </a:endParaRPr>
          </a:p>
          <a:p>
            <a:pPr algn="ctr"/>
            <a:br>
              <a:rPr lang="en-US" dirty="0">
                <a:latin typeface="Arial Nova" panose="020B0504020202020204" pitchFamily="34" charset="0"/>
              </a:rPr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latin typeface="Arial Nova" panose="020B0504020202020204" pitchFamily="34" charset="0"/>
                <a:cs typeface="Calibri"/>
              </a:rPr>
              <a:t>Why are we learning this?</a:t>
            </a:r>
            <a:br>
              <a:rPr lang="en-US">
                <a:latin typeface="Arial Nova" panose="020B0504020202020204" pitchFamily="34" charset="0"/>
              </a:rPr>
            </a:br>
            <a:r>
              <a:rPr lang="en-US" i="1">
                <a:latin typeface="Arial Nova" panose="020B0504020202020204" pitchFamily="34" charset="0"/>
              </a:rPr>
              <a:t>To analyse existing products as part of your controlled assessment</a:t>
            </a:r>
            <a:endParaRPr lang="en-US" i="1" dirty="0">
              <a:latin typeface="Arial Nova" panose="020B0504020202020204" pitchFamily="34" charset="0"/>
            </a:endParaRPr>
          </a:p>
          <a:p>
            <a:pPr algn="ctr"/>
            <a:endParaRPr lang="en-US" sz="1600" dirty="0">
              <a:highlight>
                <a:srgbClr val="008000"/>
              </a:highlight>
              <a:latin typeface="Arial Nova" panose="020B0504020202020204" pitchFamily="34" charset="0"/>
              <a:cs typeface="Calibri"/>
            </a:endParaRPr>
          </a:p>
          <a:p>
            <a:pPr algn="ctr"/>
            <a:r>
              <a:rPr lang="en-US" sz="1600" dirty="0">
                <a:highlight>
                  <a:srgbClr val="00FF00"/>
                </a:highlight>
                <a:latin typeface="Arial Nova" panose="020B0504020202020204" pitchFamily="34" charset="0"/>
                <a:cs typeface="Calibri"/>
              </a:rPr>
              <a:t>SUPPORT</a:t>
            </a:r>
          </a:p>
          <a:p>
            <a:pPr algn="ctr"/>
            <a:r>
              <a:rPr lang="en-US" sz="1600">
                <a:highlight>
                  <a:srgbClr val="00FF00"/>
                </a:highlight>
                <a:latin typeface="Arial Nova" panose="020B0504020202020204" pitchFamily="34" charset="0"/>
                <a:cs typeface="Calibri"/>
              </a:rPr>
              <a:t>What is it made from? What properties does this have? Why is it made from this material? </a:t>
            </a:r>
            <a:endParaRPr lang="en-US" sz="1600" dirty="0">
              <a:highlight>
                <a:srgbClr val="00FF00"/>
              </a:highlight>
              <a:latin typeface="Arial Nova" panose="020B0504020202020204" pitchFamily="34" charset="0"/>
              <a:cs typeface="Calibri"/>
            </a:endParaRPr>
          </a:p>
          <a:p>
            <a:br>
              <a:rPr lang="en-US" dirty="0">
                <a:latin typeface="Arial Nova" panose="020B0504020202020204" pitchFamily="34" charset="0"/>
              </a:rPr>
            </a:br>
            <a:r>
              <a:rPr lang="en-US" sz="1600" b="1" dirty="0">
                <a:highlight>
                  <a:srgbClr val="00FFFF"/>
                </a:highlight>
                <a:latin typeface="Arial Nova" panose="020B0504020202020204" pitchFamily="34" charset="0"/>
                <a:cs typeface="Calibri"/>
              </a:rPr>
              <a:t>VCR </a:t>
            </a:r>
            <a:r>
              <a:rPr lang="en-US" sz="1600" b="1">
                <a:highlight>
                  <a:srgbClr val="00FFFF"/>
                </a:highlight>
                <a:latin typeface="Arial Nova" panose="020B0504020202020204" pitchFamily="34" charset="0"/>
                <a:cs typeface="Calibri"/>
              </a:rPr>
              <a:t>Keywords – properties, functions, performance</a:t>
            </a:r>
            <a:endParaRPr lang="en-US" sz="1600" b="1" dirty="0">
              <a:highlight>
                <a:srgbClr val="00FFFF"/>
              </a:highlight>
              <a:latin typeface="Arial Nova" panose="020B0504020202020204" pitchFamily="34" charset="0"/>
              <a:cs typeface="Calibri"/>
            </a:endParaRPr>
          </a:p>
        </p:txBody>
      </p:sp>
      <p:pic>
        <p:nvPicPr>
          <p:cNvPr id="9" name="Picture 6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9FAA5AC3-B43D-4E43-95E4-D17DE8477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3892" y="39149"/>
            <a:ext cx="2724150" cy="2438400"/>
          </a:xfrm>
          <a:prstGeom prst="rect">
            <a:avLst/>
          </a:prstGeom>
        </p:spPr>
      </p:pic>
      <p:pic>
        <p:nvPicPr>
          <p:cNvPr id="11" name="Picture 10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7BCC077F-2968-784C-B43E-F86571FF0E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7859" y="2025249"/>
            <a:ext cx="2714625" cy="2438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9B2659-6B65-D64B-BBC5-2B684A15825E}"/>
              </a:ext>
            </a:extLst>
          </p:cNvPr>
          <p:cNvSpPr txBox="1"/>
          <p:nvPr/>
        </p:nvSpPr>
        <p:spPr>
          <a:xfrm>
            <a:off x="4189956" y="857457"/>
            <a:ext cx="535309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dk1"/>
                </a:solidFill>
                <a:latin typeface="Arial Nova" panose="020B0504020202020204" pitchFamily="34" charset="0"/>
              </a:rPr>
              <a:t>Explain components of engineered products to evaluate properties and material suitability. </a:t>
            </a:r>
            <a:endParaRPr lang="en-US" sz="1600" dirty="0">
              <a:latin typeface="Arial Nova" panose="020B0504020202020204" pitchFamily="34" charset="0"/>
              <a:cs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73E8BE-CDBF-9442-8CD6-2E2B2719F24C}"/>
              </a:ext>
            </a:extLst>
          </p:cNvPr>
          <p:cNvSpPr txBox="1"/>
          <p:nvPr/>
        </p:nvSpPr>
        <p:spPr>
          <a:xfrm>
            <a:off x="7128859" y="1942179"/>
            <a:ext cx="4905501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dk1"/>
                </a:solidFill>
                <a:latin typeface="Arial Nova" panose="020B0504020202020204" pitchFamily="34" charset="0"/>
              </a:rPr>
              <a:t>Description of components of engineered products to evaluate properties and material suitability.</a:t>
            </a:r>
            <a:endParaRPr lang="en-US" sz="1600" i="1" dirty="0">
              <a:latin typeface="Arial Nova" panose="020B0504020202020204" pitchFamily="34" charset="0"/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345F11-BEC8-3E43-A9E8-B3934F514AF7}"/>
              </a:ext>
            </a:extLst>
          </p:cNvPr>
          <p:cNvSpPr txBox="1"/>
          <p:nvPr/>
        </p:nvSpPr>
        <p:spPr>
          <a:xfrm rot="360000">
            <a:off x="9310778" y="224286"/>
            <a:ext cx="2743200" cy="400110"/>
          </a:xfrm>
          <a:prstGeom prst="rect">
            <a:avLst/>
          </a:prstGeom>
          <a:solidFill>
            <a:schemeClr val="tx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cs typeface="Calibri"/>
              </a:rPr>
              <a:t>.</a:t>
            </a:r>
            <a:r>
              <a:rPr lang="en-US" sz="2000" b="1">
                <a:solidFill>
                  <a:srgbClr val="F2F2F2"/>
                </a:solidFill>
                <a:cs typeface="Calibri"/>
              </a:rPr>
              <a:t>The success criteria</a:t>
            </a:r>
            <a:r>
              <a:rPr lang="en-US" sz="2000" b="1">
                <a:cs typeface="Calibri"/>
              </a:rPr>
              <a:t>.</a:t>
            </a:r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8AD97A-6407-C142-A813-F0B95673F68E}"/>
              </a:ext>
            </a:extLst>
          </p:cNvPr>
          <p:cNvSpPr txBox="1"/>
          <p:nvPr/>
        </p:nvSpPr>
        <p:spPr>
          <a:xfrm>
            <a:off x="4135546" y="2991640"/>
            <a:ext cx="5141291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dk1"/>
                </a:solidFill>
                <a:latin typeface="Arial Nova" panose="020B0504020202020204" pitchFamily="34" charset="0"/>
              </a:rPr>
              <a:t>Identification of components of engineered products to evaluate properties and material suitability. </a:t>
            </a:r>
            <a:endParaRPr lang="en-US" sz="1600" i="1" dirty="0">
              <a:latin typeface="Arial Nova" panose="020B0504020202020204" pitchFamily="34" charset="0"/>
              <a:cs typeface="Calibri"/>
            </a:endParaRPr>
          </a:p>
        </p:txBody>
      </p:sp>
      <p:pic>
        <p:nvPicPr>
          <p:cNvPr id="21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6F6885DD-8DA8-1340-8ECA-8BBE76FC5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2267" y="4182479"/>
            <a:ext cx="1092094" cy="109209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0BE2C21-5E1E-2643-B6D6-3A5972AEF1FE}"/>
              </a:ext>
            </a:extLst>
          </p:cNvPr>
          <p:cNvSpPr txBox="1"/>
          <p:nvPr/>
        </p:nvSpPr>
        <p:spPr>
          <a:xfrm>
            <a:off x="4107596" y="3605633"/>
            <a:ext cx="6736881" cy="32258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  <a:p>
            <a:pPr marL="167167">
              <a:lnSpc>
                <a:spcPct val="107000"/>
              </a:lnSpc>
              <a:spcAft>
                <a:spcPts val="135"/>
              </a:spcAft>
            </a:pPr>
            <a:endParaRPr lang="en-US" sz="1400">
              <a:latin typeface="Arial Nova" panose="020B05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75FEFC9-950A-2B44-8F20-20EC6C105179}"/>
              </a:ext>
            </a:extLst>
          </p:cNvPr>
          <p:cNvSpPr txBox="1"/>
          <p:nvPr/>
        </p:nvSpPr>
        <p:spPr>
          <a:xfrm>
            <a:off x="6841102" y="26375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>
                <a:solidFill>
                  <a:srgbClr val="FF0000"/>
                </a:solidFill>
                <a:latin typeface="Berlin Sans FB Demi" panose="020E0602020502020306" pitchFamily="34" charset="0"/>
              </a:rPr>
              <a:t>PASS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F90FE2-1DCA-C145-982B-D77DEA01FE3A}"/>
              </a:ext>
            </a:extLst>
          </p:cNvPr>
          <p:cNvSpPr txBox="1"/>
          <p:nvPr/>
        </p:nvSpPr>
        <p:spPr>
          <a:xfrm>
            <a:off x="7147281" y="147259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>
                <a:solidFill>
                  <a:srgbClr val="FFC000"/>
                </a:solidFill>
                <a:latin typeface="Berlin Sans FB Demi" panose="020E0602020502020306" pitchFamily="34" charset="0"/>
              </a:rPr>
              <a:t>MERIT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E55DD2F-8C0C-FC42-9894-C110F04F1873}"/>
              </a:ext>
            </a:extLst>
          </p:cNvPr>
          <p:cNvSpPr txBox="1"/>
          <p:nvPr/>
        </p:nvSpPr>
        <p:spPr>
          <a:xfrm>
            <a:off x="4613293" y="342604"/>
            <a:ext cx="2205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>
                <a:solidFill>
                  <a:srgbClr val="92D050"/>
                </a:solidFill>
                <a:latin typeface="Berlin Sans FB Demi" panose="020E0602020502020306" pitchFamily="34" charset="0"/>
              </a:rPr>
              <a:t>DISTINCTION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BCBBC1-3E47-8D41-A346-D1CFFC94C91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54558" y="5563556"/>
            <a:ext cx="1092094" cy="1033922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64409E0F-AD12-8646-93F0-FA73EC07A2C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5" r="5312"/>
          <a:stretch/>
        </p:blipFill>
        <p:spPr>
          <a:xfrm>
            <a:off x="4744665" y="3750961"/>
            <a:ext cx="5618078" cy="303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72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65" lvl="1" indent="-285756"/>
            <a:r>
              <a:rPr lang="en-GB" sz="4000" dirty="0">
                <a:solidFill>
                  <a:prstClr val="black"/>
                </a:solidFill>
              </a:rPr>
              <a:t>Screws- Hold the mouse together. </a:t>
            </a:r>
            <a:r>
              <a:rPr lang="en-GB" sz="4000" dirty="0">
                <a:solidFill>
                  <a:srgbClr val="FF0000"/>
                </a:solidFill>
              </a:rPr>
              <a:t>Why is this important ?</a:t>
            </a:r>
          </a:p>
        </p:txBody>
      </p:sp>
      <p:pic>
        <p:nvPicPr>
          <p:cNvPr id="2054" name="Picture 6" descr="Image result for screw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75" y="2763838"/>
            <a:ext cx="3413125" cy="341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937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>
                <a:solidFill>
                  <a:prstClr val="black"/>
                </a:solidFill>
              </a:rPr>
              <a:t>SMT (surface mount technology) Circuit Board- Uses the battery's to light up the LED and power the circuit. </a:t>
            </a:r>
            <a:r>
              <a:rPr lang="en-GB" sz="4000" dirty="0">
                <a:solidFill>
                  <a:srgbClr val="FF0000"/>
                </a:solidFill>
              </a:rPr>
              <a:t>Why is this important?</a:t>
            </a:r>
          </a:p>
          <a:p>
            <a:endParaRPr lang="en-GB" dirty="0"/>
          </a:p>
        </p:txBody>
      </p:sp>
      <p:pic>
        <p:nvPicPr>
          <p:cNvPr id="1026" name="Picture 2" descr="Image result for SMT Circuit Board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75" y="3666927"/>
            <a:ext cx="4352925" cy="226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123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B1079FAF-7011-364C-8694-6A5AA41B8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91543" y="1079498"/>
            <a:ext cx="6656920" cy="469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228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66F35035-3D9A-AC40-A65D-71BBF506B9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1298459" y="927100"/>
            <a:ext cx="4007081" cy="5084233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6685CFEA-880B-8349-AD0F-2A2AF5543B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27100"/>
            <a:ext cx="5397500" cy="52919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26BF7A-F1A8-C845-B00E-5A3248BD14DA}"/>
              </a:ext>
            </a:extLst>
          </p:cNvPr>
          <p:cNvSpPr txBox="1"/>
          <p:nvPr/>
        </p:nvSpPr>
        <p:spPr>
          <a:xfrm>
            <a:off x="5746750" y="4080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https://www.youtube.com/watch?v=lK3RFd6EBp8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5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exploded m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245" y="2560095"/>
            <a:ext cx="5440589" cy="408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2989160" y="2832189"/>
            <a:ext cx="3708111" cy="795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05899" y="2832190"/>
            <a:ext cx="3521676" cy="3840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Make notes on all of the parts.</a:t>
            </a:r>
            <a:endParaRPr lang="en-GB" sz="1714" dirty="0"/>
          </a:p>
          <a:p>
            <a:r>
              <a:rPr lang="en-GB" sz="1588" dirty="0" err="1"/>
              <a:t>Eg</a:t>
            </a:r>
            <a:r>
              <a:rPr lang="en-GB" sz="1588" dirty="0"/>
              <a:t>.</a:t>
            </a:r>
          </a:p>
          <a:p>
            <a:endParaRPr lang="en-GB" sz="1588" dirty="0"/>
          </a:p>
          <a:p>
            <a:endParaRPr lang="en-GB" sz="1588" dirty="0"/>
          </a:p>
          <a:p>
            <a:r>
              <a:rPr lang="en-GB" sz="1714" b="1" dirty="0"/>
              <a:t>Outer buttons: </a:t>
            </a:r>
            <a:r>
              <a:rPr lang="en-GB" sz="1588" b="1" dirty="0"/>
              <a:t>Mechanical </a:t>
            </a:r>
            <a:r>
              <a:rPr lang="en-GB" sz="1588" dirty="0"/>
              <a:t>component.</a:t>
            </a:r>
          </a:p>
          <a:p>
            <a:pPr marL="244933" indent="-244933">
              <a:buFont typeface="Arial" panose="020B0604020202020204" pitchFamily="34" charset="0"/>
              <a:buChar char="•"/>
            </a:pPr>
            <a:r>
              <a:rPr lang="en-GB" sz="1588" dirty="0"/>
              <a:t>Made of ABS because it is durable and has elasticity so that the electronic buttons can be pressed.</a:t>
            </a:r>
          </a:p>
          <a:p>
            <a:pPr marL="244933" indent="-244933">
              <a:buFont typeface="Arial" panose="020B0604020202020204" pitchFamily="34" charset="0"/>
              <a:buChar char="•"/>
            </a:pPr>
            <a:r>
              <a:rPr lang="en-GB" sz="1588" dirty="0"/>
              <a:t>injection moulded because it is a complicated shape.</a:t>
            </a:r>
          </a:p>
          <a:p>
            <a:pPr marL="244933" indent="-244933">
              <a:buFont typeface="Arial" panose="020B0604020202020204" pitchFamily="34" charset="0"/>
              <a:buChar char="•"/>
            </a:pPr>
            <a:r>
              <a:rPr lang="en-GB" sz="1588" dirty="0"/>
              <a:t>Curved shape to be </a:t>
            </a:r>
            <a:r>
              <a:rPr lang="en-GB" sz="1588" dirty="0" err="1"/>
              <a:t>ergonomical</a:t>
            </a:r>
            <a:r>
              <a:rPr lang="en-GB" sz="1588" dirty="0"/>
              <a:t> and to continue the shape of the whole mouse.</a:t>
            </a:r>
          </a:p>
          <a:p>
            <a:r>
              <a:rPr lang="en-GB" sz="1588" b="1" dirty="0"/>
              <a:t>Use the help on the next 3 pages.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78099" y="0"/>
            <a:ext cx="4142865" cy="4879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571" dirty="0">
                <a:solidFill>
                  <a:schemeClr val="bg1"/>
                </a:solidFill>
              </a:rPr>
              <a:t>Task 1: Key Features and Spec</a:t>
            </a:r>
          </a:p>
        </p:txBody>
      </p:sp>
      <p:sp>
        <p:nvSpPr>
          <p:cNvPr id="7" name="Rectangle 6"/>
          <p:cNvSpPr/>
          <p:nvPr/>
        </p:nvSpPr>
        <p:spPr>
          <a:xfrm>
            <a:off x="1605899" y="2122331"/>
            <a:ext cx="15536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/>
              <a:t>Slide 2 </a:t>
            </a:r>
            <a:endParaRPr lang="en-GB" sz="3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332B7-8758-4EE1-BF4C-91549FC0849E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2CB664-E71C-CA41-B5D4-D9DFAED92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045" y="766135"/>
            <a:ext cx="7772400" cy="54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330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764435" y="2243242"/>
            <a:ext cx="3383876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7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spcBef>
                <a:spcPts val="700"/>
              </a:spcBef>
              <a:buSzPct val="100000"/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spcBef>
                <a:spcPts val="7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spcBef>
                <a:spcPts val="700"/>
              </a:spcBef>
              <a:buSzPct val="100000"/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spcBef>
                <a:spcPts val="700"/>
              </a:spcBef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200" b="1" dirty="0"/>
              <a:t>TASK</a:t>
            </a:r>
            <a:endParaRPr lang="en-GB" altLang="en-US" sz="1200" dirty="0"/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50" dirty="0"/>
              <a:t> 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50" dirty="0"/>
              <a:t>Identify the key features and functions required from the information provided.  Use this information to develop a design specification.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50" dirty="0"/>
              <a:t> 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/>
          <a:stretch>
            <a:fillRect/>
          </a:stretch>
        </p:blipFill>
        <p:spPr bwMode="auto">
          <a:xfrm>
            <a:off x="5499544" y="4393429"/>
            <a:ext cx="2185988" cy="1777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825" y="2958109"/>
            <a:ext cx="929878" cy="217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134" y="879277"/>
            <a:ext cx="1712119" cy="171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7041" y="879277"/>
            <a:ext cx="2130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Identifying key features and functions E.g.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10236" y="1178719"/>
            <a:ext cx="2375297" cy="353173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lIns="34289" tIns="34289" rIns="34289" bIns="34289">
            <a:spAutoFit/>
          </a:bodyPr>
          <a:lstStyle>
            <a:lvl1pPr marL="285750" indent="-285750" eaLnBrk="0" hangingPunct="0">
              <a:spcBef>
                <a:spcPts val="7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spcBef>
                <a:spcPts val="700"/>
              </a:spcBef>
              <a:buSzPct val="100000"/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spcBef>
                <a:spcPts val="7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spcBef>
                <a:spcPts val="700"/>
              </a:spcBef>
              <a:buSzPct val="100000"/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spcBef>
                <a:spcPts val="700"/>
              </a:spcBef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Injection molded product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Holds up to 8 batteries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Charges AA &amp; AAA Batteries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Does not charge PP3, C or D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It charges Ni-</a:t>
            </a:r>
            <a:r>
              <a:rPr lang="en-US" altLang="en-US" sz="900" dirty="0" err="1">
                <a:solidFill>
                  <a:srgbClr val="000000"/>
                </a:solidFill>
              </a:rPr>
              <a:t>Mh</a:t>
            </a:r>
            <a:r>
              <a:rPr lang="en-US" altLang="en-US" sz="900" dirty="0">
                <a:solidFill>
                  <a:srgbClr val="000000"/>
                </a:solidFill>
              </a:rPr>
              <a:t> or </a:t>
            </a:r>
            <a:r>
              <a:rPr lang="en-US" altLang="en-US" sz="900" dirty="0" err="1">
                <a:solidFill>
                  <a:srgbClr val="000000"/>
                </a:solidFill>
              </a:rPr>
              <a:t>NiCd</a:t>
            </a:r>
            <a:r>
              <a:rPr lang="en-US" altLang="en-US" sz="900" dirty="0">
                <a:solidFill>
                  <a:srgbClr val="000000"/>
                </a:solidFill>
              </a:rPr>
              <a:t> Batteries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It’s double insulated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Has no metal earth pin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Has a CE mark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Runs on 240v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Has a brand logo on the base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The brand is a registered trademark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Front &amp; back are labeled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There are two LED’s to show charge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Positive &amp; negative clearly shown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Springs are used to hold in battery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Springs also conduct the current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There are 8 springs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There are grooves on the top to improve aesthetic appeal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There are two main mold components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Both parts are a different </a:t>
            </a:r>
            <a:r>
              <a:rPr lang="en-US" altLang="en-US" sz="900" dirty="0" err="1">
                <a:solidFill>
                  <a:srgbClr val="000000"/>
                </a:solidFill>
              </a:rPr>
              <a:t>colour</a:t>
            </a:r>
            <a:endParaRPr lang="en-US" altLang="en-US" sz="900" dirty="0">
              <a:solidFill>
                <a:srgbClr val="000000"/>
              </a:solidFill>
            </a:endParaRP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There are four fixing screws.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These screws are machine screws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 dirty="0">
                <a:solidFill>
                  <a:srgbClr val="000000"/>
                </a:solidFill>
              </a:rPr>
              <a:t>Earth, live and neutral are marked on </a:t>
            </a:r>
            <a:r>
              <a:rPr lang="en-US" altLang="en-US" sz="900" dirty="0" err="1">
                <a:solidFill>
                  <a:srgbClr val="000000"/>
                </a:solidFill>
              </a:rPr>
              <a:t>thecase</a:t>
            </a:r>
            <a:r>
              <a:rPr lang="en-US" altLang="en-US" sz="9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47458" y="1178720"/>
            <a:ext cx="2538413" cy="367023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lIns="34289" tIns="34289" rIns="34289" bIns="34289">
            <a:spAutoFit/>
          </a:bodyPr>
          <a:lstStyle>
            <a:lvl1pPr marL="285750" indent="-285750" eaLnBrk="0" hangingPunct="0">
              <a:spcBef>
                <a:spcPts val="7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spcBef>
                <a:spcPts val="700"/>
              </a:spcBef>
              <a:buSzPct val="100000"/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spcBef>
                <a:spcPts val="7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spcBef>
                <a:spcPts val="700"/>
              </a:spcBef>
              <a:buSzPct val="100000"/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spcBef>
                <a:spcPts val="700"/>
              </a:spcBef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Char char="»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There is a British Standard number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Recycling information is present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Indoor use symbol is present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Maximum battery capacity is shown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There is a PCB inside to control current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 PCB is held in place on 4 bosses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There are 4 webs to increase strength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 fixing screws pass through bosses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Insulated cable runs to the springs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 PCB has capacitors &amp; resistors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 threads are cut into the casing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 live and neutral pins are partly shielded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There is a model number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There is a flat base to allow it to stand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 case is smooth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All edges have a radius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 form allows batteries to be easily taken out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 product costs £15.00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It is 100 mm high 500 deep and 40 mm wide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It weighs 200 grams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 logo is red so it stands out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 LED’s are red when charging</a:t>
            </a:r>
          </a:p>
          <a:p>
            <a:pPr eaLnBrk="1" latinLnBrk="1">
              <a:spcBef>
                <a:spcPct val="0"/>
              </a:spcBef>
              <a:buSzTx/>
            </a:pPr>
            <a:r>
              <a:rPr lang="en-US" altLang="en-US" sz="900">
                <a:solidFill>
                  <a:srgbClr val="000000"/>
                </a:solidFill>
              </a:rPr>
              <a:t>There is a hole to see the rear batteries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26407" y="3872249"/>
            <a:ext cx="3128296" cy="197361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34289" tIns="34289" rIns="34289" bIns="34289" spcCol="38100">
            <a:spAutoFit/>
          </a:bodyPr>
          <a:lstStyle/>
          <a:p>
            <a:pPr marL="128588" indent="-128588" latinLnBrk="1" hangingPunct="0">
              <a:lnSpc>
                <a:spcPct val="150000"/>
              </a:lnSpc>
              <a:buFont typeface="Arial"/>
              <a:buChar char="•"/>
              <a:defRPr/>
            </a:pPr>
            <a:r>
              <a:rPr lang="en-US" sz="825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REQUIREMENTS </a:t>
            </a:r>
            <a:r>
              <a:rPr lang="en-US" sz="825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(that meet a brief)</a:t>
            </a:r>
            <a:endParaRPr lang="en-US" sz="825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8588" indent="-128588" latinLnBrk="1" hangingPunct="0">
              <a:lnSpc>
                <a:spcPct val="150000"/>
              </a:lnSpc>
              <a:buFont typeface="Arial"/>
              <a:buChar char="•"/>
              <a:defRPr/>
            </a:pPr>
            <a:r>
              <a:rPr lang="en-US" sz="825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Aesthetics</a:t>
            </a:r>
          </a:p>
          <a:p>
            <a:pPr marL="128588" indent="-128588" latinLnBrk="1" hangingPunct="0">
              <a:lnSpc>
                <a:spcPct val="150000"/>
              </a:lnSpc>
              <a:buFont typeface="Arial"/>
              <a:buChar char="•"/>
              <a:defRPr/>
            </a:pPr>
            <a:r>
              <a:rPr lang="en-US" sz="825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Environment</a:t>
            </a:r>
          </a:p>
          <a:p>
            <a:pPr marL="128588" indent="-128588" latinLnBrk="1" hangingPunct="0">
              <a:lnSpc>
                <a:spcPct val="150000"/>
              </a:lnSpc>
              <a:buFont typeface="Arial"/>
              <a:buChar char="•"/>
              <a:defRPr/>
            </a:pPr>
            <a:r>
              <a:rPr lang="en-US" sz="825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User/Customer/Client</a:t>
            </a:r>
          </a:p>
          <a:p>
            <a:pPr marL="128588" indent="-128588" latinLnBrk="1" hangingPunct="0">
              <a:lnSpc>
                <a:spcPct val="150000"/>
              </a:lnSpc>
              <a:buFont typeface="Arial"/>
              <a:buChar char="•"/>
              <a:defRPr/>
            </a:pPr>
            <a:r>
              <a:rPr lang="en-US" sz="825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Cost</a:t>
            </a:r>
          </a:p>
          <a:p>
            <a:pPr marL="128588" indent="-128588" latinLnBrk="1" hangingPunct="0">
              <a:lnSpc>
                <a:spcPct val="150000"/>
              </a:lnSpc>
              <a:buFont typeface="Arial"/>
              <a:buChar char="•"/>
              <a:defRPr/>
            </a:pPr>
            <a:r>
              <a:rPr lang="en-US" sz="825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Safety</a:t>
            </a:r>
          </a:p>
          <a:p>
            <a:pPr marL="128588" indent="-128588" latinLnBrk="1" hangingPunct="0">
              <a:lnSpc>
                <a:spcPct val="150000"/>
              </a:lnSpc>
              <a:buFont typeface="Arial"/>
              <a:buChar char="•"/>
              <a:defRPr/>
            </a:pPr>
            <a:r>
              <a:rPr lang="en-US" sz="825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Ergonomics</a:t>
            </a:r>
          </a:p>
          <a:p>
            <a:pPr marL="128588" indent="-128588" latinLnBrk="1" hangingPunct="0">
              <a:lnSpc>
                <a:spcPct val="150000"/>
              </a:lnSpc>
              <a:buFont typeface="Arial"/>
              <a:buChar char="•"/>
              <a:defRPr/>
            </a:pPr>
            <a:r>
              <a:rPr lang="en-US" sz="825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Size</a:t>
            </a:r>
          </a:p>
          <a:p>
            <a:pPr marL="128588" indent="-128588" latinLnBrk="1" hangingPunct="0">
              <a:lnSpc>
                <a:spcPct val="150000"/>
              </a:lnSpc>
              <a:buFont typeface="Arial"/>
              <a:buChar char="•"/>
              <a:defRPr/>
            </a:pPr>
            <a:r>
              <a:rPr lang="en-US" sz="825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Limits</a:t>
            </a:r>
          </a:p>
          <a:p>
            <a:pPr marL="128588" indent="-128588" latinLnBrk="1" hangingPunct="0">
              <a:lnSpc>
                <a:spcPct val="150000"/>
              </a:lnSpc>
              <a:buFont typeface="Arial"/>
              <a:buChar char="•"/>
              <a:defRPr/>
            </a:pPr>
            <a:r>
              <a:rPr lang="en-US" sz="825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Sustainability</a:t>
            </a:r>
          </a:p>
        </p:txBody>
      </p:sp>
      <p:sp>
        <p:nvSpPr>
          <p:cNvPr id="2" name="TextBox 1"/>
          <p:cNvSpPr txBox="1"/>
          <p:nvPr/>
        </p:nvSpPr>
        <p:spPr>
          <a:xfrm flipH="1">
            <a:off x="1810155" y="296214"/>
            <a:ext cx="2006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99472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8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6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4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2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8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6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4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2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8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6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44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2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60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68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76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84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92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80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1600"/>
                            </p:stCondLst>
                            <p:childTnLst>
                              <p:par>
                                <p:cTn id="9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2400"/>
                            </p:stCondLst>
                            <p:childTnLst>
                              <p:par>
                                <p:cTn id="9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3200"/>
                            </p:stCondLst>
                            <p:childTnLst>
                              <p:par>
                                <p:cTn id="10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4800"/>
                            </p:stCondLst>
                            <p:childTnLst>
                              <p:par>
                                <p:cTn id="1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600"/>
                            </p:stCondLst>
                            <p:childTnLst>
                              <p:par>
                                <p:cTn id="10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6400"/>
                            </p:stCondLst>
                            <p:childTnLst>
                              <p:par>
                                <p:cTn id="1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7200"/>
                            </p:stCondLst>
                            <p:childTnLst>
                              <p:par>
                                <p:cTn id="1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8800"/>
                            </p:stCondLst>
                            <p:childTnLst>
                              <p:par>
                                <p:cTn id="1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9600"/>
                            </p:stCondLst>
                            <p:childTnLst>
                              <p:par>
                                <p:cTn id="1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400"/>
                            </p:stCondLst>
                            <p:childTnLst>
                              <p:par>
                                <p:cTn id="1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1200"/>
                            </p:stCondLst>
                            <p:childTnLst>
                              <p:par>
                                <p:cTn id="1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2800"/>
                            </p:stCondLst>
                            <p:childTnLst>
                              <p:par>
                                <p:cTn id="1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3600"/>
                            </p:stCondLst>
                            <p:childTnLst>
                              <p:par>
                                <p:cTn id="1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4400"/>
                            </p:stCondLst>
                            <p:childTnLst>
                              <p:par>
                                <p:cTn id="1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5200"/>
                            </p:stCondLst>
                            <p:childTnLst>
                              <p:par>
                                <p:cTn id="1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6300" y="1399451"/>
            <a:ext cx="81661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65" lvl="1" indent="-285756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prstClr val="black"/>
                </a:solidFill>
              </a:rPr>
              <a:t>ABS Buttons- make the small electronic buttons larger… </a:t>
            </a:r>
            <a:r>
              <a:rPr lang="en-GB" sz="4000" i="1" dirty="0">
                <a:solidFill>
                  <a:srgbClr val="FF0000"/>
                </a:solidFill>
              </a:rPr>
              <a:t>Why is this important?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338443"/>
            <a:ext cx="3454400" cy="2590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5321300" y="2743200"/>
            <a:ext cx="1409700" cy="107950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52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111248"/>
            <a:ext cx="10515600" cy="4351338"/>
          </a:xfrm>
        </p:spPr>
        <p:txBody>
          <a:bodyPr>
            <a:normAutofit/>
          </a:bodyPr>
          <a:lstStyle/>
          <a:p>
            <a:pPr marL="742965" lvl="1" indent="-285756"/>
            <a:r>
              <a:rPr lang="en-GB" sz="4000" dirty="0">
                <a:solidFill>
                  <a:prstClr val="black"/>
                </a:solidFill>
              </a:rPr>
              <a:t>ABS Casing top– Holds and protects the battery and circuit? </a:t>
            </a:r>
            <a:r>
              <a:rPr lang="en-GB" sz="4000" i="1" dirty="0">
                <a:solidFill>
                  <a:srgbClr val="FF0000"/>
                </a:solidFill>
              </a:rPr>
              <a:t>Why is this important?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50" y="2949574"/>
            <a:ext cx="3721100" cy="279082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477986" y="2155371"/>
            <a:ext cx="2139043" cy="1289958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306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>
                <a:solidFill>
                  <a:prstClr val="black"/>
                </a:solidFill>
              </a:rPr>
              <a:t>ABS Casing bottom. Slides easily on a table - </a:t>
            </a:r>
            <a:r>
              <a:rPr lang="en-GB" sz="4000" dirty="0">
                <a:solidFill>
                  <a:srgbClr val="FF0000"/>
                </a:solidFill>
              </a:rPr>
              <a:t>How and why is this important?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962" y="3242073"/>
            <a:ext cx="3741737" cy="280630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508828" y="3102428"/>
            <a:ext cx="1895929" cy="1077686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781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>
                <a:solidFill>
                  <a:prstClr val="black"/>
                </a:solidFill>
              </a:rPr>
              <a:t>Acrylic Optical sensor casing -Holds the sensor in place- </a:t>
            </a:r>
            <a:r>
              <a:rPr lang="en-GB" sz="4000" dirty="0">
                <a:solidFill>
                  <a:srgbClr val="FF0000"/>
                </a:solidFill>
              </a:rPr>
              <a:t>Why is this important?</a:t>
            </a:r>
          </a:p>
          <a:p>
            <a:endParaRPr lang="en-GB" dirty="0"/>
          </a:p>
        </p:txBody>
      </p:sp>
      <p:pic>
        <p:nvPicPr>
          <p:cNvPr id="5122" name="Picture 2" descr="Image result for Acrylic Optical sensor cas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675" y="3119438"/>
            <a:ext cx="3209925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5321300" y="2743200"/>
            <a:ext cx="2630714" cy="1338943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35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>
                <a:solidFill>
                  <a:prstClr val="black"/>
                </a:solidFill>
              </a:rPr>
              <a:t>Rubber wheel - Turns the forward and backward. </a:t>
            </a:r>
            <a:r>
              <a:rPr lang="en-GB" sz="4000" dirty="0">
                <a:solidFill>
                  <a:srgbClr val="FF0000"/>
                </a:solidFill>
              </a:rPr>
              <a:t>Why is this important?  </a:t>
            </a:r>
            <a:r>
              <a:rPr lang="en-GB" sz="4000" dirty="0">
                <a:solidFill>
                  <a:srgbClr val="00B050"/>
                </a:solidFill>
              </a:rPr>
              <a:t>How is it sensed?</a:t>
            </a:r>
          </a:p>
          <a:p>
            <a:endParaRPr lang="en-GB" dirty="0"/>
          </a:p>
        </p:txBody>
      </p:sp>
      <p:pic>
        <p:nvPicPr>
          <p:cNvPr id="4098" name="Picture 2" descr="Image result for rubber wheel on m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74" y="3351213"/>
            <a:ext cx="3006725" cy="300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54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65" lvl="1" indent="-285756"/>
            <a:r>
              <a:rPr lang="en-GB" sz="4000" dirty="0">
                <a:solidFill>
                  <a:prstClr val="black"/>
                </a:solidFill>
              </a:rPr>
              <a:t>Electronic Buttons – </a:t>
            </a:r>
            <a:r>
              <a:rPr lang="en-GB" sz="4000" dirty="0">
                <a:solidFill>
                  <a:srgbClr val="FF0000"/>
                </a:solidFill>
              </a:rPr>
              <a:t>How do they pick up movement from the big buttons?</a:t>
            </a:r>
          </a:p>
          <a:p>
            <a:endParaRPr lang="en-GB" dirty="0"/>
          </a:p>
        </p:txBody>
      </p:sp>
      <p:pic>
        <p:nvPicPr>
          <p:cNvPr id="3074" name="Picture 2" descr="Image result for electronic buttons on m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75" y="3389313"/>
            <a:ext cx="3006725" cy="300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5255986" y="2851604"/>
            <a:ext cx="148771" cy="2041071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312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Fawcett, M (SHS Teacher)</dc:creator>
  <cp:lastModifiedBy>Fawcett, M (SHS Teacher)</cp:lastModifiedBy>
  <cp:revision>12</cp:revision>
  <dcterms:created xsi:type="dcterms:W3CDTF">2020-08-18T21:08:11Z</dcterms:created>
  <dcterms:modified xsi:type="dcterms:W3CDTF">2020-09-06T13:57:12Z</dcterms:modified>
</cp:coreProperties>
</file>