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F3124-4F84-4E8C-A329-4208B2B6BB84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98903-4897-48DB-9191-237BB3298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39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98903-4897-48DB-9191-237BB329891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36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98903-4897-48DB-9191-237BB329891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04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6E6B0-597E-4BEB-9854-F6647A441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AFC242-3D17-47A8-AF07-7C3819819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E74D3-F69C-4742-9D60-82727BBBA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CA0F2-F668-4D3B-93B4-2E1A8BA4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B098B-DCAC-4A13-85CD-8C3F437A2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84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41A8B-805E-4E59-9924-CFFE983CF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173172-9B68-4636-850D-7ECE1A594A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D2344-FDBA-4C85-A19C-71C0F2920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EFB40-E947-4CD5-897F-BE0954353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2A75-922A-461C-8E8D-A0251B793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409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116423-C62F-431E-8E67-9FB575E05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4A0D6E-41E6-4F24-83BB-9A178E7B3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67E39-4FA0-49E2-A2E0-E28F4427C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F1F10-12A1-437A-BB0A-DF0D6B81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E22D-5DFB-4C89-9D7A-D0B9248F1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60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5A03C-03C6-4975-B017-28FBF2B1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66A97-0AD0-404B-8B29-5BA531708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070F0-0153-40A7-A3FB-024C87AE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6272B-5A62-4411-B3F6-BB520289A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7F1EF-6439-4B8A-86BA-A9386650A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32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3F0CD-677F-475A-A1BA-3A242635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04BE2-B54F-422B-B2C1-B48D63975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7F476-EE2C-44EE-B9A8-81D2306E6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6EBBC-B983-4C56-9C1D-C9FF30328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01B31-3031-4F4C-834E-F011DCA76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97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2EF5-E73F-4414-84A7-7B61ED05E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1B260-658C-454F-A170-44E0DF9AE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1529A8-1B48-4F14-91EC-39C9F4761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C7185-4E8A-4CDE-8C58-9AFE6D283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D0A1E-495C-4F2F-B419-9E9CDDBB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C6CE7-273E-458D-B2C6-4594D4007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472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4C26E-D398-4CE9-B095-8A2A6AC41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9BE2B-0C8F-4E84-B0C2-9FD343DF3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5B090-B804-40A5-8B2D-8A4E58971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9BE8E4-FBC4-47EB-8E66-6A2DCA262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3E10C-8369-42A3-B229-65D39C6CC1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5D6FDA-D3A3-464E-A3A8-0BC8F33E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372941-CE87-496C-9E8C-5409EA7D8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E5E986-05D4-4902-85E9-C84FE455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58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99782-9315-4011-9AC5-A38B86CBC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30DFC5-147A-4C71-A1C3-07114A315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64250-48B6-45E4-82F7-E95D6C02F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66F0C-AC38-4921-917E-1E237CB96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45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6A6B81-19F8-4A63-B8F1-0DA1810A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54011B-CA50-41F5-8453-063821A97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F76CF-4BCA-4EB3-9EFB-C33AF872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46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99B69-EA3F-4774-8944-8EA248BC4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3FA2C-59A2-4997-8EF3-EB1D2D802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CAEBDD-1AEB-4693-9267-06976834FC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9435C-B164-4171-A38A-1309E774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6322D-0059-4784-8433-26A914D47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CC65C-9B7C-4CF2-A951-C0550168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02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FB6BB-36B5-4333-AB32-38102354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77142-69CF-4D76-A329-941A9E0E9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2AA4DF-767D-4BA0-A549-653F9E1494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5A7FF-0F0A-4BDF-A05F-9B13B5F5F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28210-ACEA-45F9-94B1-BCEAF7BB1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BAC4C-04BA-44D5-A60A-186B61BA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968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C3F0F2-AA96-49ED-A0FA-5EA78025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4CF24-2006-4E0E-BF51-6EDBF1674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9A9F4-8179-4763-8AF4-046F0D21F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C9892-C88B-4EC6-B0F2-5D25BA910DAA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8D6ED-C858-43B8-B34E-015DB62C2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90637-2595-4022-B852-76AFBDABA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F5BF0-F3C3-49CE-ACF0-F1DA0AB7E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08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northstarscienceschool.co.uk/the-peoples-picture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rthstarscienceschool.co.uk/student-registration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h1.snapsurveys.com/s.asp?k=160397740559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B46DCD3B-B31D-43CE-B4D7-F0008ED2EFDE}"/>
              </a:ext>
            </a:extLst>
          </p:cNvPr>
          <p:cNvSpPr/>
          <p:nvPr/>
        </p:nvSpPr>
        <p:spPr>
          <a:xfrm>
            <a:off x="558800" y="469900"/>
            <a:ext cx="11303000" cy="5918200"/>
          </a:xfrm>
          <a:custGeom>
            <a:avLst/>
            <a:gdLst>
              <a:gd name="connsiteX0" fmla="*/ 0 w 11303000"/>
              <a:gd name="connsiteY0" fmla="*/ 0 h 5918200"/>
              <a:gd name="connsiteX1" fmla="*/ 904239 w 11303000"/>
              <a:gd name="connsiteY1" fmla="*/ 0 h 5918200"/>
              <a:gd name="connsiteX2" fmla="*/ 2147570 w 11303000"/>
              <a:gd name="connsiteY2" fmla="*/ 0 h 5918200"/>
              <a:gd name="connsiteX3" fmla="*/ 3277869 w 11303000"/>
              <a:gd name="connsiteY3" fmla="*/ 0 h 5918200"/>
              <a:gd name="connsiteX4" fmla="*/ 4634230 w 11303000"/>
              <a:gd name="connsiteY4" fmla="*/ 0 h 5918200"/>
              <a:gd name="connsiteX5" fmla="*/ 5006099 w 11303000"/>
              <a:gd name="connsiteY5" fmla="*/ 0 h 5918200"/>
              <a:gd name="connsiteX6" fmla="*/ 5425440 w 11303000"/>
              <a:gd name="connsiteY6" fmla="*/ 0 h 5918200"/>
              <a:gd name="connsiteX7" fmla="*/ 6216650 w 11303000"/>
              <a:gd name="connsiteY7" fmla="*/ 0 h 5918200"/>
              <a:gd name="connsiteX8" fmla="*/ 7346949 w 11303000"/>
              <a:gd name="connsiteY8" fmla="*/ 0 h 5918200"/>
              <a:gd name="connsiteX9" fmla="*/ 8703309 w 11303000"/>
              <a:gd name="connsiteY9" fmla="*/ 0 h 5918200"/>
              <a:gd name="connsiteX10" fmla="*/ 9607550 w 11303000"/>
              <a:gd name="connsiteY10" fmla="*/ 0 h 5918200"/>
              <a:gd name="connsiteX11" fmla="*/ 11303000 w 11303000"/>
              <a:gd name="connsiteY11" fmla="*/ 0 h 5918200"/>
              <a:gd name="connsiteX12" fmla="*/ 11303000 w 11303000"/>
              <a:gd name="connsiteY12" fmla="*/ 245182 h 5918200"/>
              <a:gd name="connsiteX13" fmla="*/ 11303000 w 11303000"/>
              <a:gd name="connsiteY13" fmla="*/ 608729 h 5918200"/>
              <a:gd name="connsiteX14" fmla="*/ 11303000 w 11303000"/>
              <a:gd name="connsiteY14" fmla="*/ 1149821 h 5918200"/>
              <a:gd name="connsiteX15" fmla="*/ 11303000 w 11303000"/>
              <a:gd name="connsiteY15" fmla="*/ 1631732 h 5918200"/>
              <a:gd name="connsiteX16" fmla="*/ 11303000 w 11303000"/>
              <a:gd name="connsiteY16" fmla="*/ 1936097 h 5918200"/>
              <a:gd name="connsiteX17" fmla="*/ 11303000 w 11303000"/>
              <a:gd name="connsiteY17" fmla="*/ 2240461 h 5918200"/>
              <a:gd name="connsiteX18" fmla="*/ 11303000 w 11303000"/>
              <a:gd name="connsiteY18" fmla="*/ 2722372 h 5918200"/>
              <a:gd name="connsiteX19" fmla="*/ 11303000 w 11303000"/>
              <a:gd name="connsiteY19" fmla="*/ 3263464 h 5918200"/>
              <a:gd name="connsiteX20" fmla="*/ 11303000 w 11303000"/>
              <a:gd name="connsiteY20" fmla="*/ 3745374 h 5918200"/>
              <a:gd name="connsiteX21" fmla="*/ 11303000 w 11303000"/>
              <a:gd name="connsiteY21" fmla="*/ 4049739 h 5918200"/>
              <a:gd name="connsiteX22" fmla="*/ 11303000 w 11303000"/>
              <a:gd name="connsiteY22" fmla="*/ 4531650 h 5918200"/>
              <a:gd name="connsiteX23" fmla="*/ 11303000 w 11303000"/>
              <a:gd name="connsiteY23" fmla="*/ 4895197 h 5918200"/>
              <a:gd name="connsiteX24" fmla="*/ 11303000 w 11303000"/>
              <a:gd name="connsiteY24" fmla="*/ 5317925 h 5918200"/>
              <a:gd name="connsiteX25" fmla="*/ 11303000 w 11303000"/>
              <a:gd name="connsiteY25" fmla="*/ 5918200 h 5918200"/>
              <a:gd name="connsiteX26" fmla="*/ 10693768 w 11303000"/>
              <a:gd name="connsiteY26" fmla="*/ 5918200 h 5918200"/>
              <a:gd name="connsiteX27" fmla="*/ 10059670 w 11303000"/>
              <a:gd name="connsiteY27" fmla="*/ 5918200 h 5918200"/>
              <a:gd name="connsiteX28" fmla="*/ 9268460 w 11303000"/>
              <a:gd name="connsiteY28" fmla="*/ 5918200 h 5918200"/>
              <a:gd name="connsiteX29" fmla="*/ 8477250 w 11303000"/>
              <a:gd name="connsiteY29" fmla="*/ 5918200 h 5918200"/>
              <a:gd name="connsiteX30" fmla="*/ 7120889 w 11303000"/>
              <a:gd name="connsiteY30" fmla="*/ 5918200 h 5918200"/>
              <a:gd name="connsiteX31" fmla="*/ 5764530 w 11303000"/>
              <a:gd name="connsiteY31" fmla="*/ 5918200 h 5918200"/>
              <a:gd name="connsiteX32" fmla="*/ 4973320 w 11303000"/>
              <a:gd name="connsiteY32" fmla="*/ 5918200 h 5918200"/>
              <a:gd name="connsiteX33" fmla="*/ 3729989 w 11303000"/>
              <a:gd name="connsiteY33" fmla="*/ 5918200 h 5918200"/>
              <a:gd name="connsiteX34" fmla="*/ 2373630 w 11303000"/>
              <a:gd name="connsiteY34" fmla="*/ 5918200 h 5918200"/>
              <a:gd name="connsiteX35" fmla="*/ 1017269 w 11303000"/>
              <a:gd name="connsiteY35" fmla="*/ 5918200 h 5918200"/>
              <a:gd name="connsiteX36" fmla="*/ 0 w 11303000"/>
              <a:gd name="connsiteY36" fmla="*/ 5918200 h 5918200"/>
              <a:gd name="connsiteX37" fmla="*/ 0 w 11303000"/>
              <a:gd name="connsiteY37" fmla="*/ 5436289 h 5918200"/>
              <a:gd name="connsiteX38" fmla="*/ 0 w 11303000"/>
              <a:gd name="connsiteY38" fmla="*/ 5013561 h 5918200"/>
              <a:gd name="connsiteX39" fmla="*/ 0 w 11303000"/>
              <a:gd name="connsiteY39" fmla="*/ 4531650 h 5918200"/>
              <a:gd name="connsiteX40" fmla="*/ 0 w 11303000"/>
              <a:gd name="connsiteY40" fmla="*/ 4108921 h 5918200"/>
              <a:gd name="connsiteX41" fmla="*/ 0 w 11303000"/>
              <a:gd name="connsiteY41" fmla="*/ 3567829 h 5918200"/>
              <a:gd name="connsiteX42" fmla="*/ 0 w 11303000"/>
              <a:gd name="connsiteY42" fmla="*/ 3085918 h 5918200"/>
              <a:gd name="connsiteX43" fmla="*/ 0 w 11303000"/>
              <a:gd name="connsiteY43" fmla="*/ 2781553 h 5918200"/>
              <a:gd name="connsiteX44" fmla="*/ 0 w 11303000"/>
              <a:gd name="connsiteY44" fmla="*/ 2536371 h 5918200"/>
              <a:gd name="connsiteX45" fmla="*/ 0 w 11303000"/>
              <a:gd name="connsiteY45" fmla="*/ 2113642 h 5918200"/>
              <a:gd name="connsiteX46" fmla="*/ 0 w 11303000"/>
              <a:gd name="connsiteY46" fmla="*/ 1868460 h 5918200"/>
              <a:gd name="connsiteX47" fmla="*/ 0 w 11303000"/>
              <a:gd name="connsiteY47" fmla="*/ 1504913 h 5918200"/>
              <a:gd name="connsiteX48" fmla="*/ 0 w 11303000"/>
              <a:gd name="connsiteY48" fmla="*/ 1141366 h 5918200"/>
              <a:gd name="connsiteX49" fmla="*/ 0 w 11303000"/>
              <a:gd name="connsiteY49" fmla="*/ 837002 h 5918200"/>
              <a:gd name="connsiteX50" fmla="*/ 0 w 11303000"/>
              <a:gd name="connsiteY50" fmla="*/ 532638 h 5918200"/>
              <a:gd name="connsiteX51" fmla="*/ 0 w 11303000"/>
              <a:gd name="connsiteY51" fmla="*/ 0 h 591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303000" h="5918200" fill="none" extrusionOk="0">
                <a:moveTo>
                  <a:pt x="0" y="0"/>
                </a:moveTo>
                <a:cubicBezTo>
                  <a:pt x="329888" y="-35453"/>
                  <a:pt x="666079" y="53302"/>
                  <a:pt x="904239" y="0"/>
                </a:cubicBezTo>
                <a:cubicBezTo>
                  <a:pt x="1228104" y="37409"/>
                  <a:pt x="1478721" y="-67412"/>
                  <a:pt x="2147570" y="0"/>
                </a:cubicBezTo>
                <a:cubicBezTo>
                  <a:pt x="2715771" y="-619"/>
                  <a:pt x="2812198" y="27640"/>
                  <a:pt x="3277869" y="0"/>
                </a:cubicBezTo>
                <a:cubicBezTo>
                  <a:pt x="3739220" y="19273"/>
                  <a:pt x="4364556" y="13635"/>
                  <a:pt x="4634230" y="0"/>
                </a:cubicBezTo>
                <a:cubicBezTo>
                  <a:pt x="4814753" y="-6996"/>
                  <a:pt x="4855134" y="3646"/>
                  <a:pt x="5006099" y="0"/>
                </a:cubicBezTo>
                <a:cubicBezTo>
                  <a:pt x="5137534" y="-11932"/>
                  <a:pt x="5222082" y="-34152"/>
                  <a:pt x="5425440" y="0"/>
                </a:cubicBezTo>
                <a:cubicBezTo>
                  <a:pt x="5796295" y="-3758"/>
                  <a:pt x="5946822" y="-55331"/>
                  <a:pt x="6216650" y="0"/>
                </a:cubicBezTo>
                <a:cubicBezTo>
                  <a:pt x="6536085" y="7023"/>
                  <a:pt x="6763614" y="-9546"/>
                  <a:pt x="7346949" y="0"/>
                </a:cubicBezTo>
                <a:cubicBezTo>
                  <a:pt x="7842982" y="-14426"/>
                  <a:pt x="8240495" y="-5242"/>
                  <a:pt x="8703309" y="0"/>
                </a:cubicBezTo>
                <a:cubicBezTo>
                  <a:pt x="9111561" y="8558"/>
                  <a:pt x="9180051" y="-2847"/>
                  <a:pt x="9607550" y="0"/>
                </a:cubicBezTo>
                <a:cubicBezTo>
                  <a:pt x="10013190" y="-19766"/>
                  <a:pt x="10450727" y="-33271"/>
                  <a:pt x="11303000" y="0"/>
                </a:cubicBezTo>
                <a:cubicBezTo>
                  <a:pt x="11297183" y="44973"/>
                  <a:pt x="11296375" y="160583"/>
                  <a:pt x="11303000" y="245182"/>
                </a:cubicBezTo>
                <a:cubicBezTo>
                  <a:pt x="11310626" y="299631"/>
                  <a:pt x="11335133" y="509285"/>
                  <a:pt x="11303000" y="608729"/>
                </a:cubicBezTo>
                <a:cubicBezTo>
                  <a:pt x="11290066" y="738964"/>
                  <a:pt x="11346895" y="1032024"/>
                  <a:pt x="11303000" y="1149821"/>
                </a:cubicBezTo>
                <a:cubicBezTo>
                  <a:pt x="11225795" y="1221016"/>
                  <a:pt x="11301754" y="1509559"/>
                  <a:pt x="11303000" y="1631732"/>
                </a:cubicBezTo>
                <a:cubicBezTo>
                  <a:pt x="11302311" y="1825466"/>
                  <a:pt x="11263183" y="1843102"/>
                  <a:pt x="11303000" y="1936097"/>
                </a:cubicBezTo>
                <a:cubicBezTo>
                  <a:pt x="11319588" y="2028897"/>
                  <a:pt x="11328673" y="2149223"/>
                  <a:pt x="11303000" y="2240461"/>
                </a:cubicBezTo>
                <a:cubicBezTo>
                  <a:pt x="11305391" y="2364848"/>
                  <a:pt x="11289260" y="2479252"/>
                  <a:pt x="11303000" y="2722372"/>
                </a:cubicBezTo>
                <a:cubicBezTo>
                  <a:pt x="11308605" y="2961697"/>
                  <a:pt x="11308220" y="3153697"/>
                  <a:pt x="11303000" y="3263464"/>
                </a:cubicBezTo>
                <a:cubicBezTo>
                  <a:pt x="11293231" y="3378147"/>
                  <a:pt x="11278218" y="3629702"/>
                  <a:pt x="11303000" y="3745374"/>
                </a:cubicBezTo>
                <a:cubicBezTo>
                  <a:pt x="11315425" y="3857229"/>
                  <a:pt x="11331554" y="3928835"/>
                  <a:pt x="11303000" y="4049739"/>
                </a:cubicBezTo>
                <a:cubicBezTo>
                  <a:pt x="11267730" y="4211121"/>
                  <a:pt x="11393663" y="4448465"/>
                  <a:pt x="11303000" y="4531650"/>
                </a:cubicBezTo>
                <a:cubicBezTo>
                  <a:pt x="11229956" y="4626871"/>
                  <a:pt x="11298219" y="4762183"/>
                  <a:pt x="11303000" y="4895197"/>
                </a:cubicBezTo>
                <a:cubicBezTo>
                  <a:pt x="11344799" y="4989717"/>
                  <a:pt x="11299447" y="5119143"/>
                  <a:pt x="11303000" y="5317925"/>
                </a:cubicBezTo>
                <a:cubicBezTo>
                  <a:pt x="11260838" y="5523433"/>
                  <a:pt x="11293089" y="5707682"/>
                  <a:pt x="11303000" y="5918200"/>
                </a:cubicBezTo>
                <a:cubicBezTo>
                  <a:pt x="11140872" y="5933424"/>
                  <a:pt x="10850587" y="5903083"/>
                  <a:pt x="10693768" y="5918200"/>
                </a:cubicBezTo>
                <a:cubicBezTo>
                  <a:pt x="10579494" y="5906037"/>
                  <a:pt x="10248141" y="5920569"/>
                  <a:pt x="10059670" y="5918200"/>
                </a:cubicBezTo>
                <a:cubicBezTo>
                  <a:pt x="9555676" y="5927414"/>
                  <a:pt x="9605361" y="5920250"/>
                  <a:pt x="9268460" y="5918200"/>
                </a:cubicBezTo>
                <a:cubicBezTo>
                  <a:pt x="8925198" y="5911135"/>
                  <a:pt x="8764253" y="5937150"/>
                  <a:pt x="8477250" y="5918200"/>
                </a:cubicBezTo>
                <a:cubicBezTo>
                  <a:pt x="8308482" y="5993739"/>
                  <a:pt x="7516439" y="5903989"/>
                  <a:pt x="7120889" y="5918200"/>
                </a:cubicBezTo>
                <a:cubicBezTo>
                  <a:pt x="6634631" y="5919225"/>
                  <a:pt x="6088626" y="5969366"/>
                  <a:pt x="5764530" y="5918200"/>
                </a:cubicBezTo>
                <a:cubicBezTo>
                  <a:pt x="5481253" y="5925680"/>
                  <a:pt x="5266480" y="5942765"/>
                  <a:pt x="4973320" y="5918200"/>
                </a:cubicBezTo>
                <a:cubicBezTo>
                  <a:pt x="4723709" y="5960743"/>
                  <a:pt x="3968251" y="5870732"/>
                  <a:pt x="3729989" y="5918200"/>
                </a:cubicBezTo>
                <a:cubicBezTo>
                  <a:pt x="3431714" y="5877638"/>
                  <a:pt x="2763607" y="5928657"/>
                  <a:pt x="2373630" y="5918200"/>
                </a:cubicBezTo>
                <a:cubicBezTo>
                  <a:pt x="1996431" y="5859338"/>
                  <a:pt x="1558954" y="5892984"/>
                  <a:pt x="1017269" y="5918200"/>
                </a:cubicBezTo>
                <a:cubicBezTo>
                  <a:pt x="430535" y="5919476"/>
                  <a:pt x="307805" y="5872641"/>
                  <a:pt x="0" y="5918200"/>
                </a:cubicBezTo>
                <a:cubicBezTo>
                  <a:pt x="-57787" y="5694636"/>
                  <a:pt x="-26482" y="5655895"/>
                  <a:pt x="0" y="5436289"/>
                </a:cubicBezTo>
                <a:cubicBezTo>
                  <a:pt x="14381" y="5214299"/>
                  <a:pt x="48385" y="5198583"/>
                  <a:pt x="0" y="5013561"/>
                </a:cubicBezTo>
                <a:cubicBezTo>
                  <a:pt x="-37129" y="4848841"/>
                  <a:pt x="75820" y="4656053"/>
                  <a:pt x="0" y="4531650"/>
                </a:cubicBezTo>
                <a:cubicBezTo>
                  <a:pt x="-61920" y="4389772"/>
                  <a:pt x="31655" y="4235762"/>
                  <a:pt x="0" y="4108921"/>
                </a:cubicBezTo>
                <a:cubicBezTo>
                  <a:pt x="-13028" y="4036048"/>
                  <a:pt x="1302" y="3813513"/>
                  <a:pt x="0" y="3567829"/>
                </a:cubicBezTo>
                <a:cubicBezTo>
                  <a:pt x="-1892" y="3331264"/>
                  <a:pt x="-5417" y="3266433"/>
                  <a:pt x="0" y="3085918"/>
                </a:cubicBezTo>
                <a:cubicBezTo>
                  <a:pt x="-19350" y="2910474"/>
                  <a:pt x="7572" y="2866605"/>
                  <a:pt x="0" y="2781553"/>
                </a:cubicBezTo>
                <a:cubicBezTo>
                  <a:pt x="-5155" y="2706176"/>
                  <a:pt x="25123" y="2642478"/>
                  <a:pt x="0" y="2536371"/>
                </a:cubicBezTo>
                <a:cubicBezTo>
                  <a:pt x="-1249" y="2441172"/>
                  <a:pt x="-41188" y="2222707"/>
                  <a:pt x="0" y="2113642"/>
                </a:cubicBezTo>
                <a:cubicBezTo>
                  <a:pt x="18058" y="2010729"/>
                  <a:pt x="23410" y="1937384"/>
                  <a:pt x="0" y="1868460"/>
                </a:cubicBezTo>
                <a:cubicBezTo>
                  <a:pt x="-4817" y="1789694"/>
                  <a:pt x="-20179" y="1635264"/>
                  <a:pt x="0" y="1504913"/>
                </a:cubicBezTo>
                <a:cubicBezTo>
                  <a:pt x="56155" y="1350132"/>
                  <a:pt x="4183" y="1290181"/>
                  <a:pt x="0" y="1141366"/>
                </a:cubicBezTo>
                <a:cubicBezTo>
                  <a:pt x="-5186" y="1007398"/>
                  <a:pt x="-41065" y="987650"/>
                  <a:pt x="0" y="837002"/>
                </a:cubicBezTo>
                <a:cubicBezTo>
                  <a:pt x="33210" y="695947"/>
                  <a:pt x="-13035" y="691520"/>
                  <a:pt x="0" y="532638"/>
                </a:cubicBezTo>
                <a:cubicBezTo>
                  <a:pt x="29228" y="396107"/>
                  <a:pt x="-1020" y="239597"/>
                  <a:pt x="0" y="0"/>
                </a:cubicBezTo>
                <a:close/>
              </a:path>
              <a:path w="11303000" h="5918200" stroke="0" extrusionOk="0">
                <a:moveTo>
                  <a:pt x="0" y="0"/>
                </a:moveTo>
                <a:cubicBezTo>
                  <a:pt x="349637" y="-44930"/>
                  <a:pt x="625833" y="36290"/>
                  <a:pt x="904239" y="0"/>
                </a:cubicBezTo>
                <a:cubicBezTo>
                  <a:pt x="1171834" y="35765"/>
                  <a:pt x="1505127" y="-136614"/>
                  <a:pt x="2147570" y="0"/>
                </a:cubicBezTo>
                <a:cubicBezTo>
                  <a:pt x="2734086" y="21821"/>
                  <a:pt x="2823629" y="22152"/>
                  <a:pt x="3277869" y="0"/>
                </a:cubicBezTo>
                <a:cubicBezTo>
                  <a:pt x="3811119" y="-24672"/>
                  <a:pt x="4387011" y="11567"/>
                  <a:pt x="4634230" y="0"/>
                </a:cubicBezTo>
                <a:cubicBezTo>
                  <a:pt x="4807394" y="-3902"/>
                  <a:pt x="4865271" y="13695"/>
                  <a:pt x="5006099" y="0"/>
                </a:cubicBezTo>
                <a:cubicBezTo>
                  <a:pt x="5137298" y="-4794"/>
                  <a:pt x="5224101" y="-8450"/>
                  <a:pt x="5425440" y="0"/>
                </a:cubicBezTo>
                <a:cubicBezTo>
                  <a:pt x="5774444" y="12222"/>
                  <a:pt x="5948960" y="-33355"/>
                  <a:pt x="6216650" y="0"/>
                </a:cubicBezTo>
                <a:cubicBezTo>
                  <a:pt x="6504525" y="-14940"/>
                  <a:pt x="6744345" y="42478"/>
                  <a:pt x="7346949" y="0"/>
                </a:cubicBezTo>
                <a:cubicBezTo>
                  <a:pt x="7892174" y="-25122"/>
                  <a:pt x="8231696" y="-22756"/>
                  <a:pt x="8703309" y="0"/>
                </a:cubicBezTo>
                <a:cubicBezTo>
                  <a:pt x="9131658" y="29826"/>
                  <a:pt x="9186656" y="-11276"/>
                  <a:pt x="9607550" y="0"/>
                </a:cubicBezTo>
                <a:cubicBezTo>
                  <a:pt x="9958751" y="-15070"/>
                  <a:pt x="10404375" y="20208"/>
                  <a:pt x="11303000" y="0"/>
                </a:cubicBezTo>
                <a:cubicBezTo>
                  <a:pt x="11280475" y="78884"/>
                  <a:pt x="11311798" y="150296"/>
                  <a:pt x="11303000" y="245182"/>
                </a:cubicBezTo>
                <a:cubicBezTo>
                  <a:pt x="11294921" y="298465"/>
                  <a:pt x="11336926" y="509023"/>
                  <a:pt x="11303000" y="608729"/>
                </a:cubicBezTo>
                <a:cubicBezTo>
                  <a:pt x="11314250" y="725740"/>
                  <a:pt x="11347660" y="1035089"/>
                  <a:pt x="11303000" y="1149821"/>
                </a:cubicBezTo>
                <a:cubicBezTo>
                  <a:pt x="11237206" y="1205721"/>
                  <a:pt x="11310856" y="1503196"/>
                  <a:pt x="11303000" y="1631732"/>
                </a:cubicBezTo>
                <a:cubicBezTo>
                  <a:pt x="11300189" y="1826661"/>
                  <a:pt x="11262077" y="1844414"/>
                  <a:pt x="11303000" y="1936097"/>
                </a:cubicBezTo>
                <a:cubicBezTo>
                  <a:pt x="11328172" y="2002286"/>
                  <a:pt x="11310049" y="2148605"/>
                  <a:pt x="11303000" y="2240461"/>
                </a:cubicBezTo>
                <a:cubicBezTo>
                  <a:pt x="11318652" y="2337365"/>
                  <a:pt x="11240506" y="2496505"/>
                  <a:pt x="11303000" y="2722372"/>
                </a:cubicBezTo>
                <a:cubicBezTo>
                  <a:pt x="11293175" y="2963568"/>
                  <a:pt x="11310876" y="3165561"/>
                  <a:pt x="11303000" y="3263464"/>
                </a:cubicBezTo>
                <a:cubicBezTo>
                  <a:pt x="11317158" y="3353429"/>
                  <a:pt x="11296453" y="3618057"/>
                  <a:pt x="11303000" y="3745374"/>
                </a:cubicBezTo>
                <a:cubicBezTo>
                  <a:pt x="11304769" y="3853577"/>
                  <a:pt x="11315172" y="3927576"/>
                  <a:pt x="11303000" y="4049739"/>
                </a:cubicBezTo>
                <a:cubicBezTo>
                  <a:pt x="11249862" y="4227174"/>
                  <a:pt x="11399627" y="4452846"/>
                  <a:pt x="11303000" y="4531650"/>
                </a:cubicBezTo>
                <a:cubicBezTo>
                  <a:pt x="11220693" y="4631031"/>
                  <a:pt x="11298683" y="4761338"/>
                  <a:pt x="11303000" y="4895197"/>
                </a:cubicBezTo>
                <a:cubicBezTo>
                  <a:pt x="11334712" y="4995399"/>
                  <a:pt x="11294549" y="5144601"/>
                  <a:pt x="11303000" y="5317925"/>
                </a:cubicBezTo>
                <a:cubicBezTo>
                  <a:pt x="11315491" y="5481210"/>
                  <a:pt x="11283086" y="5723337"/>
                  <a:pt x="11303000" y="5918200"/>
                </a:cubicBezTo>
                <a:cubicBezTo>
                  <a:pt x="11200157" y="5939824"/>
                  <a:pt x="10860135" y="5893101"/>
                  <a:pt x="10693768" y="5918200"/>
                </a:cubicBezTo>
                <a:cubicBezTo>
                  <a:pt x="10498790" y="5955370"/>
                  <a:pt x="10247421" y="5937808"/>
                  <a:pt x="10059670" y="5918200"/>
                </a:cubicBezTo>
                <a:cubicBezTo>
                  <a:pt x="9560084" y="5936434"/>
                  <a:pt x="9600274" y="5922957"/>
                  <a:pt x="9268460" y="5918200"/>
                </a:cubicBezTo>
                <a:cubicBezTo>
                  <a:pt x="9003456" y="5910378"/>
                  <a:pt x="8737587" y="5968007"/>
                  <a:pt x="8477250" y="5918200"/>
                </a:cubicBezTo>
                <a:cubicBezTo>
                  <a:pt x="8236275" y="5989998"/>
                  <a:pt x="7491714" y="5916673"/>
                  <a:pt x="7120889" y="5918200"/>
                </a:cubicBezTo>
                <a:cubicBezTo>
                  <a:pt x="6598928" y="5834322"/>
                  <a:pt x="6094711" y="5914063"/>
                  <a:pt x="5764530" y="5918200"/>
                </a:cubicBezTo>
                <a:cubicBezTo>
                  <a:pt x="5433190" y="5903072"/>
                  <a:pt x="5202152" y="5930100"/>
                  <a:pt x="4973320" y="5918200"/>
                </a:cubicBezTo>
                <a:cubicBezTo>
                  <a:pt x="4746339" y="6018893"/>
                  <a:pt x="4045790" y="5888463"/>
                  <a:pt x="3729989" y="5918200"/>
                </a:cubicBezTo>
                <a:cubicBezTo>
                  <a:pt x="3417138" y="5832916"/>
                  <a:pt x="2692006" y="5907717"/>
                  <a:pt x="2373630" y="5918200"/>
                </a:cubicBezTo>
                <a:cubicBezTo>
                  <a:pt x="1947332" y="5749645"/>
                  <a:pt x="1554655" y="5967678"/>
                  <a:pt x="1017269" y="5918200"/>
                </a:cubicBezTo>
                <a:cubicBezTo>
                  <a:pt x="435041" y="5870215"/>
                  <a:pt x="329930" y="5870199"/>
                  <a:pt x="0" y="5918200"/>
                </a:cubicBezTo>
                <a:cubicBezTo>
                  <a:pt x="-60514" y="5689759"/>
                  <a:pt x="-32401" y="5661554"/>
                  <a:pt x="0" y="5436289"/>
                </a:cubicBezTo>
                <a:cubicBezTo>
                  <a:pt x="13708" y="5210538"/>
                  <a:pt x="49977" y="5199191"/>
                  <a:pt x="0" y="5013561"/>
                </a:cubicBezTo>
                <a:cubicBezTo>
                  <a:pt x="-10557" y="4858293"/>
                  <a:pt x="98511" y="4639447"/>
                  <a:pt x="0" y="4531650"/>
                </a:cubicBezTo>
                <a:cubicBezTo>
                  <a:pt x="-60882" y="4374734"/>
                  <a:pt x="23635" y="4207841"/>
                  <a:pt x="0" y="4108921"/>
                </a:cubicBezTo>
                <a:cubicBezTo>
                  <a:pt x="-29442" y="4062539"/>
                  <a:pt x="16511" y="3855261"/>
                  <a:pt x="0" y="3567829"/>
                </a:cubicBezTo>
                <a:cubicBezTo>
                  <a:pt x="-8787" y="3333866"/>
                  <a:pt x="-8295" y="3270533"/>
                  <a:pt x="0" y="3085918"/>
                </a:cubicBezTo>
                <a:cubicBezTo>
                  <a:pt x="-20030" y="2900788"/>
                  <a:pt x="11139" y="2867519"/>
                  <a:pt x="0" y="2781553"/>
                </a:cubicBezTo>
                <a:cubicBezTo>
                  <a:pt x="-16339" y="2721004"/>
                  <a:pt x="25198" y="2622627"/>
                  <a:pt x="0" y="2536371"/>
                </a:cubicBezTo>
                <a:cubicBezTo>
                  <a:pt x="-39964" y="2412502"/>
                  <a:pt x="-52600" y="2229046"/>
                  <a:pt x="0" y="2113642"/>
                </a:cubicBezTo>
                <a:cubicBezTo>
                  <a:pt x="22940" y="2005777"/>
                  <a:pt x="22355" y="1950716"/>
                  <a:pt x="0" y="1868460"/>
                </a:cubicBezTo>
                <a:cubicBezTo>
                  <a:pt x="-1950" y="1760457"/>
                  <a:pt x="-7068" y="1636629"/>
                  <a:pt x="0" y="1504913"/>
                </a:cubicBezTo>
                <a:cubicBezTo>
                  <a:pt x="53994" y="1338463"/>
                  <a:pt x="-9646" y="1312399"/>
                  <a:pt x="0" y="1141366"/>
                </a:cubicBezTo>
                <a:cubicBezTo>
                  <a:pt x="-11986" y="998696"/>
                  <a:pt x="-37109" y="992893"/>
                  <a:pt x="0" y="837002"/>
                </a:cubicBezTo>
                <a:cubicBezTo>
                  <a:pt x="28224" y="692156"/>
                  <a:pt x="-20387" y="670586"/>
                  <a:pt x="0" y="532638"/>
                </a:cubicBezTo>
                <a:cubicBezTo>
                  <a:pt x="26677" y="351364"/>
                  <a:pt x="-32063" y="222728"/>
                  <a:pt x="0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xmlns="" sd="1195166532">
                  <a:custGeom>
                    <a:avLst/>
                    <a:gdLst>
                      <a:gd name="connsiteX0" fmla="*/ 0 w 11303000"/>
                      <a:gd name="connsiteY0" fmla="*/ 0 h 5918200"/>
                      <a:gd name="connsiteX1" fmla="*/ 904239 w 11303000"/>
                      <a:gd name="connsiteY1" fmla="*/ 0 h 5918200"/>
                      <a:gd name="connsiteX2" fmla="*/ 2147570 w 11303000"/>
                      <a:gd name="connsiteY2" fmla="*/ 0 h 5918200"/>
                      <a:gd name="connsiteX3" fmla="*/ 3277869 w 11303000"/>
                      <a:gd name="connsiteY3" fmla="*/ 0 h 5918200"/>
                      <a:gd name="connsiteX4" fmla="*/ 4634230 w 11303000"/>
                      <a:gd name="connsiteY4" fmla="*/ 0 h 5918200"/>
                      <a:gd name="connsiteX5" fmla="*/ 5006099 w 11303000"/>
                      <a:gd name="connsiteY5" fmla="*/ 0 h 5918200"/>
                      <a:gd name="connsiteX6" fmla="*/ 5425440 w 11303000"/>
                      <a:gd name="connsiteY6" fmla="*/ 0 h 5918200"/>
                      <a:gd name="connsiteX7" fmla="*/ 6216650 w 11303000"/>
                      <a:gd name="connsiteY7" fmla="*/ 0 h 5918200"/>
                      <a:gd name="connsiteX8" fmla="*/ 7346949 w 11303000"/>
                      <a:gd name="connsiteY8" fmla="*/ 0 h 5918200"/>
                      <a:gd name="connsiteX9" fmla="*/ 8703309 w 11303000"/>
                      <a:gd name="connsiteY9" fmla="*/ 0 h 5918200"/>
                      <a:gd name="connsiteX10" fmla="*/ 9607550 w 11303000"/>
                      <a:gd name="connsiteY10" fmla="*/ 0 h 5918200"/>
                      <a:gd name="connsiteX11" fmla="*/ 11303000 w 11303000"/>
                      <a:gd name="connsiteY11" fmla="*/ 0 h 5918200"/>
                      <a:gd name="connsiteX12" fmla="*/ 11303000 w 11303000"/>
                      <a:gd name="connsiteY12" fmla="*/ 245182 h 5918200"/>
                      <a:gd name="connsiteX13" fmla="*/ 11303000 w 11303000"/>
                      <a:gd name="connsiteY13" fmla="*/ 608729 h 5918200"/>
                      <a:gd name="connsiteX14" fmla="*/ 11303000 w 11303000"/>
                      <a:gd name="connsiteY14" fmla="*/ 1149821 h 5918200"/>
                      <a:gd name="connsiteX15" fmla="*/ 11303000 w 11303000"/>
                      <a:gd name="connsiteY15" fmla="*/ 1631732 h 5918200"/>
                      <a:gd name="connsiteX16" fmla="*/ 11303000 w 11303000"/>
                      <a:gd name="connsiteY16" fmla="*/ 1936097 h 5918200"/>
                      <a:gd name="connsiteX17" fmla="*/ 11303000 w 11303000"/>
                      <a:gd name="connsiteY17" fmla="*/ 2240461 h 5918200"/>
                      <a:gd name="connsiteX18" fmla="*/ 11303000 w 11303000"/>
                      <a:gd name="connsiteY18" fmla="*/ 2722372 h 5918200"/>
                      <a:gd name="connsiteX19" fmla="*/ 11303000 w 11303000"/>
                      <a:gd name="connsiteY19" fmla="*/ 3263464 h 5918200"/>
                      <a:gd name="connsiteX20" fmla="*/ 11303000 w 11303000"/>
                      <a:gd name="connsiteY20" fmla="*/ 3745374 h 5918200"/>
                      <a:gd name="connsiteX21" fmla="*/ 11303000 w 11303000"/>
                      <a:gd name="connsiteY21" fmla="*/ 4049739 h 5918200"/>
                      <a:gd name="connsiteX22" fmla="*/ 11303000 w 11303000"/>
                      <a:gd name="connsiteY22" fmla="*/ 4531650 h 5918200"/>
                      <a:gd name="connsiteX23" fmla="*/ 11303000 w 11303000"/>
                      <a:gd name="connsiteY23" fmla="*/ 4895197 h 5918200"/>
                      <a:gd name="connsiteX24" fmla="*/ 11303000 w 11303000"/>
                      <a:gd name="connsiteY24" fmla="*/ 5317925 h 5918200"/>
                      <a:gd name="connsiteX25" fmla="*/ 11303000 w 11303000"/>
                      <a:gd name="connsiteY25" fmla="*/ 5918200 h 5918200"/>
                      <a:gd name="connsiteX26" fmla="*/ 10693768 w 11303000"/>
                      <a:gd name="connsiteY26" fmla="*/ 5918200 h 5918200"/>
                      <a:gd name="connsiteX27" fmla="*/ 10059670 w 11303000"/>
                      <a:gd name="connsiteY27" fmla="*/ 5918200 h 5918200"/>
                      <a:gd name="connsiteX28" fmla="*/ 9268460 w 11303000"/>
                      <a:gd name="connsiteY28" fmla="*/ 5918200 h 5918200"/>
                      <a:gd name="connsiteX29" fmla="*/ 8477250 w 11303000"/>
                      <a:gd name="connsiteY29" fmla="*/ 5918200 h 5918200"/>
                      <a:gd name="connsiteX30" fmla="*/ 7120889 w 11303000"/>
                      <a:gd name="connsiteY30" fmla="*/ 5918200 h 5918200"/>
                      <a:gd name="connsiteX31" fmla="*/ 5764530 w 11303000"/>
                      <a:gd name="connsiteY31" fmla="*/ 5918200 h 5918200"/>
                      <a:gd name="connsiteX32" fmla="*/ 4973320 w 11303000"/>
                      <a:gd name="connsiteY32" fmla="*/ 5918200 h 5918200"/>
                      <a:gd name="connsiteX33" fmla="*/ 3729989 w 11303000"/>
                      <a:gd name="connsiteY33" fmla="*/ 5918200 h 5918200"/>
                      <a:gd name="connsiteX34" fmla="*/ 2373630 w 11303000"/>
                      <a:gd name="connsiteY34" fmla="*/ 5918200 h 5918200"/>
                      <a:gd name="connsiteX35" fmla="*/ 1017269 w 11303000"/>
                      <a:gd name="connsiteY35" fmla="*/ 5918200 h 5918200"/>
                      <a:gd name="connsiteX36" fmla="*/ 0 w 11303000"/>
                      <a:gd name="connsiteY36" fmla="*/ 5918200 h 5918200"/>
                      <a:gd name="connsiteX37" fmla="*/ 0 w 11303000"/>
                      <a:gd name="connsiteY37" fmla="*/ 5436289 h 5918200"/>
                      <a:gd name="connsiteX38" fmla="*/ 0 w 11303000"/>
                      <a:gd name="connsiteY38" fmla="*/ 5013561 h 5918200"/>
                      <a:gd name="connsiteX39" fmla="*/ 0 w 11303000"/>
                      <a:gd name="connsiteY39" fmla="*/ 4531650 h 5918200"/>
                      <a:gd name="connsiteX40" fmla="*/ 0 w 11303000"/>
                      <a:gd name="connsiteY40" fmla="*/ 4108921 h 5918200"/>
                      <a:gd name="connsiteX41" fmla="*/ 0 w 11303000"/>
                      <a:gd name="connsiteY41" fmla="*/ 3567829 h 5918200"/>
                      <a:gd name="connsiteX42" fmla="*/ 0 w 11303000"/>
                      <a:gd name="connsiteY42" fmla="*/ 3085918 h 5918200"/>
                      <a:gd name="connsiteX43" fmla="*/ 0 w 11303000"/>
                      <a:gd name="connsiteY43" fmla="*/ 2781553 h 5918200"/>
                      <a:gd name="connsiteX44" fmla="*/ 0 w 11303000"/>
                      <a:gd name="connsiteY44" fmla="*/ 2536371 h 5918200"/>
                      <a:gd name="connsiteX45" fmla="*/ 0 w 11303000"/>
                      <a:gd name="connsiteY45" fmla="*/ 2113642 h 5918200"/>
                      <a:gd name="connsiteX46" fmla="*/ 0 w 11303000"/>
                      <a:gd name="connsiteY46" fmla="*/ 1868460 h 5918200"/>
                      <a:gd name="connsiteX47" fmla="*/ 0 w 11303000"/>
                      <a:gd name="connsiteY47" fmla="*/ 1504913 h 5918200"/>
                      <a:gd name="connsiteX48" fmla="*/ 0 w 11303000"/>
                      <a:gd name="connsiteY48" fmla="*/ 1141366 h 5918200"/>
                      <a:gd name="connsiteX49" fmla="*/ 0 w 11303000"/>
                      <a:gd name="connsiteY49" fmla="*/ 837002 h 5918200"/>
                      <a:gd name="connsiteX50" fmla="*/ 0 w 11303000"/>
                      <a:gd name="connsiteY50" fmla="*/ 532638 h 5918200"/>
                      <a:gd name="connsiteX51" fmla="*/ 0 w 11303000"/>
                      <a:gd name="connsiteY51" fmla="*/ 0 h 5918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</a:cxnLst>
                    <a:rect l="l" t="t" r="r" b="b"/>
                    <a:pathLst>
                      <a:path w="11303000" h="5918200" extrusionOk="0">
                        <a:moveTo>
                          <a:pt x="0" y="0"/>
                        </a:moveTo>
                        <a:cubicBezTo>
                          <a:pt x="358772" y="-23443"/>
                          <a:pt x="622268" y="28104"/>
                          <a:pt x="904239" y="0"/>
                        </a:cubicBezTo>
                        <a:cubicBezTo>
                          <a:pt x="1186623" y="24626"/>
                          <a:pt x="1536457" y="-78634"/>
                          <a:pt x="2147570" y="0"/>
                        </a:cubicBezTo>
                        <a:cubicBezTo>
                          <a:pt x="2724807" y="13353"/>
                          <a:pt x="2809709" y="19376"/>
                          <a:pt x="3277869" y="0"/>
                        </a:cubicBezTo>
                        <a:cubicBezTo>
                          <a:pt x="3761897" y="-18994"/>
                          <a:pt x="4367418" y="7708"/>
                          <a:pt x="4634230" y="0"/>
                        </a:cubicBezTo>
                        <a:cubicBezTo>
                          <a:pt x="4817794" y="-8001"/>
                          <a:pt x="4865086" y="10277"/>
                          <a:pt x="5006099" y="0"/>
                        </a:cubicBezTo>
                        <a:cubicBezTo>
                          <a:pt x="5147112" y="-10277"/>
                          <a:pt x="5220903" y="-20140"/>
                          <a:pt x="5425440" y="0"/>
                        </a:cubicBezTo>
                        <a:cubicBezTo>
                          <a:pt x="5782605" y="8871"/>
                          <a:pt x="5949773" y="-24102"/>
                          <a:pt x="6216650" y="0"/>
                        </a:cubicBezTo>
                        <a:cubicBezTo>
                          <a:pt x="6496932" y="-11901"/>
                          <a:pt x="6786651" y="29244"/>
                          <a:pt x="7346949" y="0"/>
                        </a:cubicBezTo>
                        <a:cubicBezTo>
                          <a:pt x="7870119" y="-17833"/>
                          <a:pt x="8248588" y="-20373"/>
                          <a:pt x="8703309" y="0"/>
                        </a:cubicBezTo>
                        <a:cubicBezTo>
                          <a:pt x="9124953" y="20605"/>
                          <a:pt x="9193411" y="-12370"/>
                          <a:pt x="9607550" y="0"/>
                        </a:cubicBezTo>
                        <a:cubicBezTo>
                          <a:pt x="9987497" y="378"/>
                          <a:pt x="10444805" y="-13753"/>
                          <a:pt x="11303000" y="0"/>
                        </a:cubicBezTo>
                        <a:cubicBezTo>
                          <a:pt x="11293216" y="63687"/>
                          <a:pt x="11293942" y="160134"/>
                          <a:pt x="11303000" y="245182"/>
                        </a:cubicBezTo>
                        <a:cubicBezTo>
                          <a:pt x="11299620" y="304692"/>
                          <a:pt x="11333343" y="501418"/>
                          <a:pt x="11303000" y="608729"/>
                        </a:cubicBezTo>
                        <a:cubicBezTo>
                          <a:pt x="11296994" y="731290"/>
                          <a:pt x="11344815" y="1033963"/>
                          <a:pt x="11303000" y="1149821"/>
                        </a:cubicBezTo>
                        <a:cubicBezTo>
                          <a:pt x="11250628" y="1235226"/>
                          <a:pt x="11308637" y="1484485"/>
                          <a:pt x="11303000" y="1631732"/>
                        </a:cubicBezTo>
                        <a:cubicBezTo>
                          <a:pt x="11300493" y="1824355"/>
                          <a:pt x="11266637" y="1842232"/>
                          <a:pt x="11303000" y="1936097"/>
                        </a:cubicBezTo>
                        <a:cubicBezTo>
                          <a:pt x="11332356" y="2017390"/>
                          <a:pt x="11313372" y="2157381"/>
                          <a:pt x="11303000" y="2240461"/>
                        </a:cubicBezTo>
                        <a:cubicBezTo>
                          <a:pt x="11314286" y="2334549"/>
                          <a:pt x="11269681" y="2483233"/>
                          <a:pt x="11303000" y="2722372"/>
                        </a:cubicBezTo>
                        <a:cubicBezTo>
                          <a:pt x="11319533" y="2963397"/>
                          <a:pt x="11311027" y="3155726"/>
                          <a:pt x="11303000" y="3263464"/>
                        </a:cubicBezTo>
                        <a:cubicBezTo>
                          <a:pt x="11304977" y="3364696"/>
                          <a:pt x="11297788" y="3621142"/>
                          <a:pt x="11303000" y="3745374"/>
                        </a:cubicBezTo>
                        <a:cubicBezTo>
                          <a:pt x="11306055" y="3862365"/>
                          <a:pt x="11320118" y="3922347"/>
                          <a:pt x="11303000" y="4049739"/>
                        </a:cubicBezTo>
                        <a:cubicBezTo>
                          <a:pt x="11265281" y="4204830"/>
                          <a:pt x="11390108" y="4442973"/>
                          <a:pt x="11303000" y="4531650"/>
                        </a:cubicBezTo>
                        <a:cubicBezTo>
                          <a:pt x="11229240" y="4637080"/>
                          <a:pt x="11298870" y="4777932"/>
                          <a:pt x="11303000" y="4895197"/>
                        </a:cubicBezTo>
                        <a:cubicBezTo>
                          <a:pt x="11319870" y="5001645"/>
                          <a:pt x="11307747" y="5129849"/>
                          <a:pt x="11303000" y="5317925"/>
                        </a:cubicBezTo>
                        <a:cubicBezTo>
                          <a:pt x="11297412" y="5504753"/>
                          <a:pt x="11289352" y="5713351"/>
                          <a:pt x="11303000" y="5918200"/>
                        </a:cubicBezTo>
                        <a:cubicBezTo>
                          <a:pt x="11171135" y="5945339"/>
                          <a:pt x="10841867" y="5896943"/>
                          <a:pt x="10693768" y="5918200"/>
                        </a:cubicBezTo>
                        <a:cubicBezTo>
                          <a:pt x="10545669" y="5939457"/>
                          <a:pt x="10264004" y="5947085"/>
                          <a:pt x="10059670" y="5918200"/>
                        </a:cubicBezTo>
                        <a:cubicBezTo>
                          <a:pt x="9560391" y="5931937"/>
                          <a:pt x="9602864" y="5921681"/>
                          <a:pt x="9268460" y="5918200"/>
                        </a:cubicBezTo>
                        <a:cubicBezTo>
                          <a:pt x="8961306" y="5914040"/>
                          <a:pt x="8728033" y="5959575"/>
                          <a:pt x="8477250" y="5918200"/>
                        </a:cubicBezTo>
                        <a:cubicBezTo>
                          <a:pt x="8251460" y="5945489"/>
                          <a:pt x="7512135" y="5916879"/>
                          <a:pt x="7120889" y="5918200"/>
                        </a:cubicBezTo>
                        <a:cubicBezTo>
                          <a:pt x="6651701" y="5886121"/>
                          <a:pt x="6071203" y="5908556"/>
                          <a:pt x="5764530" y="5918200"/>
                        </a:cubicBezTo>
                        <a:cubicBezTo>
                          <a:pt x="5460150" y="5920094"/>
                          <a:pt x="5234794" y="5925773"/>
                          <a:pt x="4973320" y="5918200"/>
                        </a:cubicBezTo>
                        <a:cubicBezTo>
                          <a:pt x="4707214" y="5964424"/>
                          <a:pt x="4003830" y="5914986"/>
                          <a:pt x="3729989" y="5918200"/>
                        </a:cubicBezTo>
                        <a:cubicBezTo>
                          <a:pt x="3450462" y="5873031"/>
                          <a:pt x="2723113" y="5908538"/>
                          <a:pt x="2373630" y="5918200"/>
                        </a:cubicBezTo>
                        <a:cubicBezTo>
                          <a:pt x="1979824" y="5846746"/>
                          <a:pt x="1565917" y="5955678"/>
                          <a:pt x="1017269" y="5918200"/>
                        </a:cubicBezTo>
                        <a:cubicBezTo>
                          <a:pt x="434957" y="5897617"/>
                          <a:pt x="323729" y="5883216"/>
                          <a:pt x="0" y="5918200"/>
                        </a:cubicBezTo>
                        <a:cubicBezTo>
                          <a:pt x="-59916" y="5696851"/>
                          <a:pt x="-25229" y="5657517"/>
                          <a:pt x="0" y="5436289"/>
                        </a:cubicBezTo>
                        <a:cubicBezTo>
                          <a:pt x="18408" y="5212977"/>
                          <a:pt x="50444" y="5197069"/>
                          <a:pt x="0" y="5013561"/>
                        </a:cubicBezTo>
                        <a:cubicBezTo>
                          <a:pt x="-40139" y="4841534"/>
                          <a:pt x="71393" y="4648927"/>
                          <a:pt x="0" y="4531650"/>
                        </a:cubicBezTo>
                        <a:cubicBezTo>
                          <a:pt x="-64810" y="4399286"/>
                          <a:pt x="35809" y="4211361"/>
                          <a:pt x="0" y="4108921"/>
                        </a:cubicBezTo>
                        <a:cubicBezTo>
                          <a:pt x="-33447" y="4045778"/>
                          <a:pt x="8923" y="3824381"/>
                          <a:pt x="0" y="3567829"/>
                        </a:cubicBezTo>
                        <a:cubicBezTo>
                          <a:pt x="-8292" y="3328770"/>
                          <a:pt x="2588" y="3263218"/>
                          <a:pt x="0" y="3085918"/>
                        </a:cubicBezTo>
                        <a:cubicBezTo>
                          <a:pt x="-13303" y="2909856"/>
                          <a:pt x="8747" y="2867143"/>
                          <a:pt x="0" y="2781553"/>
                        </a:cubicBezTo>
                        <a:cubicBezTo>
                          <a:pt x="-10578" y="2710551"/>
                          <a:pt x="20823" y="2622107"/>
                          <a:pt x="0" y="2536371"/>
                        </a:cubicBezTo>
                        <a:cubicBezTo>
                          <a:pt x="-23904" y="2434575"/>
                          <a:pt x="-33466" y="2229733"/>
                          <a:pt x="0" y="2113642"/>
                        </a:cubicBezTo>
                        <a:cubicBezTo>
                          <a:pt x="22711" y="2001162"/>
                          <a:pt x="27851" y="1938613"/>
                          <a:pt x="0" y="1868460"/>
                        </a:cubicBezTo>
                        <a:cubicBezTo>
                          <a:pt x="-13244" y="1777706"/>
                          <a:pt x="-11903" y="1638068"/>
                          <a:pt x="0" y="1504913"/>
                        </a:cubicBezTo>
                        <a:cubicBezTo>
                          <a:pt x="50024" y="1345105"/>
                          <a:pt x="-5375" y="1299871"/>
                          <a:pt x="0" y="1141366"/>
                        </a:cubicBezTo>
                        <a:cubicBezTo>
                          <a:pt x="-6791" y="1000264"/>
                          <a:pt x="-37677" y="992128"/>
                          <a:pt x="0" y="837002"/>
                        </a:cubicBezTo>
                        <a:cubicBezTo>
                          <a:pt x="31822" y="690560"/>
                          <a:pt x="-15850" y="681154"/>
                          <a:pt x="0" y="532638"/>
                        </a:cubicBezTo>
                        <a:cubicBezTo>
                          <a:pt x="19395" y="370349"/>
                          <a:pt x="-4065" y="23661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09F80-5C15-4B2F-8093-9DBE7FC032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https://www.northstarscienceschool.co.uk/the-peoples-picture/</a:t>
            </a:r>
            <a:r>
              <a:rPr lang="en-GB" dirty="0"/>
              <a:t> </a:t>
            </a:r>
          </a:p>
        </p:txBody>
      </p:sp>
      <p:pic>
        <p:nvPicPr>
          <p:cNvPr id="1026" name="Picture 2" descr="Northstar Science School">
            <a:extLst>
              <a:ext uri="{FF2B5EF4-FFF2-40B4-BE49-F238E27FC236}">
                <a16:creationId xmlns:a16="http://schemas.microsoft.com/office/drawing/2014/main" id="{3042283A-B61F-48F2-851C-0B8DDF8333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31" y="4557852"/>
            <a:ext cx="1538817" cy="1743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4EE87B2-E6D3-4C8E-9929-F572696BA157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83901" y="5575606"/>
            <a:ext cx="705162" cy="6676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A8DABE-BFF5-4E7C-A090-A6492782509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2171"/>
          <a:stretch/>
        </p:blipFill>
        <p:spPr>
          <a:xfrm>
            <a:off x="4567767" y="5735637"/>
            <a:ext cx="3446407" cy="257175"/>
          </a:xfrm>
          <a:prstGeom prst="rect">
            <a:avLst/>
          </a:prstGeom>
        </p:spPr>
      </p:pic>
      <p:pic>
        <p:nvPicPr>
          <p:cNvPr id="1028" name="Picture 4" descr="Fugel">
            <a:extLst>
              <a:ext uri="{FF2B5EF4-FFF2-40B4-BE49-F238E27FC236}">
                <a16:creationId xmlns:a16="http://schemas.microsoft.com/office/drawing/2014/main" id="{B622E156-1979-46C6-AB7C-7D7B29464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447" y="1388268"/>
            <a:ext cx="7571673" cy="135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1807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EC475-80FE-48B1-B430-6DCA91220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3C07F6-E642-4EFC-B9EA-6A33EC6C2664}"/>
              </a:ext>
            </a:extLst>
          </p:cNvPr>
          <p:cNvSpPr/>
          <p:nvPr/>
        </p:nvSpPr>
        <p:spPr>
          <a:xfrm>
            <a:off x="444500" y="457505"/>
            <a:ext cx="11303000" cy="5918200"/>
          </a:xfrm>
          <a:custGeom>
            <a:avLst/>
            <a:gdLst>
              <a:gd name="connsiteX0" fmla="*/ 0 w 11303000"/>
              <a:gd name="connsiteY0" fmla="*/ 0 h 5918200"/>
              <a:gd name="connsiteX1" fmla="*/ 904239 w 11303000"/>
              <a:gd name="connsiteY1" fmla="*/ 0 h 5918200"/>
              <a:gd name="connsiteX2" fmla="*/ 2147570 w 11303000"/>
              <a:gd name="connsiteY2" fmla="*/ 0 h 5918200"/>
              <a:gd name="connsiteX3" fmla="*/ 3277869 w 11303000"/>
              <a:gd name="connsiteY3" fmla="*/ 0 h 5918200"/>
              <a:gd name="connsiteX4" fmla="*/ 4634230 w 11303000"/>
              <a:gd name="connsiteY4" fmla="*/ 0 h 5918200"/>
              <a:gd name="connsiteX5" fmla="*/ 5006099 w 11303000"/>
              <a:gd name="connsiteY5" fmla="*/ 0 h 5918200"/>
              <a:gd name="connsiteX6" fmla="*/ 5425440 w 11303000"/>
              <a:gd name="connsiteY6" fmla="*/ 0 h 5918200"/>
              <a:gd name="connsiteX7" fmla="*/ 6216650 w 11303000"/>
              <a:gd name="connsiteY7" fmla="*/ 0 h 5918200"/>
              <a:gd name="connsiteX8" fmla="*/ 7346949 w 11303000"/>
              <a:gd name="connsiteY8" fmla="*/ 0 h 5918200"/>
              <a:gd name="connsiteX9" fmla="*/ 8703309 w 11303000"/>
              <a:gd name="connsiteY9" fmla="*/ 0 h 5918200"/>
              <a:gd name="connsiteX10" fmla="*/ 9607550 w 11303000"/>
              <a:gd name="connsiteY10" fmla="*/ 0 h 5918200"/>
              <a:gd name="connsiteX11" fmla="*/ 11303000 w 11303000"/>
              <a:gd name="connsiteY11" fmla="*/ 0 h 5918200"/>
              <a:gd name="connsiteX12" fmla="*/ 11303000 w 11303000"/>
              <a:gd name="connsiteY12" fmla="*/ 245182 h 5918200"/>
              <a:gd name="connsiteX13" fmla="*/ 11303000 w 11303000"/>
              <a:gd name="connsiteY13" fmla="*/ 608729 h 5918200"/>
              <a:gd name="connsiteX14" fmla="*/ 11303000 w 11303000"/>
              <a:gd name="connsiteY14" fmla="*/ 1149821 h 5918200"/>
              <a:gd name="connsiteX15" fmla="*/ 11303000 w 11303000"/>
              <a:gd name="connsiteY15" fmla="*/ 1631732 h 5918200"/>
              <a:gd name="connsiteX16" fmla="*/ 11303000 w 11303000"/>
              <a:gd name="connsiteY16" fmla="*/ 1936097 h 5918200"/>
              <a:gd name="connsiteX17" fmla="*/ 11303000 w 11303000"/>
              <a:gd name="connsiteY17" fmla="*/ 2240461 h 5918200"/>
              <a:gd name="connsiteX18" fmla="*/ 11303000 w 11303000"/>
              <a:gd name="connsiteY18" fmla="*/ 2722372 h 5918200"/>
              <a:gd name="connsiteX19" fmla="*/ 11303000 w 11303000"/>
              <a:gd name="connsiteY19" fmla="*/ 3263464 h 5918200"/>
              <a:gd name="connsiteX20" fmla="*/ 11303000 w 11303000"/>
              <a:gd name="connsiteY20" fmla="*/ 3745374 h 5918200"/>
              <a:gd name="connsiteX21" fmla="*/ 11303000 w 11303000"/>
              <a:gd name="connsiteY21" fmla="*/ 4049739 h 5918200"/>
              <a:gd name="connsiteX22" fmla="*/ 11303000 w 11303000"/>
              <a:gd name="connsiteY22" fmla="*/ 4531650 h 5918200"/>
              <a:gd name="connsiteX23" fmla="*/ 11303000 w 11303000"/>
              <a:gd name="connsiteY23" fmla="*/ 4895197 h 5918200"/>
              <a:gd name="connsiteX24" fmla="*/ 11303000 w 11303000"/>
              <a:gd name="connsiteY24" fmla="*/ 5317925 h 5918200"/>
              <a:gd name="connsiteX25" fmla="*/ 11303000 w 11303000"/>
              <a:gd name="connsiteY25" fmla="*/ 5918200 h 5918200"/>
              <a:gd name="connsiteX26" fmla="*/ 10693768 w 11303000"/>
              <a:gd name="connsiteY26" fmla="*/ 5918200 h 5918200"/>
              <a:gd name="connsiteX27" fmla="*/ 10059670 w 11303000"/>
              <a:gd name="connsiteY27" fmla="*/ 5918200 h 5918200"/>
              <a:gd name="connsiteX28" fmla="*/ 9268460 w 11303000"/>
              <a:gd name="connsiteY28" fmla="*/ 5918200 h 5918200"/>
              <a:gd name="connsiteX29" fmla="*/ 8477250 w 11303000"/>
              <a:gd name="connsiteY29" fmla="*/ 5918200 h 5918200"/>
              <a:gd name="connsiteX30" fmla="*/ 7120889 w 11303000"/>
              <a:gd name="connsiteY30" fmla="*/ 5918200 h 5918200"/>
              <a:gd name="connsiteX31" fmla="*/ 5764530 w 11303000"/>
              <a:gd name="connsiteY31" fmla="*/ 5918200 h 5918200"/>
              <a:gd name="connsiteX32" fmla="*/ 4973320 w 11303000"/>
              <a:gd name="connsiteY32" fmla="*/ 5918200 h 5918200"/>
              <a:gd name="connsiteX33" fmla="*/ 3729989 w 11303000"/>
              <a:gd name="connsiteY33" fmla="*/ 5918200 h 5918200"/>
              <a:gd name="connsiteX34" fmla="*/ 2373630 w 11303000"/>
              <a:gd name="connsiteY34" fmla="*/ 5918200 h 5918200"/>
              <a:gd name="connsiteX35" fmla="*/ 1017269 w 11303000"/>
              <a:gd name="connsiteY35" fmla="*/ 5918200 h 5918200"/>
              <a:gd name="connsiteX36" fmla="*/ 0 w 11303000"/>
              <a:gd name="connsiteY36" fmla="*/ 5918200 h 5918200"/>
              <a:gd name="connsiteX37" fmla="*/ 0 w 11303000"/>
              <a:gd name="connsiteY37" fmla="*/ 5436289 h 5918200"/>
              <a:gd name="connsiteX38" fmla="*/ 0 w 11303000"/>
              <a:gd name="connsiteY38" fmla="*/ 5013561 h 5918200"/>
              <a:gd name="connsiteX39" fmla="*/ 0 w 11303000"/>
              <a:gd name="connsiteY39" fmla="*/ 4531650 h 5918200"/>
              <a:gd name="connsiteX40" fmla="*/ 0 w 11303000"/>
              <a:gd name="connsiteY40" fmla="*/ 4108921 h 5918200"/>
              <a:gd name="connsiteX41" fmla="*/ 0 w 11303000"/>
              <a:gd name="connsiteY41" fmla="*/ 3567829 h 5918200"/>
              <a:gd name="connsiteX42" fmla="*/ 0 w 11303000"/>
              <a:gd name="connsiteY42" fmla="*/ 3085918 h 5918200"/>
              <a:gd name="connsiteX43" fmla="*/ 0 w 11303000"/>
              <a:gd name="connsiteY43" fmla="*/ 2781553 h 5918200"/>
              <a:gd name="connsiteX44" fmla="*/ 0 w 11303000"/>
              <a:gd name="connsiteY44" fmla="*/ 2536371 h 5918200"/>
              <a:gd name="connsiteX45" fmla="*/ 0 w 11303000"/>
              <a:gd name="connsiteY45" fmla="*/ 2113642 h 5918200"/>
              <a:gd name="connsiteX46" fmla="*/ 0 w 11303000"/>
              <a:gd name="connsiteY46" fmla="*/ 1868460 h 5918200"/>
              <a:gd name="connsiteX47" fmla="*/ 0 w 11303000"/>
              <a:gd name="connsiteY47" fmla="*/ 1504913 h 5918200"/>
              <a:gd name="connsiteX48" fmla="*/ 0 w 11303000"/>
              <a:gd name="connsiteY48" fmla="*/ 1141366 h 5918200"/>
              <a:gd name="connsiteX49" fmla="*/ 0 w 11303000"/>
              <a:gd name="connsiteY49" fmla="*/ 837002 h 5918200"/>
              <a:gd name="connsiteX50" fmla="*/ 0 w 11303000"/>
              <a:gd name="connsiteY50" fmla="*/ 532638 h 5918200"/>
              <a:gd name="connsiteX51" fmla="*/ 0 w 11303000"/>
              <a:gd name="connsiteY51" fmla="*/ 0 h 591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303000" h="5918200" fill="none" extrusionOk="0">
                <a:moveTo>
                  <a:pt x="0" y="0"/>
                </a:moveTo>
                <a:cubicBezTo>
                  <a:pt x="329888" y="-35453"/>
                  <a:pt x="666079" y="53302"/>
                  <a:pt x="904239" y="0"/>
                </a:cubicBezTo>
                <a:cubicBezTo>
                  <a:pt x="1228104" y="37409"/>
                  <a:pt x="1478721" y="-67412"/>
                  <a:pt x="2147570" y="0"/>
                </a:cubicBezTo>
                <a:cubicBezTo>
                  <a:pt x="2715771" y="-619"/>
                  <a:pt x="2812198" y="27640"/>
                  <a:pt x="3277869" y="0"/>
                </a:cubicBezTo>
                <a:cubicBezTo>
                  <a:pt x="3739220" y="19273"/>
                  <a:pt x="4364556" y="13635"/>
                  <a:pt x="4634230" y="0"/>
                </a:cubicBezTo>
                <a:cubicBezTo>
                  <a:pt x="4814753" y="-6996"/>
                  <a:pt x="4855134" y="3646"/>
                  <a:pt x="5006099" y="0"/>
                </a:cubicBezTo>
                <a:cubicBezTo>
                  <a:pt x="5137534" y="-11932"/>
                  <a:pt x="5222082" y="-34152"/>
                  <a:pt x="5425440" y="0"/>
                </a:cubicBezTo>
                <a:cubicBezTo>
                  <a:pt x="5796295" y="-3758"/>
                  <a:pt x="5946822" y="-55331"/>
                  <a:pt x="6216650" y="0"/>
                </a:cubicBezTo>
                <a:cubicBezTo>
                  <a:pt x="6536085" y="7023"/>
                  <a:pt x="6763614" y="-9546"/>
                  <a:pt x="7346949" y="0"/>
                </a:cubicBezTo>
                <a:cubicBezTo>
                  <a:pt x="7842982" y="-14426"/>
                  <a:pt x="8240495" y="-5242"/>
                  <a:pt x="8703309" y="0"/>
                </a:cubicBezTo>
                <a:cubicBezTo>
                  <a:pt x="9111561" y="8558"/>
                  <a:pt x="9180051" y="-2847"/>
                  <a:pt x="9607550" y="0"/>
                </a:cubicBezTo>
                <a:cubicBezTo>
                  <a:pt x="10013190" y="-19766"/>
                  <a:pt x="10450727" y="-33271"/>
                  <a:pt x="11303000" y="0"/>
                </a:cubicBezTo>
                <a:cubicBezTo>
                  <a:pt x="11297183" y="44973"/>
                  <a:pt x="11296375" y="160583"/>
                  <a:pt x="11303000" y="245182"/>
                </a:cubicBezTo>
                <a:cubicBezTo>
                  <a:pt x="11310626" y="299631"/>
                  <a:pt x="11335133" y="509285"/>
                  <a:pt x="11303000" y="608729"/>
                </a:cubicBezTo>
                <a:cubicBezTo>
                  <a:pt x="11290066" y="738964"/>
                  <a:pt x="11346895" y="1032024"/>
                  <a:pt x="11303000" y="1149821"/>
                </a:cubicBezTo>
                <a:cubicBezTo>
                  <a:pt x="11225795" y="1221016"/>
                  <a:pt x="11301754" y="1509559"/>
                  <a:pt x="11303000" y="1631732"/>
                </a:cubicBezTo>
                <a:cubicBezTo>
                  <a:pt x="11302311" y="1825466"/>
                  <a:pt x="11263183" y="1843102"/>
                  <a:pt x="11303000" y="1936097"/>
                </a:cubicBezTo>
                <a:cubicBezTo>
                  <a:pt x="11319588" y="2028897"/>
                  <a:pt x="11328673" y="2149223"/>
                  <a:pt x="11303000" y="2240461"/>
                </a:cubicBezTo>
                <a:cubicBezTo>
                  <a:pt x="11305391" y="2364848"/>
                  <a:pt x="11289260" y="2479252"/>
                  <a:pt x="11303000" y="2722372"/>
                </a:cubicBezTo>
                <a:cubicBezTo>
                  <a:pt x="11308605" y="2961697"/>
                  <a:pt x="11308220" y="3153697"/>
                  <a:pt x="11303000" y="3263464"/>
                </a:cubicBezTo>
                <a:cubicBezTo>
                  <a:pt x="11293231" y="3378147"/>
                  <a:pt x="11278218" y="3629702"/>
                  <a:pt x="11303000" y="3745374"/>
                </a:cubicBezTo>
                <a:cubicBezTo>
                  <a:pt x="11315425" y="3857229"/>
                  <a:pt x="11331554" y="3928835"/>
                  <a:pt x="11303000" y="4049739"/>
                </a:cubicBezTo>
                <a:cubicBezTo>
                  <a:pt x="11267730" y="4211121"/>
                  <a:pt x="11393663" y="4448465"/>
                  <a:pt x="11303000" y="4531650"/>
                </a:cubicBezTo>
                <a:cubicBezTo>
                  <a:pt x="11229956" y="4626871"/>
                  <a:pt x="11298219" y="4762183"/>
                  <a:pt x="11303000" y="4895197"/>
                </a:cubicBezTo>
                <a:cubicBezTo>
                  <a:pt x="11344799" y="4989717"/>
                  <a:pt x="11299447" y="5119143"/>
                  <a:pt x="11303000" y="5317925"/>
                </a:cubicBezTo>
                <a:cubicBezTo>
                  <a:pt x="11260838" y="5523433"/>
                  <a:pt x="11293089" y="5707682"/>
                  <a:pt x="11303000" y="5918200"/>
                </a:cubicBezTo>
                <a:cubicBezTo>
                  <a:pt x="11140872" y="5933424"/>
                  <a:pt x="10850587" y="5903083"/>
                  <a:pt x="10693768" y="5918200"/>
                </a:cubicBezTo>
                <a:cubicBezTo>
                  <a:pt x="10579494" y="5906037"/>
                  <a:pt x="10248141" y="5920569"/>
                  <a:pt x="10059670" y="5918200"/>
                </a:cubicBezTo>
                <a:cubicBezTo>
                  <a:pt x="9555676" y="5927414"/>
                  <a:pt x="9605361" y="5920250"/>
                  <a:pt x="9268460" y="5918200"/>
                </a:cubicBezTo>
                <a:cubicBezTo>
                  <a:pt x="8925198" y="5911135"/>
                  <a:pt x="8764253" y="5937150"/>
                  <a:pt x="8477250" y="5918200"/>
                </a:cubicBezTo>
                <a:cubicBezTo>
                  <a:pt x="8308482" y="5993739"/>
                  <a:pt x="7516439" y="5903989"/>
                  <a:pt x="7120889" y="5918200"/>
                </a:cubicBezTo>
                <a:cubicBezTo>
                  <a:pt x="6634631" y="5919225"/>
                  <a:pt x="6088626" y="5969366"/>
                  <a:pt x="5764530" y="5918200"/>
                </a:cubicBezTo>
                <a:cubicBezTo>
                  <a:pt x="5481253" y="5925680"/>
                  <a:pt x="5266480" y="5942765"/>
                  <a:pt x="4973320" y="5918200"/>
                </a:cubicBezTo>
                <a:cubicBezTo>
                  <a:pt x="4723709" y="5960743"/>
                  <a:pt x="3968251" y="5870732"/>
                  <a:pt x="3729989" y="5918200"/>
                </a:cubicBezTo>
                <a:cubicBezTo>
                  <a:pt x="3431714" y="5877638"/>
                  <a:pt x="2763607" y="5928657"/>
                  <a:pt x="2373630" y="5918200"/>
                </a:cubicBezTo>
                <a:cubicBezTo>
                  <a:pt x="1996431" y="5859338"/>
                  <a:pt x="1558954" y="5892984"/>
                  <a:pt x="1017269" y="5918200"/>
                </a:cubicBezTo>
                <a:cubicBezTo>
                  <a:pt x="430535" y="5919476"/>
                  <a:pt x="307805" y="5872641"/>
                  <a:pt x="0" y="5918200"/>
                </a:cubicBezTo>
                <a:cubicBezTo>
                  <a:pt x="-57787" y="5694636"/>
                  <a:pt x="-26482" y="5655895"/>
                  <a:pt x="0" y="5436289"/>
                </a:cubicBezTo>
                <a:cubicBezTo>
                  <a:pt x="14381" y="5214299"/>
                  <a:pt x="48385" y="5198583"/>
                  <a:pt x="0" y="5013561"/>
                </a:cubicBezTo>
                <a:cubicBezTo>
                  <a:pt x="-37129" y="4848841"/>
                  <a:pt x="75820" y="4656053"/>
                  <a:pt x="0" y="4531650"/>
                </a:cubicBezTo>
                <a:cubicBezTo>
                  <a:pt x="-61920" y="4389772"/>
                  <a:pt x="31655" y="4235762"/>
                  <a:pt x="0" y="4108921"/>
                </a:cubicBezTo>
                <a:cubicBezTo>
                  <a:pt x="-13028" y="4036048"/>
                  <a:pt x="1302" y="3813513"/>
                  <a:pt x="0" y="3567829"/>
                </a:cubicBezTo>
                <a:cubicBezTo>
                  <a:pt x="-1892" y="3331264"/>
                  <a:pt x="-5417" y="3266433"/>
                  <a:pt x="0" y="3085918"/>
                </a:cubicBezTo>
                <a:cubicBezTo>
                  <a:pt x="-19350" y="2910474"/>
                  <a:pt x="7572" y="2866605"/>
                  <a:pt x="0" y="2781553"/>
                </a:cubicBezTo>
                <a:cubicBezTo>
                  <a:pt x="-5155" y="2706176"/>
                  <a:pt x="25123" y="2642478"/>
                  <a:pt x="0" y="2536371"/>
                </a:cubicBezTo>
                <a:cubicBezTo>
                  <a:pt x="-1249" y="2441172"/>
                  <a:pt x="-41188" y="2222707"/>
                  <a:pt x="0" y="2113642"/>
                </a:cubicBezTo>
                <a:cubicBezTo>
                  <a:pt x="18058" y="2010729"/>
                  <a:pt x="23410" y="1937384"/>
                  <a:pt x="0" y="1868460"/>
                </a:cubicBezTo>
                <a:cubicBezTo>
                  <a:pt x="-4817" y="1789694"/>
                  <a:pt x="-20179" y="1635264"/>
                  <a:pt x="0" y="1504913"/>
                </a:cubicBezTo>
                <a:cubicBezTo>
                  <a:pt x="56155" y="1350132"/>
                  <a:pt x="4183" y="1290181"/>
                  <a:pt x="0" y="1141366"/>
                </a:cubicBezTo>
                <a:cubicBezTo>
                  <a:pt x="-5186" y="1007398"/>
                  <a:pt x="-41065" y="987650"/>
                  <a:pt x="0" y="837002"/>
                </a:cubicBezTo>
                <a:cubicBezTo>
                  <a:pt x="33210" y="695947"/>
                  <a:pt x="-13035" y="691520"/>
                  <a:pt x="0" y="532638"/>
                </a:cubicBezTo>
                <a:cubicBezTo>
                  <a:pt x="29228" y="396107"/>
                  <a:pt x="-1020" y="239597"/>
                  <a:pt x="0" y="0"/>
                </a:cubicBezTo>
                <a:close/>
              </a:path>
              <a:path w="11303000" h="5918200" stroke="0" extrusionOk="0">
                <a:moveTo>
                  <a:pt x="0" y="0"/>
                </a:moveTo>
                <a:cubicBezTo>
                  <a:pt x="349637" y="-44930"/>
                  <a:pt x="625833" y="36290"/>
                  <a:pt x="904239" y="0"/>
                </a:cubicBezTo>
                <a:cubicBezTo>
                  <a:pt x="1171834" y="35765"/>
                  <a:pt x="1505127" y="-136614"/>
                  <a:pt x="2147570" y="0"/>
                </a:cubicBezTo>
                <a:cubicBezTo>
                  <a:pt x="2734086" y="21821"/>
                  <a:pt x="2823629" y="22152"/>
                  <a:pt x="3277869" y="0"/>
                </a:cubicBezTo>
                <a:cubicBezTo>
                  <a:pt x="3811119" y="-24672"/>
                  <a:pt x="4387011" y="11567"/>
                  <a:pt x="4634230" y="0"/>
                </a:cubicBezTo>
                <a:cubicBezTo>
                  <a:pt x="4807394" y="-3902"/>
                  <a:pt x="4865271" y="13695"/>
                  <a:pt x="5006099" y="0"/>
                </a:cubicBezTo>
                <a:cubicBezTo>
                  <a:pt x="5137298" y="-4794"/>
                  <a:pt x="5224101" y="-8450"/>
                  <a:pt x="5425440" y="0"/>
                </a:cubicBezTo>
                <a:cubicBezTo>
                  <a:pt x="5774444" y="12222"/>
                  <a:pt x="5948960" y="-33355"/>
                  <a:pt x="6216650" y="0"/>
                </a:cubicBezTo>
                <a:cubicBezTo>
                  <a:pt x="6504525" y="-14940"/>
                  <a:pt x="6744345" y="42478"/>
                  <a:pt x="7346949" y="0"/>
                </a:cubicBezTo>
                <a:cubicBezTo>
                  <a:pt x="7892174" y="-25122"/>
                  <a:pt x="8231696" y="-22756"/>
                  <a:pt x="8703309" y="0"/>
                </a:cubicBezTo>
                <a:cubicBezTo>
                  <a:pt x="9131658" y="29826"/>
                  <a:pt x="9186656" y="-11276"/>
                  <a:pt x="9607550" y="0"/>
                </a:cubicBezTo>
                <a:cubicBezTo>
                  <a:pt x="9958751" y="-15070"/>
                  <a:pt x="10404375" y="20208"/>
                  <a:pt x="11303000" y="0"/>
                </a:cubicBezTo>
                <a:cubicBezTo>
                  <a:pt x="11280475" y="78884"/>
                  <a:pt x="11311798" y="150296"/>
                  <a:pt x="11303000" y="245182"/>
                </a:cubicBezTo>
                <a:cubicBezTo>
                  <a:pt x="11294921" y="298465"/>
                  <a:pt x="11336926" y="509023"/>
                  <a:pt x="11303000" y="608729"/>
                </a:cubicBezTo>
                <a:cubicBezTo>
                  <a:pt x="11314250" y="725740"/>
                  <a:pt x="11347660" y="1035089"/>
                  <a:pt x="11303000" y="1149821"/>
                </a:cubicBezTo>
                <a:cubicBezTo>
                  <a:pt x="11237206" y="1205721"/>
                  <a:pt x="11310856" y="1503196"/>
                  <a:pt x="11303000" y="1631732"/>
                </a:cubicBezTo>
                <a:cubicBezTo>
                  <a:pt x="11300189" y="1826661"/>
                  <a:pt x="11262077" y="1844414"/>
                  <a:pt x="11303000" y="1936097"/>
                </a:cubicBezTo>
                <a:cubicBezTo>
                  <a:pt x="11328172" y="2002286"/>
                  <a:pt x="11310049" y="2148605"/>
                  <a:pt x="11303000" y="2240461"/>
                </a:cubicBezTo>
                <a:cubicBezTo>
                  <a:pt x="11318652" y="2337365"/>
                  <a:pt x="11240506" y="2496505"/>
                  <a:pt x="11303000" y="2722372"/>
                </a:cubicBezTo>
                <a:cubicBezTo>
                  <a:pt x="11293175" y="2963568"/>
                  <a:pt x="11310876" y="3165561"/>
                  <a:pt x="11303000" y="3263464"/>
                </a:cubicBezTo>
                <a:cubicBezTo>
                  <a:pt x="11317158" y="3353429"/>
                  <a:pt x="11296453" y="3618057"/>
                  <a:pt x="11303000" y="3745374"/>
                </a:cubicBezTo>
                <a:cubicBezTo>
                  <a:pt x="11304769" y="3853577"/>
                  <a:pt x="11315172" y="3927576"/>
                  <a:pt x="11303000" y="4049739"/>
                </a:cubicBezTo>
                <a:cubicBezTo>
                  <a:pt x="11249862" y="4227174"/>
                  <a:pt x="11399627" y="4452846"/>
                  <a:pt x="11303000" y="4531650"/>
                </a:cubicBezTo>
                <a:cubicBezTo>
                  <a:pt x="11220693" y="4631031"/>
                  <a:pt x="11298683" y="4761338"/>
                  <a:pt x="11303000" y="4895197"/>
                </a:cubicBezTo>
                <a:cubicBezTo>
                  <a:pt x="11334712" y="4995399"/>
                  <a:pt x="11294549" y="5144601"/>
                  <a:pt x="11303000" y="5317925"/>
                </a:cubicBezTo>
                <a:cubicBezTo>
                  <a:pt x="11315491" y="5481210"/>
                  <a:pt x="11283086" y="5723337"/>
                  <a:pt x="11303000" y="5918200"/>
                </a:cubicBezTo>
                <a:cubicBezTo>
                  <a:pt x="11200157" y="5939824"/>
                  <a:pt x="10860135" y="5893101"/>
                  <a:pt x="10693768" y="5918200"/>
                </a:cubicBezTo>
                <a:cubicBezTo>
                  <a:pt x="10498790" y="5955370"/>
                  <a:pt x="10247421" y="5937808"/>
                  <a:pt x="10059670" y="5918200"/>
                </a:cubicBezTo>
                <a:cubicBezTo>
                  <a:pt x="9560084" y="5936434"/>
                  <a:pt x="9600274" y="5922957"/>
                  <a:pt x="9268460" y="5918200"/>
                </a:cubicBezTo>
                <a:cubicBezTo>
                  <a:pt x="9003456" y="5910378"/>
                  <a:pt x="8737587" y="5968007"/>
                  <a:pt x="8477250" y="5918200"/>
                </a:cubicBezTo>
                <a:cubicBezTo>
                  <a:pt x="8236275" y="5989998"/>
                  <a:pt x="7491714" y="5916673"/>
                  <a:pt x="7120889" y="5918200"/>
                </a:cubicBezTo>
                <a:cubicBezTo>
                  <a:pt x="6598928" y="5834322"/>
                  <a:pt x="6094711" y="5914063"/>
                  <a:pt x="5764530" y="5918200"/>
                </a:cubicBezTo>
                <a:cubicBezTo>
                  <a:pt x="5433190" y="5903072"/>
                  <a:pt x="5202152" y="5930100"/>
                  <a:pt x="4973320" y="5918200"/>
                </a:cubicBezTo>
                <a:cubicBezTo>
                  <a:pt x="4746339" y="6018893"/>
                  <a:pt x="4045790" y="5888463"/>
                  <a:pt x="3729989" y="5918200"/>
                </a:cubicBezTo>
                <a:cubicBezTo>
                  <a:pt x="3417138" y="5832916"/>
                  <a:pt x="2692006" y="5907717"/>
                  <a:pt x="2373630" y="5918200"/>
                </a:cubicBezTo>
                <a:cubicBezTo>
                  <a:pt x="1947332" y="5749645"/>
                  <a:pt x="1554655" y="5967678"/>
                  <a:pt x="1017269" y="5918200"/>
                </a:cubicBezTo>
                <a:cubicBezTo>
                  <a:pt x="435041" y="5870215"/>
                  <a:pt x="329930" y="5870199"/>
                  <a:pt x="0" y="5918200"/>
                </a:cubicBezTo>
                <a:cubicBezTo>
                  <a:pt x="-60514" y="5689759"/>
                  <a:pt x="-32401" y="5661554"/>
                  <a:pt x="0" y="5436289"/>
                </a:cubicBezTo>
                <a:cubicBezTo>
                  <a:pt x="13708" y="5210538"/>
                  <a:pt x="49977" y="5199191"/>
                  <a:pt x="0" y="5013561"/>
                </a:cubicBezTo>
                <a:cubicBezTo>
                  <a:pt x="-10557" y="4858293"/>
                  <a:pt x="98511" y="4639447"/>
                  <a:pt x="0" y="4531650"/>
                </a:cubicBezTo>
                <a:cubicBezTo>
                  <a:pt x="-60882" y="4374734"/>
                  <a:pt x="23635" y="4207841"/>
                  <a:pt x="0" y="4108921"/>
                </a:cubicBezTo>
                <a:cubicBezTo>
                  <a:pt x="-29442" y="4062539"/>
                  <a:pt x="16511" y="3855261"/>
                  <a:pt x="0" y="3567829"/>
                </a:cubicBezTo>
                <a:cubicBezTo>
                  <a:pt x="-8787" y="3333866"/>
                  <a:pt x="-8295" y="3270533"/>
                  <a:pt x="0" y="3085918"/>
                </a:cubicBezTo>
                <a:cubicBezTo>
                  <a:pt x="-20030" y="2900788"/>
                  <a:pt x="11139" y="2867519"/>
                  <a:pt x="0" y="2781553"/>
                </a:cubicBezTo>
                <a:cubicBezTo>
                  <a:pt x="-16339" y="2721004"/>
                  <a:pt x="25198" y="2622627"/>
                  <a:pt x="0" y="2536371"/>
                </a:cubicBezTo>
                <a:cubicBezTo>
                  <a:pt x="-39964" y="2412502"/>
                  <a:pt x="-52600" y="2229046"/>
                  <a:pt x="0" y="2113642"/>
                </a:cubicBezTo>
                <a:cubicBezTo>
                  <a:pt x="22940" y="2005777"/>
                  <a:pt x="22355" y="1950716"/>
                  <a:pt x="0" y="1868460"/>
                </a:cubicBezTo>
                <a:cubicBezTo>
                  <a:pt x="-1950" y="1760457"/>
                  <a:pt x="-7068" y="1636629"/>
                  <a:pt x="0" y="1504913"/>
                </a:cubicBezTo>
                <a:cubicBezTo>
                  <a:pt x="53994" y="1338463"/>
                  <a:pt x="-9646" y="1312399"/>
                  <a:pt x="0" y="1141366"/>
                </a:cubicBezTo>
                <a:cubicBezTo>
                  <a:pt x="-11986" y="998696"/>
                  <a:pt x="-37109" y="992893"/>
                  <a:pt x="0" y="837002"/>
                </a:cubicBezTo>
                <a:cubicBezTo>
                  <a:pt x="28224" y="692156"/>
                  <a:pt x="-20387" y="670586"/>
                  <a:pt x="0" y="532638"/>
                </a:cubicBezTo>
                <a:cubicBezTo>
                  <a:pt x="26677" y="351364"/>
                  <a:pt x="-32063" y="222728"/>
                  <a:pt x="0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xmlns="" sd="1195166532">
                  <a:custGeom>
                    <a:avLst/>
                    <a:gdLst>
                      <a:gd name="connsiteX0" fmla="*/ 0 w 11303000"/>
                      <a:gd name="connsiteY0" fmla="*/ 0 h 5918200"/>
                      <a:gd name="connsiteX1" fmla="*/ 904239 w 11303000"/>
                      <a:gd name="connsiteY1" fmla="*/ 0 h 5918200"/>
                      <a:gd name="connsiteX2" fmla="*/ 2147570 w 11303000"/>
                      <a:gd name="connsiteY2" fmla="*/ 0 h 5918200"/>
                      <a:gd name="connsiteX3" fmla="*/ 3277869 w 11303000"/>
                      <a:gd name="connsiteY3" fmla="*/ 0 h 5918200"/>
                      <a:gd name="connsiteX4" fmla="*/ 4634230 w 11303000"/>
                      <a:gd name="connsiteY4" fmla="*/ 0 h 5918200"/>
                      <a:gd name="connsiteX5" fmla="*/ 5006099 w 11303000"/>
                      <a:gd name="connsiteY5" fmla="*/ 0 h 5918200"/>
                      <a:gd name="connsiteX6" fmla="*/ 5425440 w 11303000"/>
                      <a:gd name="connsiteY6" fmla="*/ 0 h 5918200"/>
                      <a:gd name="connsiteX7" fmla="*/ 6216650 w 11303000"/>
                      <a:gd name="connsiteY7" fmla="*/ 0 h 5918200"/>
                      <a:gd name="connsiteX8" fmla="*/ 7346949 w 11303000"/>
                      <a:gd name="connsiteY8" fmla="*/ 0 h 5918200"/>
                      <a:gd name="connsiteX9" fmla="*/ 8703309 w 11303000"/>
                      <a:gd name="connsiteY9" fmla="*/ 0 h 5918200"/>
                      <a:gd name="connsiteX10" fmla="*/ 9607550 w 11303000"/>
                      <a:gd name="connsiteY10" fmla="*/ 0 h 5918200"/>
                      <a:gd name="connsiteX11" fmla="*/ 11303000 w 11303000"/>
                      <a:gd name="connsiteY11" fmla="*/ 0 h 5918200"/>
                      <a:gd name="connsiteX12" fmla="*/ 11303000 w 11303000"/>
                      <a:gd name="connsiteY12" fmla="*/ 245182 h 5918200"/>
                      <a:gd name="connsiteX13" fmla="*/ 11303000 w 11303000"/>
                      <a:gd name="connsiteY13" fmla="*/ 608729 h 5918200"/>
                      <a:gd name="connsiteX14" fmla="*/ 11303000 w 11303000"/>
                      <a:gd name="connsiteY14" fmla="*/ 1149821 h 5918200"/>
                      <a:gd name="connsiteX15" fmla="*/ 11303000 w 11303000"/>
                      <a:gd name="connsiteY15" fmla="*/ 1631732 h 5918200"/>
                      <a:gd name="connsiteX16" fmla="*/ 11303000 w 11303000"/>
                      <a:gd name="connsiteY16" fmla="*/ 1936097 h 5918200"/>
                      <a:gd name="connsiteX17" fmla="*/ 11303000 w 11303000"/>
                      <a:gd name="connsiteY17" fmla="*/ 2240461 h 5918200"/>
                      <a:gd name="connsiteX18" fmla="*/ 11303000 w 11303000"/>
                      <a:gd name="connsiteY18" fmla="*/ 2722372 h 5918200"/>
                      <a:gd name="connsiteX19" fmla="*/ 11303000 w 11303000"/>
                      <a:gd name="connsiteY19" fmla="*/ 3263464 h 5918200"/>
                      <a:gd name="connsiteX20" fmla="*/ 11303000 w 11303000"/>
                      <a:gd name="connsiteY20" fmla="*/ 3745374 h 5918200"/>
                      <a:gd name="connsiteX21" fmla="*/ 11303000 w 11303000"/>
                      <a:gd name="connsiteY21" fmla="*/ 4049739 h 5918200"/>
                      <a:gd name="connsiteX22" fmla="*/ 11303000 w 11303000"/>
                      <a:gd name="connsiteY22" fmla="*/ 4531650 h 5918200"/>
                      <a:gd name="connsiteX23" fmla="*/ 11303000 w 11303000"/>
                      <a:gd name="connsiteY23" fmla="*/ 4895197 h 5918200"/>
                      <a:gd name="connsiteX24" fmla="*/ 11303000 w 11303000"/>
                      <a:gd name="connsiteY24" fmla="*/ 5317925 h 5918200"/>
                      <a:gd name="connsiteX25" fmla="*/ 11303000 w 11303000"/>
                      <a:gd name="connsiteY25" fmla="*/ 5918200 h 5918200"/>
                      <a:gd name="connsiteX26" fmla="*/ 10693768 w 11303000"/>
                      <a:gd name="connsiteY26" fmla="*/ 5918200 h 5918200"/>
                      <a:gd name="connsiteX27" fmla="*/ 10059670 w 11303000"/>
                      <a:gd name="connsiteY27" fmla="*/ 5918200 h 5918200"/>
                      <a:gd name="connsiteX28" fmla="*/ 9268460 w 11303000"/>
                      <a:gd name="connsiteY28" fmla="*/ 5918200 h 5918200"/>
                      <a:gd name="connsiteX29" fmla="*/ 8477250 w 11303000"/>
                      <a:gd name="connsiteY29" fmla="*/ 5918200 h 5918200"/>
                      <a:gd name="connsiteX30" fmla="*/ 7120889 w 11303000"/>
                      <a:gd name="connsiteY30" fmla="*/ 5918200 h 5918200"/>
                      <a:gd name="connsiteX31" fmla="*/ 5764530 w 11303000"/>
                      <a:gd name="connsiteY31" fmla="*/ 5918200 h 5918200"/>
                      <a:gd name="connsiteX32" fmla="*/ 4973320 w 11303000"/>
                      <a:gd name="connsiteY32" fmla="*/ 5918200 h 5918200"/>
                      <a:gd name="connsiteX33" fmla="*/ 3729989 w 11303000"/>
                      <a:gd name="connsiteY33" fmla="*/ 5918200 h 5918200"/>
                      <a:gd name="connsiteX34" fmla="*/ 2373630 w 11303000"/>
                      <a:gd name="connsiteY34" fmla="*/ 5918200 h 5918200"/>
                      <a:gd name="connsiteX35" fmla="*/ 1017269 w 11303000"/>
                      <a:gd name="connsiteY35" fmla="*/ 5918200 h 5918200"/>
                      <a:gd name="connsiteX36" fmla="*/ 0 w 11303000"/>
                      <a:gd name="connsiteY36" fmla="*/ 5918200 h 5918200"/>
                      <a:gd name="connsiteX37" fmla="*/ 0 w 11303000"/>
                      <a:gd name="connsiteY37" fmla="*/ 5436289 h 5918200"/>
                      <a:gd name="connsiteX38" fmla="*/ 0 w 11303000"/>
                      <a:gd name="connsiteY38" fmla="*/ 5013561 h 5918200"/>
                      <a:gd name="connsiteX39" fmla="*/ 0 w 11303000"/>
                      <a:gd name="connsiteY39" fmla="*/ 4531650 h 5918200"/>
                      <a:gd name="connsiteX40" fmla="*/ 0 w 11303000"/>
                      <a:gd name="connsiteY40" fmla="*/ 4108921 h 5918200"/>
                      <a:gd name="connsiteX41" fmla="*/ 0 w 11303000"/>
                      <a:gd name="connsiteY41" fmla="*/ 3567829 h 5918200"/>
                      <a:gd name="connsiteX42" fmla="*/ 0 w 11303000"/>
                      <a:gd name="connsiteY42" fmla="*/ 3085918 h 5918200"/>
                      <a:gd name="connsiteX43" fmla="*/ 0 w 11303000"/>
                      <a:gd name="connsiteY43" fmla="*/ 2781553 h 5918200"/>
                      <a:gd name="connsiteX44" fmla="*/ 0 w 11303000"/>
                      <a:gd name="connsiteY44" fmla="*/ 2536371 h 5918200"/>
                      <a:gd name="connsiteX45" fmla="*/ 0 w 11303000"/>
                      <a:gd name="connsiteY45" fmla="*/ 2113642 h 5918200"/>
                      <a:gd name="connsiteX46" fmla="*/ 0 w 11303000"/>
                      <a:gd name="connsiteY46" fmla="*/ 1868460 h 5918200"/>
                      <a:gd name="connsiteX47" fmla="*/ 0 w 11303000"/>
                      <a:gd name="connsiteY47" fmla="*/ 1504913 h 5918200"/>
                      <a:gd name="connsiteX48" fmla="*/ 0 w 11303000"/>
                      <a:gd name="connsiteY48" fmla="*/ 1141366 h 5918200"/>
                      <a:gd name="connsiteX49" fmla="*/ 0 w 11303000"/>
                      <a:gd name="connsiteY49" fmla="*/ 837002 h 5918200"/>
                      <a:gd name="connsiteX50" fmla="*/ 0 w 11303000"/>
                      <a:gd name="connsiteY50" fmla="*/ 532638 h 5918200"/>
                      <a:gd name="connsiteX51" fmla="*/ 0 w 11303000"/>
                      <a:gd name="connsiteY51" fmla="*/ 0 h 5918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</a:cxnLst>
                    <a:rect l="l" t="t" r="r" b="b"/>
                    <a:pathLst>
                      <a:path w="11303000" h="5918200" extrusionOk="0">
                        <a:moveTo>
                          <a:pt x="0" y="0"/>
                        </a:moveTo>
                        <a:cubicBezTo>
                          <a:pt x="358772" y="-23443"/>
                          <a:pt x="622268" y="28104"/>
                          <a:pt x="904239" y="0"/>
                        </a:cubicBezTo>
                        <a:cubicBezTo>
                          <a:pt x="1186623" y="24626"/>
                          <a:pt x="1536457" y="-78634"/>
                          <a:pt x="2147570" y="0"/>
                        </a:cubicBezTo>
                        <a:cubicBezTo>
                          <a:pt x="2724807" y="13353"/>
                          <a:pt x="2809709" y="19376"/>
                          <a:pt x="3277869" y="0"/>
                        </a:cubicBezTo>
                        <a:cubicBezTo>
                          <a:pt x="3761897" y="-18994"/>
                          <a:pt x="4367418" y="7708"/>
                          <a:pt x="4634230" y="0"/>
                        </a:cubicBezTo>
                        <a:cubicBezTo>
                          <a:pt x="4817794" y="-8001"/>
                          <a:pt x="4865086" y="10277"/>
                          <a:pt x="5006099" y="0"/>
                        </a:cubicBezTo>
                        <a:cubicBezTo>
                          <a:pt x="5147112" y="-10277"/>
                          <a:pt x="5220903" y="-20140"/>
                          <a:pt x="5425440" y="0"/>
                        </a:cubicBezTo>
                        <a:cubicBezTo>
                          <a:pt x="5782605" y="8871"/>
                          <a:pt x="5949773" y="-24102"/>
                          <a:pt x="6216650" y="0"/>
                        </a:cubicBezTo>
                        <a:cubicBezTo>
                          <a:pt x="6496932" y="-11901"/>
                          <a:pt x="6786651" y="29244"/>
                          <a:pt x="7346949" y="0"/>
                        </a:cubicBezTo>
                        <a:cubicBezTo>
                          <a:pt x="7870119" y="-17833"/>
                          <a:pt x="8248588" y="-20373"/>
                          <a:pt x="8703309" y="0"/>
                        </a:cubicBezTo>
                        <a:cubicBezTo>
                          <a:pt x="9124953" y="20605"/>
                          <a:pt x="9193411" y="-12370"/>
                          <a:pt x="9607550" y="0"/>
                        </a:cubicBezTo>
                        <a:cubicBezTo>
                          <a:pt x="9987497" y="378"/>
                          <a:pt x="10444805" y="-13753"/>
                          <a:pt x="11303000" y="0"/>
                        </a:cubicBezTo>
                        <a:cubicBezTo>
                          <a:pt x="11293216" y="63687"/>
                          <a:pt x="11293942" y="160134"/>
                          <a:pt x="11303000" y="245182"/>
                        </a:cubicBezTo>
                        <a:cubicBezTo>
                          <a:pt x="11299620" y="304692"/>
                          <a:pt x="11333343" y="501418"/>
                          <a:pt x="11303000" y="608729"/>
                        </a:cubicBezTo>
                        <a:cubicBezTo>
                          <a:pt x="11296994" y="731290"/>
                          <a:pt x="11344815" y="1033963"/>
                          <a:pt x="11303000" y="1149821"/>
                        </a:cubicBezTo>
                        <a:cubicBezTo>
                          <a:pt x="11250628" y="1235226"/>
                          <a:pt x="11308637" y="1484485"/>
                          <a:pt x="11303000" y="1631732"/>
                        </a:cubicBezTo>
                        <a:cubicBezTo>
                          <a:pt x="11300493" y="1824355"/>
                          <a:pt x="11266637" y="1842232"/>
                          <a:pt x="11303000" y="1936097"/>
                        </a:cubicBezTo>
                        <a:cubicBezTo>
                          <a:pt x="11332356" y="2017390"/>
                          <a:pt x="11313372" y="2157381"/>
                          <a:pt x="11303000" y="2240461"/>
                        </a:cubicBezTo>
                        <a:cubicBezTo>
                          <a:pt x="11314286" y="2334549"/>
                          <a:pt x="11269681" y="2483233"/>
                          <a:pt x="11303000" y="2722372"/>
                        </a:cubicBezTo>
                        <a:cubicBezTo>
                          <a:pt x="11319533" y="2963397"/>
                          <a:pt x="11311027" y="3155726"/>
                          <a:pt x="11303000" y="3263464"/>
                        </a:cubicBezTo>
                        <a:cubicBezTo>
                          <a:pt x="11304977" y="3364696"/>
                          <a:pt x="11297788" y="3621142"/>
                          <a:pt x="11303000" y="3745374"/>
                        </a:cubicBezTo>
                        <a:cubicBezTo>
                          <a:pt x="11306055" y="3862365"/>
                          <a:pt x="11320118" y="3922347"/>
                          <a:pt x="11303000" y="4049739"/>
                        </a:cubicBezTo>
                        <a:cubicBezTo>
                          <a:pt x="11265281" y="4204830"/>
                          <a:pt x="11390108" y="4442973"/>
                          <a:pt x="11303000" y="4531650"/>
                        </a:cubicBezTo>
                        <a:cubicBezTo>
                          <a:pt x="11229240" y="4637080"/>
                          <a:pt x="11298870" y="4777932"/>
                          <a:pt x="11303000" y="4895197"/>
                        </a:cubicBezTo>
                        <a:cubicBezTo>
                          <a:pt x="11319870" y="5001645"/>
                          <a:pt x="11307747" y="5129849"/>
                          <a:pt x="11303000" y="5317925"/>
                        </a:cubicBezTo>
                        <a:cubicBezTo>
                          <a:pt x="11297412" y="5504753"/>
                          <a:pt x="11289352" y="5713351"/>
                          <a:pt x="11303000" y="5918200"/>
                        </a:cubicBezTo>
                        <a:cubicBezTo>
                          <a:pt x="11171135" y="5945339"/>
                          <a:pt x="10841867" y="5896943"/>
                          <a:pt x="10693768" y="5918200"/>
                        </a:cubicBezTo>
                        <a:cubicBezTo>
                          <a:pt x="10545669" y="5939457"/>
                          <a:pt x="10264004" y="5947085"/>
                          <a:pt x="10059670" y="5918200"/>
                        </a:cubicBezTo>
                        <a:cubicBezTo>
                          <a:pt x="9560391" y="5931937"/>
                          <a:pt x="9602864" y="5921681"/>
                          <a:pt x="9268460" y="5918200"/>
                        </a:cubicBezTo>
                        <a:cubicBezTo>
                          <a:pt x="8961306" y="5914040"/>
                          <a:pt x="8728033" y="5959575"/>
                          <a:pt x="8477250" y="5918200"/>
                        </a:cubicBezTo>
                        <a:cubicBezTo>
                          <a:pt x="8251460" y="5945489"/>
                          <a:pt x="7512135" y="5916879"/>
                          <a:pt x="7120889" y="5918200"/>
                        </a:cubicBezTo>
                        <a:cubicBezTo>
                          <a:pt x="6651701" y="5886121"/>
                          <a:pt x="6071203" y="5908556"/>
                          <a:pt x="5764530" y="5918200"/>
                        </a:cubicBezTo>
                        <a:cubicBezTo>
                          <a:pt x="5460150" y="5920094"/>
                          <a:pt x="5234794" y="5925773"/>
                          <a:pt x="4973320" y="5918200"/>
                        </a:cubicBezTo>
                        <a:cubicBezTo>
                          <a:pt x="4707214" y="5964424"/>
                          <a:pt x="4003830" y="5914986"/>
                          <a:pt x="3729989" y="5918200"/>
                        </a:cubicBezTo>
                        <a:cubicBezTo>
                          <a:pt x="3450462" y="5873031"/>
                          <a:pt x="2723113" y="5908538"/>
                          <a:pt x="2373630" y="5918200"/>
                        </a:cubicBezTo>
                        <a:cubicBezTo>
                          <a:pt x="1979824" y="5846746"/>
                          <a:pt x="1565917" y="5955678"/>
                          <a:pt x="1017269" y="5918200"/>
                        </a:cubicBezTo>
                        <a:cubicBezTo>
                          <a:pt x="434957" y="5897617"/>
                          <a:pt x="323729" y="5883216"/>
                          <a:pt x="0" y="5918200"/>
                        </a:cubicBezTo>
                        <a:cubicBezTo>
                          <a:pt x="-59916" y="5696851"/>
                          <a:pt x="-25229" y="5657517"/>
                          <a:pt x="0" y="5436289"/>
                        </a:cubicBezTo>
                        <a:cubicBezTo>
                          <a:pt x="18408" y="5212977"/>
                          <a:pt x="50444" y="5197069"/>
                          <a:pt x="0" y="5013561"/>
                        </a:cubicBezTo>
                        <a:cubicBezTo>
                          <a:pt x="-40139" y="4841534"/>
                          <a:pt x="71393" y="4648927"/>
                          <a:pt x="0" y="4531650"/>
                        </a:cubicBezTo>
                        <a:cubicBezTo>
                          <a:pt x="-64810" y="4399286"/>
                          <a:pt x="35809" y="4211361"/>
                          <a:pt x="0" y="4108921"/>
                        </a:cubicBezTo>
                        <a:cubicBezTo>
                          <a:pt x="-33447" y="4045778"/>
                          <a:pt x="8923" y="3824381"/>
                          <a:pt x="0" y="3567829"/>
                        </a:cubicBezTo>
                        <a:cubicBezTo>
                          <a:pt x="-8292" y="3328770"/>
                          <a:pt x="2588" y="3263218"/>
                          <a:pt x="0" y="3085918"/>
                        </a:cubicBezTo>
                        <a:cubicBezTo>
                          <a:pt x="-13303" y="2909856"/>
                          <a:pt x="8747" y="2867143"/>
                          <a:pt x="0" y="2781553"/>
                        </a:cubicBezTo>
                        <a:cubicBezTo>
                          <a:pt x="-10578" y="2710551"/>
                          <a:pt x="20823" y="2622107"/>
                          <a:pt x="0" y="2536371"/>
                        </a:cubicBezTo>
                        <a:cubicBezTo>
                          <a:pt x="-23904" y="2434575"/>
                          <a:pt x="-33466" y="2229733"/>
                          <a:pt x="0" y="2113642"/>
                        </a:cubicBezTo>
                        <a:cubicBezTo>
                          <a:pt x="22711" y="2001162"/>
                          <a:pt x="27851" y="1938613"/>
                          <a:pt x="0" y="1868460"/>
                        </a:cubicBezTo>
                        <a:cubicBezTo>
                          <a:pt x="-13244" y="1777706"/>
                          <a:pt x="-11903" y="1638068"/>
                          <a:pt x="0" y="1504913"/>
                        </a:cubicBezTo>
                        <a:cubicBezTo>
                          <a:pt x="50024" y="1345105"/>
                          <a:pt x="-5375" y="1299871"/>
                          <a:pt x="0" y="1141366"/>
                        </a:cubicBezTo>
                        <a:cubicBezTo>
                          <a:pt x="-6791" y="1000264"/>
                          <a:pt x="-37677" y="992128"/>
                          <a:pt x="0" y="837002"/>
                        </a:cubicBezTo>
                        <a:cubicBezTo>
                          <a:pt x="31822" y="690560"/>
                          <a:pt x="-15850" y="681154"/>
                          <a:pt x="0" y="532638"/>
                        </a:cubicBezTo>
                        <a:cubicBezTo>
                          <a:pt x="19395" y="370349"/>
                          <a:pt x="-4065" y="23661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85B9666-5604-4D8C-8AFF-6CD8F0ED926F}"/>
              </a:ext>
            </a:extLst>
          </p:cNvPr>
          <p:cNvSpPr txBox="1">
            <a:spLocks/>
          </p:cNvSpPr>
          <p:nvPr/>
        </p:nvSpPr>
        <p:spPr>
          <a:xfrm>
            <a:off x="838200" y="1799537"/>
            <a:ext cx="1007533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rial Nova" panose="020B0504020202020204" pitchFamily="34" charset="0"/>
              </a:rPr>
              <a:t>What is involved: 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https://www.northstarscienceschool.co.uk/student-registration/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Picture 2" descr="Northstar Science School">
            <a:extLst>
              <a:ext uri="{FF2B5EF4-FFF2-40B4-BE49-F238E27FC236}">
                <a16:creationId xmlns:a16="http://schemas.microsoft.com/office/drawing/2014/main" id="{22FE775C-D3FA-4F09-87D2-CE1531A45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31" y="4557852"/>
            <a:ext cx="1538817" cy="1743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A29343F-A50E-4CF6-BD6A-6829F47FF3B8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83901" y="5575606"/>
            <a:ext cx="705162" cy="6676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83DC2F-76B1-4F24-914A-B1ED7050C0A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72171"/>
          <a:stretch/>
        </p:blipFill>
        <p:spPr>
          <a:xfrm>
            <a:off x="4567767" y="5735637"/>
            <a:ext cx="3446407" cy="257175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CF40CB85-230E-49A1-BC74-CB3ECC2DF540}"/>
              </a:ext>
            </a:extLst>
          </p:cNvPr>
          <p:cNvSpPr/>
          <p:nvPr/>
        </p:nvSpPr>
        <p:spPr>
          <a:xfrm>
            <a:off x="4340333" y="3311477"/>
            <a:ext cx="6727059" cy="1580070"/>
          </a:xfrm>
          <a:custGeom>
            <a:avLst/>
            <a:gdLst>
              <a:gd name="connsiteX0" fmla="*/ 0 w 11303000"/>
              <a:gd name="connsiteY0" fmla="*/ 0 h 5918200"/>
              <a:gd name="connsiteX1" fmla="*/ 904239 w 11303000"/>
              <a:gd name="connsiteY1" fmla="*/ 0 h 5918200"/>
              <a:gd name="connsiteX2" fmla="*/ 2147570 w 11303000"/>
              <a:gd name="connsiteY2" fmla="*/ 0 h 5918200"/>
              <a:gd name="connsiteX3" fmla="*/ 3277869 w 11303000"/>
              <a:gd name="connsiteY3" fmla="*/ 0 h 5918200"/>
              <a:gd name="connsiteX4" fmla="*/ 4634230 w 11303000"/>
              <a:gd name="connsiteY4" fmla="*/ 0 h 5918200"/>
              <a:gd name="connsiteX5" fmla="*/ 5006099 w 11303000"/>
              <a:gd name="connsiteY5" fmla="*/ 0 h 5918200"/>
              <a:gd name="connsiteX6" fmla="*/ 5425440 w 11303000"/>
              <a:gd name="connsiteY6" fmla="*/ 0 h 5918200"/>
              <a:gd name="connsiteX7" fmla="*/ 6216650 w 11303000"/>
              <a:gd name="connsiteY7" fmla="*/ 0 h 5918200"/>
              <a:gd name="connsiteX8" fmla="*/ 7346949 w 11303000"/>
              <a:gd name="connsiteY8" fmla="*/ 0 h 5918200"/>
              <a:gd name="connsiteX9" fmla="*/ 8703309 w 11303000"/>
              <a:gd name="connsiteY9" fmla="*/ 0 h 5918200"/>
              <a:gd name="connsiteX10" fmla="*/ 9607550 w 11303000"/>
              <a:gd name="connsiteY10" fmla="*/ 0 h 5918200"/>
              <a:gd name="connsiteX11" fmla="*/ 11303000 w 11303000"/>
              <a:gd name="connsiteY11" fmla="*/ 0 h 5918200"/>
              <a:gd name="connsiteX12" fmla="*/ 11303000 w 11303000"/>
              <a:gd name="connsiteY12" fmla="*/ 245182 h 5918200"/>
              <a:gd name="connsiteX13" fmla="*/ 11303000 w 11303000"/>
              <a:gd name="connsiteY13" fmla="*/ 608729 h 5918200"/>
              <a:gd name="connsiteX14" fmla="*/ 11303000 w 11303000"/>
              <a:gd name="connsiteY14" fmla="*/ 1149821 h 5918200"/>
              <a:gd name="connsiteX15" fmla="*/ 11303000 w 11303000"/>
              <a:gd name="connsiteY15" fmla="*/ 1631732 h 5918200"/>
              <a:gd name="connsiteX16" fmla="*/ 11303000 w 11303000"/>
              <a:gd name="connsiteY16" fmla="*/ 1936097 h 5918200"/>
              <a:gd name="connsiteX17" fmla="*/ 11303000 w 11303000"/>
              <a:gd name="connsiteY17" fmla="*/ 2240461 h 5918200"/>
              <a:gd name="connsiteX18" fmla="*/ 11303000 w 11303000"/>
              <a:gd name="connsiteY18" fmla="*/ 2722372 h 5918200"/>
              <a:gd name="connsiteX19" fmla="*/ 11303000 w 11303000"/>
              <a:gd name="connsiteY19" fmla="*/ 3263464 h 5918200"/>
              <a:gd name="connsiteX20" fmla="*/ 11303000 w 11303000"/>
              <a:gd name="connsiteY20" fmla="*/ 3745374 h 5918200"/>
              <a:gd name="connsiteX21" fmla="*/ 11303000 w 11303000"/>
              <a:gd name="connsiteY21" fmla="*/ 4049739 h 5918200"/>
              <a:gd name="connsiteX22" fmla="*/ 11303000 w 11303000"/>
              <a:gd name="connsiteY22" fmla="*/ 4531650 h 5918200"/>
              <a:gd name="connsiteX23" fmla="*/ 11303000 w 11303000"/>
              <a:gd name="connsiteY23" fmla="*/ 4895197 h 5918200"/>
              <a:gd name="connsiteX24" fmla="*/ 11303000 w 11303000"/>
              <a:gd name="connsiteY24" fmla="*/ 5317925 h 5918200"/>
              <a:gd name="connsiteX25" fmla="*/ 11303000 w 11303000"/>
              <a:gd name="connsiteY25" fmla="*/ 5918200 h 5918200"/>
              <a:gd name="connsiteX26" fmla="*/ 10693768 w 11303000"/>
              <a:gd name="connsiteY26" fmla="*/ 5918200 h 5918200"/>
              <a:gd name="connsiteX27" fmla="*/ 10059670 w 11303000"/>
              <a:gd name="connsiteY27" fmla="*/ 5918200 h 5918200"/>
              <a:gd name="connsiteX28" fmla="*/ 9268460 w 11303000"/>
              <a:gd name="connsiteY28" fmla="*/ 5918200 h 5918200"/>
              <a:gd name="connsiteX29" fmla="*/ 8477250 w 11303000"/>
              <a:gd name="connsiteY29" fmla="*/ 5918200 h 5918200"/>
              <a:gd name="connsiteX30" fmla="*/ 7120889 w 11303000"/>
              <a:gd name="connsiteY30" fmla="*/ 5918200 h 5918200"/>
              <a:gd name="connsiteX31" fmla="*/ 5764530 w 11303000"/>
              <a:gd name="connsiteY31" fmla="*/ 5918200 h 5918200"/>
              <a:gd name="connsiteX32" fmla="*/ 4973320 w 11303000"/>
              <a:gd name="connsiteY32" fmla="*/ 5918200 h 5918200"/>
              <a:gd name="connsiteX33" fmla="*/ 3729989 w 11303000"/>
              <a:gd name="connsiteY33" fmla="*/ 5918200 h 5918200"/>
              <a:gd name="connsiteX34" fmla="*/ 2373630 w 11303000"/>
              <a:gd name="connsiteY34" fmla="*/ 5918200 h 5918200"/>
              <a:gd name="connsiteX35" fmla="*/ 1017269 w 11303000"/>
              <a:gd name="connsiteY35" fmla="*/ 5918200 h 5918200"/>
              <a:gd name="connsiteX36" fmla="*/ 0 w 11303000"/>
              <a:gd name="connsiteY36" fmla="*/ 5918200 h 5918200"/>
              <a:gd name="connsiteX37" fmla="*/ 0 w 11303000"/>
              <a:gd name="connsiteY37" fmla="*/ 5436289 h 5918200"/>
              <a:gd name="connsiteX38" fmla="*/ 0 w 11303000"/>
              <a:gd name="connsiteY38" fmla="*/ 5013561 h 5918200"/>
              <a:gd name="connsiteX39" fmla="*/ 0 w 11303000"/>
              <a:gd name="connsiteY39" fmla="*/ 4531650 h 5918200"/>
              <a:gd name="connsiteX40" fmla="*/ 0 w 11303000"/>
              <a:gd name="connsiteY40" fmla="*/ 4108921 h 5918200"/>
              <a:gd name="connsiteX41" fmla="*/ 0 w 11303000"/>
              <a:gd name="connsiteY41" fmla="*/ 3567829 h 5918200"/>
              <a:gd name="connsiteX42" fmla="*/ 0 w 11303000"/>
              <a:gd name="connsiteY42" fmla="*/ 3085918 h 5918200"/>
              <a:gd name="connsiteX43" fmla="*/ 0 w 11303000"/>
              <a:gd name="connsiteY43" fmla="*/ 2781553 h 5918200"/>
              <a:gd name="connsiteX44" fmla="*/ 0 w 11303000"/>
              <a:gd name="connsiteY44" fmla="*/ 2536371 h 5918200"/>
              <a:gd name="connsiteX45" fmla="*/ 0 w 11303000"/>
              <a:gd name="connsiteY45" fmla="*/ 2113642 h 5918200"/>
              <a:gd name="connsiteX46" fmla="*/ 0 w 11303000"/>
              <a:gd name="connsiteY46" fmla="*/ 1868460 h 5918200"/>
              <a:gd name="connsiteX47" fmla="*/ 0 w 11303000"/>
              <a:gd name="connsiteY47" fmla="*/ 1504913 h 5918200"/>
              <a:gd name="connsiteX48" fmla="*/ 0 w 11303000"/>
              <a:gd name="connsiteY48" fmla="*/ 1141366 h 5918200"/>
              <a:gd name="connsiteX49" fmla="*/ 0 w 11303000"/>
              <a:gd name="connsiteY49" fmla="*/ 837002 h 5918200"/>
              <a:gd name="connsiteX50" fmla="*/ 0 w 11303000"/>
              <a:gd name="connsiteY50" fmla="*/ 532638 h 5918200"/>
              <a:gd name="connsiteX51" fmla="*/ 0 w 11303000"/>
              <a:gd name="connsiteY51" fmla="*/ 0 h 591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303000" h="5918200" fill="none" extrusionOk="0">
                <a:moveTo>
                  <a:pt x="0" y="0"/>
                </a:moveTo>
                <a:cubicBezTo>
                  <a:pt x="329888" y="-35453"/>
                  <a:pt x="666079" y="53302"/>
                  <a:pt x="904239" y="0"/>
                </a:cubicBezTo>
                <a:cubicBezTo>
                  <a:pt x="1228104" y="37409"/>
                  <a:pt x="1478721" y="-67412"/>
                  <a:pt x="2147570" y="0"/>
                </a:cubicBezTo>
                <a:cubicBezTo>
                  <a:pt x="2715771" y="-619"/>
                  <a:pt x="2812198" y="27640"/>
                  <a:pt x="3277869" y="0"/>
                </a:cubicBezTo>
                <a:cubicBezTo>
                  <a:pt x="3739220" y="19273"/>
                  <a:pt x="4364556" y="13635"/>
                  <a:pt x="4634230" y="0"/>
                </a:cubicBezTo>
                <a:cubicBezTo>
                  <a:pt x="4814753" y="-6996"/>
                  <a:pt x="4855134" y="3646"/>
                  <a:pt x="5006099" y="0"/>
                </a:cubicBezTo>
                <a:cubicBezTo>
                  <a:pt x="5137534" y="-11932"/>
                  <a:pt x="5222082" y="-34152"/>
                  <a:pt x="5425440" y="0"/>
                </a:cubicBezTo>
                <a:cubicBezTo>
                  <a:pt x="5796295" y="-3758"/>
                  <a:pt x="5946822" y="-55331"/>
                  <a:pt x="6216650" y="0"/>
                </a:cubicBezTo>
                <a:cubicBezTo>
                  <a:pt x="6536085" y="7023"/>
                  <a:pt x="6763614" y="-9546"/>
                  <a:pt x="7346949" y="0"/>
                </a:cubicBezTo>
                <a:cubicBezTo>
                  <a:pt x="7842982" y="-14426"/>
                  <a:pt x="8240495" y="-5242"/>
                  <a:pt x="8703309" y="0"/>
                </a:cubicBezTo>
                <a:cubicBezTo>
                  <a:pt x="9111561" y="8558"/>
                  <a:pt x="9180051" y="-2847"/>
                  <a:pt x="9607550" y="0"/>
                </a:cubicBezTo>
                <a:cubicBezTo>
                  <a:pt x="10013190" y="-19766"/>
                  <a:pt x="10450727" y="-33271"/>
                  <a:pt x="11303000" y="0"/>
                </a:cubicBezTo>
                <a:cubicBezTo>
                  <a:pt x="11297183" y="44973"/>
                  <a:pt x="11296375" y="160583"/>
                  <a:pt x="11303000" y="245182"/>
                </a:cubicBezTo>
                <a:cubicBezTo>
                  <a:pt x="11310626" y="299631"/>
                  <a:pt x="11335133" y="509285"/>
                  <a:pt x="11303000" y="608729"/>
                </a:cubicBezTo>
                <a:cubicBezTo>
                  <a:pt x="11290066" y="738964"/>
                  <a:pt x="11346895" y="1032024"/>
                  <a:pt x="11303000" y="1149821"/>
                </a:cubicBezTo>
                <a:cubicBezTo>
                  <a:pt x="11225795" y="1221016"/>
                  <a:pt x="11301754" y="1509559"/>
                  <a:pt x="11303000" y="1631732"/>
                </a:cubicBezTo>
                <a:cubicBezTo>
                  <a:pt x="11302311" y="1825466"/>
                  <a:pt x="11263183" y="1843102"/>
                  <a:pt x="11303000" y="1936097"/>
                </a:cubicBezTo>
                <a:cubicBezTo>
                  <a:pt x="11319588" y="2028897"/>
                  <a:pt x="11328673" y="2149223"/>
                  <a:pt x="11303000" y="2240461"/>
                </a:cubicBezTo>
                <a:cubicBezTo>
                  <a:pt x="11305391" y="2364848"/>
                  <a:pt x="11289260" y="2479252"/>
                  <a:pt x="11303000" y="2722372"/>
                </a:cubicBezTo>
                <a:cubicBezTo>
                  <a:pt x="11308605" y="2961697"/>
                  <a:pt x="11308220" y="3153697"/>
                  <a:pt x="11303000" y="3263464"/>
                </a:cubicBezTo>
                <a:cubicBezTo>
                  <a:pt x="11293231" y="3378147"/>
                  <a:pt x="11278218" y="3629702"/>
                  <a:pt x="11303000" y="3745374"/>
                </a:cubicBezTo>
                <a:cubicBezTo>
                  <a:pt x="11315425" y="3857229"/>
                  <a:pt x="11331554" y="3928835"/>
                  <a:pt x="11303000" y="4049739"/>
                </a:cubicBezTo>
                <a:cubicBezTo>
                  <a:pt x="11267730" y="4211121"/>
                  <a:pt x="11393663" y="4448465"/>
                  <a:pt x="11303000" y="4531650"/>
                </a:cubicBezTo>
                <a:cubicBezTo>
                  <a:pt x="11229956" y="4626871"/>
                  <a:pt x="11298219" y="4762183"/>
                  <a:pt x="11303000" y="4895197"/>
                </a:cubicBezTo>
                <a:cubicBezTo>
                  <a:pt x="11344799" y="4989717"/>
                  <a:pt x="11299447" y="5119143"/>
                  <a:pt x="11303000" y="5317925"/>
                </a:cubicBezTo>
                <a:cubicBezTo>
                  <a:pt x="11260838" y="5523433"/>
                  <a:pt x="11293089" y="5707682"/>
                  <a:pt x="11303000" y="5918200"/>
                </a:cubicBezTo>
                <a:cubicBezTo>
                  <a:pt x="11140872" y="5933424"/>
                  <a:pt x="10850587" y="5903083"/>
                  <a:pt x="10693768" y="5918200"/>
                </a:cubicBezTo>
                <a:cubicBezTo>
                  <a:pt x="10579494" y="5906037"/>
                  <a:pt x="10248141" y="5920569"/>
                  <a:pt x="10059670" y="5918200"/>
                </a:cubicBezTo>
                <a:cubicBezTo>
                  <a:pt x="9555676" y="5927414"/>
                  <a:pt x="9605361" y="5920250"/>
                  <a:pt x="9268460" y="5918200"/>
                </a:cubicBezTo>
                <a:cubicBezTo>
                  <a:pt x="8925198" y="5911135"/>
                  <a:pt x="8764253" y="5937150"/>
                  <a:pt x="8477250" y="5918200"/>
                </a:cubicBezTo>
                <a:cubicBezTo>
                  <a:pt x="8308482" y="5993739"/>
                  <a:pt x="7516439" y="5903989"/>
                  <a:pt x="7120889" y="5918200"/>
                </a:cubicBezTo>
                <a:cubicBezTo>
                  <a:pt x="6634631" y="5919225"/>
                  <a:pt x="6088626" y="5969366"/>
                  <a:pt x="5764530" y="5918200"/>
                </a:cubicBezTo>
                <a:cubicBezTo>
                  <a:pt x="5481253" y="5925680"/>
                  <a:pt x="5266480" y="5942765"/>
                  <a:pt x="4973320" y="5918200"/>
                </a:cubicBezTo>
                <a:cubicBezTo>
                  <a:pt x="4723709" y="5960743"/>
                  <a:pt x="3968251" y="5870732"/>
                  <a:pt x="3729989" y="5918200"/>
                </a:cubicBezTo>
                <a:cubicBezTo>
                  <a:pt x="3431714" y="5877638"/>
                  <a:pt x="2763607" y="5928657"/>
                  <a:pt x="2373630" y="5918200"/>
                </a:cubicBezTo>
                <a:cubicBezTo>
                  <a:pt x="1996431" y="5859338"/>
                  <a:pt x="1558954" y="5892984"/>
                  <a:pt x="1017269" y="5918200"/>
                </a:cubicBezTo>
                <a:cubicBezTo>
                  <a:pt x="430535" y="5919476"/>
                  <a:pt x="307805" y="5872641"/>
                  <a:pt x="0" y="5918200"/>
                </a:cubicBezTo>
                <a:cubicBezTo>
                  <a:pt x="-57787" y="5694636"/>
                  <a:pt x="-26482" y="5655895"/>
                  <a:pt x="0" y="5436289"/>
                </a:cubicBezTo>
                <a:cubicBezTo>
                  <a:pt x="14381" y="5214299"/>
                  <a:pt x="48385" y="5198583"/>
                  <a:pt x="0" y="5013561"/>
                </a:cubicBezTo>
                <a:cubicBezTo>
                  <a:pt x="-37129" y="4848841"/>
                  <a:pt x="75820" y="4656053"/>
                  <a:pt x="0" y="4531650"/>
                </a:cubicBezTo>
                <a:cubicBezTo>
                  <a:pt x="-61920" y="4389772"/>
                  <a:pt x="31655" y="4235762"/>
                  <a:pt x="0" y="4108921"/>
                </a:cubicBezTo>
                <a:cubicBezTo>
                  <a:pt x="-13028" y="4036048"/>
                  <a:pt x="1302" y="3813513"/>
                  <a:pt x="0" y="3567829"/>
                </a:cubicBezTo>
                <a:cubicBezTo>
                  <a:pt x="-1892" y="3331264"/>
                  <a:pt x="-5417" y="3266433"/>
                  <a:pt x="0" y="3085918"/>
                </a:cubicBezTo>
                <a:cubicBezTo>
                  <a:pt x="-19350" y="2910474"/>
                  <a:pt x="7572" y="2866605"/>
                  <a:pt x="0" y="2781553"/>
                </a:cubicBezTo>
                <a:cubicBezTo>
                  <a:pt x="-5155" y="2706176"/>
                  <a:pt x="25123" y="2642478"/>
                  <a:pt x="0" y="2536371"/>
                </a:cubicBezTo>
                <a:cubicBezTo>
                  <a:pt x="-1249" y="2441172"/>
                  <a:pt x="-41188" y="2222707"/>
                  <a:pt x="0" y="2113642"/>
                </a:cubicBezTo>
                <a:cubicBezTo>
                  <a:pt x="18058" y="2010729"/>
                  <a:pt x="23410" y="1937384"/>
                  <a:pt x="0" y="1868460"/>
                </a:cubicBezTo>
                <a:cubicBezTo>
                  <a:pt x="-4817" y="1789694"/>
                  <a:pt x="-20179" y="1635264"/>
                  <a:pt x="0" y="1504913"/>
                </a:cubicBezTo>
                <a:cubicBezTo>
                  <a:pt x="56155" y="1350132"/>
                  <a:pt x="4183" y="1290181"/>
                  <a:pt x="0" y="1141366"/>
                </a:cubicBezTo>
                <a:cubicBezTo>
                  <a:pt x="-5186" y="1007398"/>
                  <a:pt x="-41065" y="987650"/>
                  <a:pt x="0" y="837002"/>
                </a:cubicBezTo>
                <a:cubicBezTo>
                  <a:pt x="33210" y="695947"/>
                  <a:pt x="-13035" y="691520"/>
                  <a:pt x="0" y="532638"/>
                </a:cubicBezTo>
                <a:cubicBezTo>
                  <a:pt x="29228" y="396107"/>
                  <a:pt x="-1020" y="239597"/>
                  <a:pt x="0" y="0"/>
                </a:cubicBezTo>
                <a:close/>
              </a:path>
              <a:path w="11303000" h="5918200" stroke="0" extrusionOk="0">
                <a:moveTo>
                  <a:pt x="0" y="0"/>
                </a:moveTo>
                <a:cubicBezTo>
                  <a:pt x="349637" y="-44930"/>
                  <a:pt x="625833" y="36290"/>
                  <a:pt x="904239" y="0"/>
                </a:cubicBezTo>
                <a:cubicBezTo>
                  <a:pt x="1171834" y="35765"/>
                  <a:pt x="1505127" y="-136614"/>
                  <a:pt x="2147570" y="0"/>
                </a:cubicBezTo>
                <a:cubicBezTo>
                  <a:pt x="2734086" y="21821"/>
                  <a:pt x="2823629" y="22152"/>
                  <a:pt x="3277869" y="0"/>
                </a:cubicBezTo>
                <a:cubicBezTo>
                  <a:pt x="3811119" y="-24672"/>
                  <a:pt x="4387011" y="11567"/>
                  <a:pt x="4634230" y="0"/>
                </a:cubicBezTo>
                <a:cubicBezTo>
                  <a:pt x="4807394" y="-3902"/>
                  <a:pt x="4865271" y="13695"/>
                  <a:pt x="5006099" y="0"/>
                </a:cubicBezTo>
                <a:cubicBezTo>
                  <a:pt x="5137298" y="-4794"/>
                  <a:pt x="5224101" y="-8450"/>
                  <a:pt x="5425440" y="0"/>
                </a:cubicBezTo>
                <a:cubicBezTo>
                  <a:pt x="5774444" y="12222"/>
                  <a:pt x="5948960" y="-33355"/>
                  <a:pt x="6216650" y="0"/>
                </a:cubicBezTo>
                <a:cubicBezTo>
                  <a:pt x="6504525" y="-14940"/>
                  <a:pt x="6744345" y="42478"/>
                  <a:pt x="7346949" y="0"/>
                </a:cubicBezTo>
                <a:cubicBezTo>
                  <a:pt x="7892174" y="-25122"/>
                  <a:pt x="8231696" y="-22756"/>
                  <a:pt x="8703309" y="0"/>
                </a:cubicBezTo>
                <a:cubicBezTo>
                  <a:pt x="9131658" y="29826"/>
                  <a:pt x="9186656" y="-11276"/>
                  <a:pt x="9607550" y="0"/>
                </a:cubicBezTo>
                <a:cubicBezTo>
                  <a:pt x="9958751" y="-15070"/>
                  <a:pt x="10404375" y="20208"/>
                  <a:pt x="11303000" y="0"/>
                </a:cubicBezTo>
                <a:cubicBezTo>
                  <a:pt x="11280475" y="78884"/>
                  <a:pt x="11311798" y="150296"/>
                  <a:pt x="11303000" y="245182"/>
                </a:cubicBezTo>
                <a:cubicBezTo>
                  <a:pt x="11294921" y="298465"/>
                  <a:pt x="11336926" y="509023"/>
                  <a:pt x="11303000" y="608729"/>
                </a:cubicBezTo>
                <a:cubicBezTo>
                  <a:pt x="11314250" y="725740"/>
                  <a:pt x="11347660" y="1035089"/>
                  <a:pt x="11303000" y="1149821"/>
                </a:cubicBezTo>
                <a:cubicBezTo>
                  <a:pt x="11237206" y="1205721"/>
                  <a:pt x="11310856" y="1503196"/>
                  <a:pt x="11303000" y="1631732"/>
                </a:cubicBezTo>
                <a:cubicBezTo>
                  <a:pt x="11300189" y="1826661"/>
                  <a:pt x="11262077" y="1844414"/>
                  <a:pt x="11303000" y="1936097"/>
                </a:cubicBezTo>
                <a:cubicBezTo>
                  <a:pt x="11328172" y="2002286"/>
                  <a:pt x="11310049" y="2148605"/>
                  <a:pt x="11303000" y="2240461"/>
                </a:cubicBezTo>
                <a:cubicBezTo>
                  <a:pt x="11318652" y="2337365"/>
                  <a:pt x="11240506" y="2496505"/>
                  <a:pt x="11303000" y="2722372"/>
                </a:cubicBezTo>
                <a:cubicBezTo>
                  <a:pt x="11293175" y="2963568"/>
                  <a:pt x="11310876" y="3165561"/>
                  <a:pt x="11303000" y="3263464"/>
                </a:cubicBezTo>
                <a:cubicBezTo>
                  <a:pt x="11317158" y="3353429"/>
                  <a:pt x="11296453" y="3618057"/>
                  <a:pt x="11303000" y="3745374"/>
                </a:cubicBezTo>
                <a:cubicBezTo>
                  <a:pt x="11304769" y="3853577"/>
                  <a:pt x="11315172" y="3927576"/>
                  <a:pt x="11303000" y="4049739"/>
                </a:cubicBezTo>
                <a:cubicBezTo>
                  <a:pt x="11249862" y="4227174"/>
                  <a:pt x="11399627" y="4452846"/>
                  <a:pt x="11303000" y="4531650"/>
                </a:cubicBezTo>
                <a:cubicBezTo>
                  <a:pt x="11220693" y="4631031"/>
                  <a:pt x="11298683" y="4761338"/>
                  <a:pt x="11303000" y="4895197"/>
                </a:cubicBezTo>
                <a:cubicBezTo>
                  <a:pt x="11334712" y="4995399"/>
                  <a:pt x="11294549" y="5144601"/>
                  <a:pt x="11303000" y="5317925"/>
                </a:cubicBezTo>
                <a:cubicBezTo>
                  <a:pt x="11315491" y="5481210"/>
                  <a:pt x="11283086" y="5723337"/>
                  <a:pt x="11303000" y="5918200"/>
                </a:cubicBezTo>
                <a:cubicBezTo>
                  <a:pt x="11200157" y="5939824"/>
                  <a:pt x="10860135" y="5893101"/>
                  <a:pt x="10693768" y="5918200"/>
                </a:cubicBezTo>
                <a:cubicBezTo>
                  <a:pt x="10498790" y="5955370"/>
                  <a:pt x="10247421" y="5937808"/>
                  <a:pt x="10059670" y="5918200"/>
                </a:cubicBezTo>
                <a:cubicBezTo>
                  <a:pt x="9560084" y="5936434"/>
                  <a:pt x="9600274" y="5922957"/>
                  <a:pt x="9268460" y="5918200"/>
                </a:cubicBezTo>
                <a:cubicBezTo>
                  <a:pt x="9003456" y="5910378"/>
                  <a:pt x="8737587" y="5968007"/>
                  <a:pt x="8477250" y="5918200"/>
                </a:cubicBezTo>
                <a:cubicBezTo>
                  <a:pt x="8236275" y="5989998"/>
                  <a:pt x="7491714" y="5916673"/>
                  <a:pt x="7120889" y="5918200"/>
                </a:cubicBezTo>
                <a:cubicBezTo>
                  <a:pt x="6598928" y="5834322"/>
                  <a:pt x="6094711" y="5914063"/>
                  <a:pt x="5764530" y="5918200"/>
                </a:cubicBezTo>
                <a:cubicBezTo>
                  <a:pt x="5433190" y="5903072"/>
                  <a:pt x="5202152" y="5930100"/>
                  <a:pt x="4973320" y="5918200"/>
                </a:cubicBezTo>
                <a:cubicBezTo>
                  <a:pt x="4746339" y="6018893"/>
                  <a:pt x="4045790" y="5888463"/>
                  <a:pt x="3729989" y="5918200"/>
                </a:cubicBezTo>
                <a:cubicBezTo>
                  <a:pt x="3417138" y="5832916"/>
                  <a:pt x="2692006" y="5907717"/>
                  <a:pt x="2373630" y="5918200"/>
                </a:cubicBezTo>
                <a:cubicBezTo>
                  <a:pt x="1947332" y="5749645"/>
                  <a:pt x="1554655" y="5967678"/>
                  <a:pt x="1017269" y="5918200"/>
                </a:cubicBezTo>
                <a:cubicBezTo>
                  <a:pt x="435041" y="5870215"/>
                  <a:pt x="329930" y="5870199"/>
                  <a:pt x="0" y="5918200"/>
                </a:cubicBezTo>
                <a:cubicBezTo>
                  <a:pt x="-60514" y="5689759"/>
                  <a:pt x="-32401" y="5661554"/>
                  <a:pt x="0" y="5436289"/>
                </a:cubicBezTo>
                <a:cubicBezTo>
                  <a:pt x="13708" y="5210538"/>
                  <a:pt x="49977" y="5199191"/>
                  <a:pt x="0" y="5013561"/>
                </a:cubicBezTo>
                <a:cubicBezTo>
                  <a:pt x="-10557" y="4858293"/>
                  <a:pt x="98511" y="4639447"/>
                  <a:pt x="0" y="4531650"/>
                </a:cubicBezTo>
                <a:cubicBezTo>
                  <a:pt x="-60882" y="4374734"/>
                  <a:pt x="23635" y="4207841"/>
                  <a:pt x="0" y="4108921"/>
                </a:cubicBezTo>
                <a:cubicBezTo>
                  <a:pt x="-29442" y="4062539"/>
                  <a:pt x="16511" y="3855261"/>
                  <a:pt x="0" y="3567829"/>
                </a:cubicBezTo>
                <a:cubicBezTo>
                  <a:pt x="-8787" y="3333866"/>
                  <a:pt x="-8295" y="3270533"/>
                  <a:pt x="0" y="3085918"/>
                </a:cubicBezTo>
                <a:cubicBezTo>
                  <a:pt x="-20030" y="2900788"/>
                  <a:pt x="11139" y="2867519"/>
                  <a:pt x="0" y="2781553"/>
                </a:cubicBezTo>
                <a:cubicBezTo>
                  <a:pt x="-16339" y="2721004"/>
                  <a:pt x="25198" y="2622627"/>
                  <a:pt x="0" y="2536371"/>
                </a:cubicBezTo>
                <a:cubicBezTo>
                  <a:pt x="-39964" y="2412502"/>
                  <a:pt x="-52600" y="2229046"/>
                  <a:pt x="0" y="2113642"/>
                </a:cubicBezTo>
                <a:cubicBezTo>
                  <a:pt x="22940" y="2005777"/>
                  <a:pt x="22355" y="1950716"/>
                  <a:pt x="0" y="1868460"/>
                </a:cubicBezTo>
                <a:cubicBezTo>
                  <a:pt x="-1950" y="1760457"/>
                  <a:pt x="-7068" y="1636629"/>
                  <a:pt x="0" y="1504913"/>
                </a:cubicBezTo>
                <a:cubicBezTo>
                  <a:pt x="53994" y="1338463"/>
                  <a:pt x="-9646" y="1312399"/>
                  <a:pt x="0" y="1141366"/>
                </a:cubicBezTo>
                <a:cubicBezTo>
                  <a:pt x="-11986" y="998696"/>
                  <a:pt x="-37109" y="992893"/>
                  <a:pt x="0" y="837002"/>
                </a:cubicBezTo>
                <a:cubicBezTo>
                  <a:pt x="28224" y="692156"/>
                  <a:pt x="-20387" y="670586"/>
                  <a:pt x="0" y="532638"/>
                </a:cubicBezTo>
                <a:cubicBezTo>
                  <a:pt x="26677" y="351364"/>
                  <a:pt x="-32063" y="222728"/>
                  <a:pt x="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xmlns="" sd="1195166532">
                  <a:custGeom>
                    <a:avLst/>
                    <a:gdLst>
                      <a:gd name="connsiteX0" fmla="*/ 0 w 11303000"/>
                      <a:gd name="connsiteY0" fmla="*/ 0 h 5918200"/>
                      <a:gd name="connsiteX1" fmla="*/ 904239 w 11303000"/>
                      <a:gd name="connsiteY1" fmla="*/ 0 h 5918200"/>
                      <a:gd name="connsiteX2" fmla="*/ 2147570 w 11303000"/>
                      <a:gd name="connsiteY2" fmla="*/ 0 h 5918200"/>
                      <a:gd name="connsiteX3" fmla="*/ 3277869 w 11303000"/>
                      <a:gd name="connsiteY3" fmla="*/ 0 h 5918200"/>
                      <a:gd name="connsiteX4" fmla="*/ 4634230 w 11303000"/>
                      <a:gd name="connsiteY4" fmla="*/ 0 h 5918200"/>
                      <a:gd name="connsiteX5" fmla="*/ 5006099 w 11303000"/>
                      <a:gd name="connsiteY5" fmla="*/ 0 h 5918200"/>
                      <a:gd name="connsiteX6" fmla="*/ 5425440 w 11303000"/>
                      <a:gd name="connsiteY6" fmla="*/ 0 h 5918200"/>
                      <a:gd name="connsiteX7" fmla="*/ 6216650 w 11303000"/>
                      <a:gd name="connsiteY7" fmla="*/ 0 h 5918200"/>
                      <a:gd name="connsiteX8" fmla="*/ 7346949 w 11303000"/>
                      <a:gd name="connsiteY8" fmla="*/ 0 h 5918200"/>
                      <a:gd name="connsiteX9" fmla="*/ 8703309 w 11303000"/>
                      <a:gd name="connsiteY9" fmla="*/ 0 h 5918200"/>
                      <a:gd name="connsiteX10" fmla="*/ 9607550 w 11303000"/>
                      <a:gd name="connsiteY10" fmla="*/ 0 h 5918200"/>
                      <a:gd name="connsiteX11" fmla="*/ 11303000 w 11303000"/>
                      <a:gd name="connsiteY11" fmla="*/ 0 h 5918200"/>
                      <a:gd name="connsiteX12" fmla="*/ 11303000 w 11303000"/>
                      <a:gd name="connsiteY12" fmla="*/ 245182 h 5918200"/>
                      <a:gd name="connsiteX13" fmla="*/ 11303000 w 11303000"/>
                      <a:gd name="connsiteY13" fmla="*/ 608729 h 5918200"/>
                      <a:gd name="connsiteX14" fmla="*/ 11303000 w 11303000"/>
                      <a:gd name="connsiteY14" fmla="*/ 1149821 h 5918200"/>
                      <a:gd name="connsiteX15" fmla="*/ 11303000 w 11303000"/>
                      <a:gd name="connsiteY15" fmla="*/ 1631732 h 5918200"/>
                      <a:gd name="connsiteX16" fmla="*/ 11303000 w 11303000"/>
                      <a:gd name="connsiteY16" fmla="*/ 1936097 h 5918200"/>
                      <a:gd name="connsiteX17" fmla="*/ 11303000 w 11303000"/>
                      <a:gd name="connsiteY17" fmla="*/ 2240461 h 5918200"/>
                      <a:gd name="connsiteX18" fmla="*/ 11303000 w 11303000"/>
                      <a:gd name="connsiteY18" fmla="*/ 2722372 h 5918200"/>
                      <a:gd name="connsiteX19" fmla="*/ 11303000 w 11303000"/>
                      <a:gd name="connsiteY19" fmla="*/ 3263464 h 5918200"/>
                      <a:gd name="connsiteX20" fmla="*/ 11303000 w 11303000"/>
                      <a:gd name="connsiteY20" fmla="*/ 3745374 h 5918200"/>
                      <a:gd name="connsiteX21" fmla="*/ 11303000 w 11303000"/>
                      <a:gd name="connsiteY21" fmla="*/ 4049739 h 5918200"/>
                      <a:gd name="connsiteX22" fmla="*/ 11303000 w 11303000"/>
                      <a:gd name="connsiteY22" fmla="*/ 4531650 h 5918200"/>
                      <a:gd name="connsiteX23" fmla="*/ 11303000 w 11303000"/>
                      <a:gd name="connsiteY23" fmla="*/ 4895197 h 5918200"/>
                      <a:gd name="connsiteX24" fmla="*/ 11303000 w 11303000"/>
                      <a:gd name="connsiteY24" fmla="*/ 5317925 h 5918200"/>
                      <a:gd name="connsiteX25" fmla="*/ 11303000 w 11303000"/>
                      <a:gd name="connsiteY25" fmla="*/ 5918200 h 5918200"/>
                      <a:gd name="connsiteX26" fmla="*/ 10693768 w 11303000"/>
                      <a:gd name="connsiteY26" fmla="*/ 5918200 h 5918200"/>
                      <a:gd name="connsiteX27" fmla="*/ 10059670 w 11303000"/>
                      <a:gd name="connsiteY27" fmla="*/ 5918200 h 5918200"/>
                      <a:gd name="connsiteX28" fmla="*/ 9268460 w 11303000"/>
                      <a:gd name="connsiteY28" fmla="*/ 5918200 h 5918200"/>
                      <a:gd name="connsiteX29" fmla="*/ 8477250 w 11303000"/>
                      <a:gd name="connsiteY29" fmla="*/ 5918200 h 5918200"/>
                      <a:gd name="connsiteX30" fmla="*/ 7120889 w 11303000"/>
                      <a:gd name="connsiteY30" fmla="*/ 5918200 h 5918200"/>
                      <a:gd name="connsiteX31" fmla="*/ 5764530 w 11303000"/>
                      <a:gd name="connsiteY31" fmla="*/ 5918200 h 5918200"/>
                      <a:gd name="connsiteX32" fmla="*/ 4973320 w 11303000"/>
                      <a:gd name="connsiteY32" fmla="*/ 5918200 h 5918200"/>
                      <a:gd name="connsiteX33" fmla="*/ 3729989 w 11303000"/>
                      <a:gd name="connsiteY33" fmla="*/ 5918200 h 5918200"/>
                      <a:gd name="connsiteX34" fmla="*/ 2373630 w 11303000"/>
                      <a:gd name="connsiteY34" fmla="*/ 5918200 h 5918200"/>
                      <a:gd name="connsiteX35" fmla="*/ 1017269 w 11303000"/>
                      <a:gd name="connsiteY35" fmla="*/ 5918200 h 5918200"/>
                      <a:gd name="connsiteX36" fmla="*/ 0 w 11303000"/>
                      <a:gd name="connsiteY36" fmla="*/ 5918200 h 5918200"/>
                      <a:gd name="connsiteX37" fmla="*/ 0 w 11303000"/>
                      <a:gd name="connsiteY37" fmla="*/ 5436289 h 5918200"/>
                      <a:gd name="connsiteX38" fmla="*/ 0 w 11303000"/>
                      <a:gd name="connsiteY38" fmla="*/ 5013561 h 5918200"/>
                      <a:gd name="connsiteX39" fmla="*/ 0 w 11303000"/>
                      <a:gd name="connsiteY39" fmla="*/ 4531650 h 5918200"/>
                      <a:gd name="connsiteX40" fmla="*/ 0 w 11303000"/>
                      <a:gd name="connsiteY40" fmla="*/ 4108921 h 5918200"/>
                      <a:gd name="connsiteX41" fmla="*/ 0 w 11303000"/>
                      <a:gd name="connsiteY41" fmla="*/ 3567829 h 5918200"/>
                      <a:gd name="connsiteX42" fmla="*/ 0 w 11303000"/>
                      <a:gd name="connsiteY42" fmla="*/ 3085918 h 5918200"/>
                      <a:gd name="connsiteX43" fmla="*/ 0 w 11303000"/>
                      <a:gd name="connsiteY43" fmla="*/ 2781553 h 5918200"/>
                      <a:gd name="connsiteX44" fmla="*/ 0 w 11303000"/>
                      <a:gd name="connsiteY44" fmla="*/ 2536371 h 5918200"/>
                      <a:gd name="connsiteX45" fmla="*/ 0 w 11303000"/>
                      <a:gd name="connsiteY45" fmla="*/ 2113642 h 5918200"/>
                      <a:gd name="connsiteX46" fmla="*/ 0 w 11303000"/>
                      <a:gd name="connsiteY46" fmla="*/ 1868460 h 5918200"/>
                      <a:gd name="connsiteX47" fmla="*/ 0 w 11303000"/>
                      <a:gd name="connsiteY47" fmla="*/ 1504913 h 5918200"/>
                      <a:gd name="connsiteX48" fmla="*/ 0 w 11303000"/>
                      <a:gd name="connsiteY48" fmla="*/ 1141366 h 5918200"/>
                      <a:gd name="connsiteX49" fmla="*/ 0 w 11303000"/>
                      <a:gd name="connsiteY49" fmla="*/ 837002 h 5918200"/>
                      <a:gd name="connsiteX50" fmla="*/ 0 w 11303000"/>
                      <a:gd name="connsiteY50" fmla="*/ 532638 h 5918200"/>
                      <a:gd name="connsiteX51" fmla="*/ 0 w 11303000"/>
                      <a:gd name="connsiteY51" fmla="*/ 0 h 5918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</a:cxnLst>
                    <a:rect l="l" t="t" r="r" b="b"/>
                    <a:pathLst>
                      <a:path w="11303000" h="5918200" extrusionOk="0">
                        <a:moveTo>
                          <a:pt x="0" y="0"/>
                        </a:moveTo>
                        <a:cubicBezTo>
                          <a:pt x="358772" y="-23443"/>
                          <a:pt x="622268" y="28104"/>
                          <a:pt x="904239" y="0"/>
                        </a:cubicBezTo>
                        <a:cubicBezTo>
                          <a:pt x="1186623" y="24626"/>
                          <a:pt x="1536457" y="-78634"/>
                          <a:pt x="2147570" y="0"/>
                        </a:cubicBezTo>
                        <a:cubicBezTo>
                          <a:pt x="2724807" y="13353"/>
                          <a:pt x="2809709" y="19376"/>
                          <a:pt x="3277869" y="0"/>
                        </a:cubicBezTo>
                        <a:cubicBezTo>
                          <a:pt x="3761897" y="-18994"/>
                          <a:pt x="4367418" y="7708"/>
                          <a:pt x="4634230" y="0"/>
                        </a:cubicBezTo>
                        <a:cubicBezTo>
                          <a:pt x="4817794" y="-8001"/>
                          <a:pt x="4865086" y="10277"/>
                          <a:pt x="5006099" y="0"/>
                        </a:cubicBezTo>
                        <a:cubicBezTo>
                          <a:pt x="5147112" y="-10277"/>
                          <a:pt x="5220903" y="-20140"/>
                          <a:pt x="5425440" y="0"/>
                        </a:cubicBezTo>
                        <a:cubicBezTo>
                          <a:pt x="5782605" y="8871"/>
                          <a:pt x="5949773" y="-24102"/>
                          <a:pt x="6216650" y="0"/>
                        </a:cubicBezTo>
                        <a:cubicBezTo>
                          <a:pt x="6496932" y="-11901"/>
                          <a:pt x="6786651" y="29244"/>
                          <a:pt x="7346949" y="0"/>
                        </a:cubicBezTo>
                        <a:cubicBezTo>
                          <a:pt x="7870119" y="-17833"/>
                          <a:pt x="8248588" y="-20373"/>
                          <a:pt x="8703309" y="0"/>
                        </a:cubicBezTo>
                        <a:cubicBezTo>
                          <a:pt x="9124953" y="20605"/>
                          <a:pt x="9193411" y="-12370"/>
                          <a:pt x="9607550" y="0"/>
                        </a:cubicBezTo>
                        <a:cubicBezTo>
                          <a:pt x="9987497" y="378"/>
                          <a:pt x="10444805" y="-13753"/>
                          <a:pt x="11303000" y="0"/>
                        </a:cubicBezTo>
                        <a:cubicBezTo>
                          <a:pt x="11293216" y="63687"/>
                          <a:pt x="11293942" y="160134"/>
                          <a:pt x="11303000" y="245182"/>
                        </a:cubicBezTo>
                        <a:cubicBezTo>
                          <a:pt x="11299620" y="304692"/>
                          <a:pt x="11333343" y="501418"/>
                          <a:pt x="11303000" y="608729"/>
                        </a:cubicBezTo>
                        <a:cubicBezTo>
                          <a:pt x="11296994" y="731290"/>
                          <a:pt x="11344815" y="1033963"/>
                          <a:pt x="11303000" y="1149821"/>
                        </a:cubicBezTo>
                        <a:cubicBezTo>
                          <a:pt x="11250628" y="1235226"/>
                          <a:pt x="11308637" y="1484485"/>
                          <a:pt x="11303000" y="1631732"/>
                        </a:cubicBezTo>
                        <a:cubicBezTo>
                          <a:pt x="11300493" y="1824355"/>
                          <a:pt x="11266637" y="1842232"/>
                          <a:pt x="11303000" y="1936097"/>
                        </a:cubicBezTo>
                        <a:cubicBezTo>
                          <a:pt x="11332356" y="2017390"/>
                          <a:pt x="11313372" y="2157381"/>
                          <a:pt x="11303000" y="2240461"/>
                        </a:cubicBezTo>
                        <a:cubicBezTo>
                          <a:pt x="11314286" y="2334549"/>
                          <a:pt x="11269681" y="2483233"/>
                          <a:pt x="11303000" y="2722372"/>
                        </a:cubicBezTo>
                        <a:cubicBezTo>
                          <a:pt x="11319533" y="2963397"/>
                          <a:pt x="11311027" y="3155726"/>
                          <a:pt x="11303000" y="3263464"/>
                        </a:cubicBezTo>
                        <a:cubicBezTo>
                          <a:pt x="11304977" y="3364696"/>
                          <a:pt x="11297788" y="3621142"/>
                          <a:pt x="11303000" y="3745374"/>
                        </a:cubicBezTo>
                        <a:cubicBezTo>
                          <a:pt x="11306055" y="3862365"/>
                          <a:pt x="11320118" y="3922347"/>
                          <a:pt x="11303000" y="4049739"/>
                        </a:cubicBezTo>
                        <a:cubicBezTo>
                          <a:pt x="11265281" y="4204830"/>
                          <a:pt x="11390108" y="4442973"/>
                          <a:pt x="11303000" y="4531650"/>
                        </a:cubicBezTo>
                        <a:cubicBezTo>
                          <a:pt x="11229240" y="4637080"/>
                          <a:pt x="11298870" y="4777932"/>
                          <a:pt x="11303000" y="4895197"/>
                        </a:cubicBezTo>
                        <a:cubicBezTo>
                          <a:pt x="11319870" y="5001645"/>
                          <a:pt x="11307747" y="5129849"/>
                          <a:pt x="11303000" y="5317925"/>
                        </a:cubicBezTo>
                        <a:cubicBezTo>
                          <a:pt x="11297412" y="5504753"/>
                          <a:pt x="11289352" y="5713351"/>
                          <a:pt x="11303000" y="5918200"/>
                        </a:cubicBezTo>
                        <a:cubicBezTo>
                          <a:pt x="11171135" y="5945339"/>
                          <a:pt x="10841867" y="5896943"/>
                          <a:pt x="10693768" y="5918200"/>
                        </a:cubicBezTo>
                        <a:cubicBezTo>
                          <a:pt x="10545669" y="5939457"/>
                          <a:pt x="10264004" y="5947085"/>
                          <a:pt x="10059670" y="5918200"/>
                        </a:cubicBezTo>
                        <a:cubicBezTo>
                          <a:pt x="9560391" y="5931937"/>
                          <a:pt x="9602864" y="5921681"/>
                          <a:pt x="9268460" y="5918200"/>
                        </a:cubicBezTo>
                        <a:cubicBezTo>
                          <a:pt x="8961306" y="5914040"/>
                          <a:pt x="8728033" y="5959575"/>
                          <a:pt x="8477250" y="5918200"/>
                        </a:cubicBezTo>
                        <a:cubicBezTo>
                          <a:pt x="8251460" y="5945489"/>
                          <a:pt x="7512135" y="5916879"/>
                          <a:pt x="7120889" y="5918200"/>
                        </a:cubicBezTo>
                        <a:cubicBezTo>
                          <a:pt x="6651701" y="5886121"/>
                          <a:pt x="6071203" y="5908556"/>
                          <a:pt x="5764530" y="5918200"/>
                        </a:cubicBezTo>
                        <a:cubicBezTo>
                          <a:pt x="5460150" y="5920094"/>
                          <a:pt x="5234794" y="5925773"/>
                          <a:pt x="4973320" y="5918200"/>
                        </a:cubicBezTo>
                        <a:cubicBezTo>
                          <a:pt x="4707214" y="5964424"/>
                          <a:pt x="4003830" y="5914986"/>
                          <a:pt x="3729989" y="5918200"/>
                        </a:cubicBezTo>
                        <a:cubicBezTo>
                          <a:pt x="3450462" y="5873031"/>
                          <a:pt x="2723113" y="5908538"/>
                          <a:pt x="2373630" y="5918200"/>
                        </a:cubicBezTo>
                        <a:cubicBezTo>
                          <a:pt x="1979824" y="5846746"/>
                          <a:pt x="1565917" y="5955678"/>
                          <a:pt x="1017269" y="5918200"/>
                        </a:cubicBezTo>
                        <a:cubicBezTo>
                          <a:pt x="434957" y="5897617"/>
                          <a:pt x="323729" y="5883216"/>
                          <a:pt x="0" y="5918200"/>
                        </a:cubicBezTo>
                        <a:cubicBezTo>
                          <a:pt x="-59916" y="5696851"/>
                          <a:pt x="-25229" y="5657517"/>
                          <a:pt x="0" y="5436289"/>
                        </a:cubicBezTo>
                        <a:cubicBezTo>
                          <a:pt x="18408" y="5212977"/>
                          <a:pt x="50444" y="5197069"/>
                          <a:pt x="0" y="5013561"/>
                        </a:cubicBezTo>
                        <a:cubicBezTo>
                          <a:pt x="-40139" y="4841534"/>
                          <a:pt x="71393" y="4648927"/>
                          <a:pt x="0" y="4531650"/>
                        </a:cubicBezTo>
                        <a:cubicBezTo>
                          <a:pt x="-64810" y="4399286"/>
                          <a:pt x="35809" y="4211361"/>
                          <a:pt x="0" y="4108921"/>
                        </a:cubicBezTo>
                        <a:cubicBezTo>
                          <a:pt x="-33447" y="4045778"/>
                          <a:pt x="8923" y="3824381"/>
                          <a:pt x="0" y="3567829"/>
                        </a:cubicBezTo>
                        <a:cubicBezTo>
                          <a:pt x="-8292" y="3328770"/>
                          <a:pt x="2588" y="3263218"/>
                          <a:pt x="0" y="3085918"/>
                        </a:cubicBezTo>
                        <a:cubicBezTo>
                          <a:pt x="-13303" y="2909856"/>
                          <a:pt x="8747" y="2867143"/>
                          <a:pt x="0" y="2781553"/>
                        </a:cubicBezTo>
                        <a:cubicBezTo>
                          <a:pt x="-10578" y="2710551"/>
                          <a:pt x="20823" y="2622107"/>
                          <a:pt x="0" y="2536371"/>
                        </a:cubicBezTo>
                        <a:cubicBezTo>
                          <a:pt x="-23904" y="2434575"/>
                          <a:pt x="-33466" y="2229733"/>
                          <a:pt x="0" y="2113642"/>
                        </a:cubicBezTo>
                        <a:cubicBezTo>
                          <a:pt x="22711" y="2001162"/>
                          <a:pt x="27851" y="1938613"/>
                          <a:pt x="0" y="1868460"/>
                        </a:cubicBezTo>
                        <a:cubicBezTo>
                          <a:pt x="-13244" y="1777706"/>
                          <a:pt x="-11903" y="1638068"/>
                          <a:pt x="0" y="1504913"/>
                        </a:cubicBezTo>
                        <a:cubicBezTo>
                          <a:pt x="50024" y="1345105"/>
                          <a:pt x="-5375" y="1299871"/>
                          <a:pt x="0" y="1141366"/>
                        </a:cubicBezTo>
                        <a:cubicBezTo>
                          <a:pt x="-6791" y="1000264"/>
                          <a:pt x="-37677" y="992128"/>
                          <a:pt x="0" y="837002"/>
                        </a:cubicBezTo>
                        <a:cubicBezTo>
                          <a:pt x="31822" y="690560"/>
                          <a:pt x="-15850" y="681154"/>
                          <a:pt x="0" y="532638"/>
                        </a:cubicBezTo>
                        <a:cubicBezTo>
                          <a:pt x="19395" y="370349"/>
                          <a:pt x="-4065" y="23661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24E35F-05CF-4CF3-8EC5-140114629A6D}"/>
              </a:ext>
            </a:extLst>
          </p:cNvPr>
          <p:cNvSpPr txBox="1"/>
          <p:nvPr/>
        </p:nvSpPr>
        <p:spPr>
          <a:xfrm>
            <a:off x="4591561" y="3513099"/>
            <a:ext cx="6321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 Nova" panose="020B0504020202020204" pitchFamily="34" charset="0"/>
              </a:rPr>
              <a:t>Introduction – Video 1</a:t>
            </a:r>
          </a:p>
          <a:p>
            <a:r>
              <a:rPr lang="en-GB" b="1" dirty="0">
                <a:latin typeface="Arial Nova" panose="020B0504020202020204" pitchFamily="34" charset="0"/>
              </a:rPr>
              <a:t>Description of task – Video 2 (pause at stages to complete tasks)</a:t>
            </a:r>
          </a:p>
          <a:p>
            <a:r>
              <a:rPr lang="en-GB" b="1" dirty="0">
                <a:latin typeface="Arial Nova" panose="020B0504020202020204" pitchFamily="34" charset="0"/>
              </a:rPr>
              <a:t>Support for drawing – Video 3</a:t>
            </a:r>
          </a:p>
          <a:p>
            <a:endParaRPr lang="en-GB" dirty="0"/>
          </a:p>
        </p:txBody>
      </p:sp>
      <p:pic>
        <p:nvPicPr>
          <p:cNvPr id="3074" name="Picture 2" descr="Fugel">
            <a:extLst>
              <a:ext uri="{FF2B5EF4-FFF2-40B4-BE49-F238E27FC236}">
                <a16:creationId xmlns:a16="http://schemas.microsoft.com/office/drawing/2014/main" id="{44B73D7F-5DBE-43DA-ADDB-8EEDE98F8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890508"/>
            <a:ext cx="36195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03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B2F0E03-E2A6-455E-AC80-775FC5EDB1A2}"/>
              </a:ext>
            </a:extLst>
          </p:cNvPr>
          <p:cNvSpPr/>
          <p:nvPr/>
        </p:nvSpPr>
        <p:spPr>
          <a:xfrm>
            <a:off x="84665" y="164658"/>
            <a:ext cx="12003618" cy="6528684"/>
          </a:xfrm>
          <a:custGeom>
            <a:avLst/>
            <a:gdLst>
              <a:gd name="connsiteX0" fmla="*/ 0 w 11303000"/>
              <a:gd name="connsiteY0" fmla="*/ 0 h 5918200"/>
              <a:gd name="connsiteX1" fmla="*/ 904239 w 11303000"/>
              <a:gd name="connsiteY1" fmla="*/ 0 h 5918200"/>
              <a:gd name="connsiteX2" fmla="*/ 2147570 w 11303000"/>
              <a:gd name="connsiteY2" fmla="*/ 0 h 5918200"/>
              <a:gd name="connsiteX3" fmla="*/ 3277869 w 11303000"/>
              <a:gd name="connsiteY3" fmla="*/ 0 h 5918200"/>
              <a:gd name="connsiteX4" fmla="*/ 4634230 w 11303000"/>
              <a:gd name="connsiteY4" fmla="*/ 0 h 5918200"/>
              <a:gd name="connsiteX5" fmla="*/ 5006099 w 11303000"/>
              <a:gd name="connsiteY5" fmla="*/ 0 h 5918200"/>
              <a:gd name="connsiteX6" fmla="*/ 5425440 w 11303000"/>
              <a:gd name="connsiteY6" fmla="*/ 0 h 5918200"/>
              <a:gd name="connsiteX7" fmla="*/ 6216650 w 11303000"/>
              <a:gd name="connsiteY7" fmla="*/ 0 h 5918200"/>
              <a:gd name="connsiteX8" fmla="*/ 7346949 w 11303000"/>
              <a:gd name="connsiteY8" fmla="*/ 0 h 5918200"/>
              <a:gd name="connsiteX9" fmla="*/ 8703309 w 11303000"/>
              <a:gd name="connsiteY9" fmla="*/ 0 h 5918200"/>
              <a:gd name="connsiteX10" fmla="*/ 9607550 w 11303000"/>
              <a:gd name="connsiteY10" fmla="*/ 0 h 5918200"/>
              <a:gd name="connsiteX11" fmla="*/ 11303000 w 11303000"/>
              <a:gd name="connsiteY11" fmla="*/ 0 h 5918200"/>
              <a:gd name="connsiteX12" fmla="*/ 11303000 w 11303000"/>
              <a:gd name="connsiteY12" fmla="*/ 245182 h 5918200"/>
              <a:gd name="connsiteX13" fmla="*/ 11303000 w 11303000"/>
              <a:gd name="connsiteY13" fmla="*/ 608729 h 5918200"/>
              <a:gd name="connsiteX14" fmla="*/ 11303000 w 11303000"/>
              <a:gd name="connsiteY14" fmla="*/ 1149821 h 5918200"/>
              <a:gd name="connsiteX15" fmla="*/ 11303000 w 11303000"/>
              <a:gd name="connsiteY15" fmla="*/ 1631732 h 5918200"/>
              <a:gd name="connsiteX16" fmla="*/ 11303000 w 11303000"/>
              <a:gd name="connsiteY16" fmla="*/ 1936097 h 5918200"/>
              <a:gd name="connsiteX17" fmla="*/ 11303000 w 11303000"/>
              <a:gd name="connsiteY17" fmla="*/ 2240461 h 5918200"/>
              <a:gd name="connsiteX18" fmla="*/ 11303000 w 11303000"/>
              <a:gd name="connsiteY18" fmla="*/ 2722372 h 5918200"/>
              <a:gd name="connsiteX19" fmla="*/ 11303000 w 11303000"/>
              <a:gd name="connsiteY19" fmla="*/ 3263464 h 5918200"/>
              <a:gd name="connsiteX20" fmla="*/ 11303000 w 11303000"/>
              <a:gd name="connsiteY20" fmla="*/ 3745374 h 5918200"/>
              <a:gd name="connsiteX21" fmla="*/ 11303000 w 11303000"/>
              <a:gd name="connsiteY21" fmla="*/ 4049739 h 5918200"/>
              <a:gd name="connsiteX22" fmla="*/ 11303000 w 11303000"/>
              <a:gd name="connsiteY22" fmla="*/ 4531650 h 5918200"/>
              <a:gd name="connsiteX23" fmla="*/ 11303000 w 11303000"/>
              <a:gd name="connsiteY23" fmla="*/ 4895197 h 5918200"/>
              <a:gd name="connsiteX24" fmla="*/ 11303000 w 11303000"/>
              <a:gd name="connsiteY24" fmla="*/ 5317925 h 5918200"/>
              <a:gd name="connsiteX25" fmla="*/ 11303000 w 11303000"/>
              <a:gd name="connsiteY25" fmla="*/ 5918200 h 5918200"/>
              <a:gd name="connsiteX26" fmla="*/ 10693768 w 11303000"/>
              <a:gd name="connsiteY26" fmla="*/ 5918200 h 5918200"/>
              <a:gd name="connsiteX27" fmla="*/ 10059670 w 11303000"/>
              <a:gd name="connsiteY27" fmla="*/ 5918200 h 5918200"/>
              <a:gd name="connsiteX28" fmla="*/ 9268460 w 11303000"/>
              <a:gd name="connsiteY28" fmla="*/ 5918200 h 5918200"/>
              <a:gd name="connsiteX29" fmla="*/ 8477250 w 11303000"/>
              <a:gd name="connsiteY29" fmla="*/ 5918200 h 5918200"/>
              <a:gd name="connsiteX30" fmla="*/ 7120889 w 11303000"/>
              <a:gd name="connsiteY30" fmla="*/ 5918200 h 5918200"/>
              <a:gd name="connsiteX31" fmla="*/ 5764530 w 11303000"/>
              <a:gd name="connsiteY31" fmla="*/ 5918200 h 5918200"/>
              <a:gd name="connsiteX32" fmla="*/ 4973320 w 11303000"/>
              <a:gd name="connsiteY32" fmla="*/ 5918200 h 5918200"/>
              <a:gd name="connsiteX33" fmla="*/ 3729989 w 11303000"/>
              <a:gd name="connsiteY33" fmla="*/ 5918200 h 5918200"/>
              <a:gd name="connsiteX34" fmla="*/ 2373630 w 11303000"/>
              <a:gd name="connsiteY34" fmla="*/ 5918200 h 5918200"/>
              <a:gd name="connsiteX35" fmla="*/ 1017269 w 11303000"/>
              <a:gd name="connsiteY35" fmla="*/ 5918200 h 5918200"/>
              <a:gd name="connsiteX36" fmla="*/ 0 w 11303000"/>
              <a:gd name="connsiteY36" fmla="*/ 5918200 h 5918200"/>
              <a:gd name="connsiteX37" fmla="*/ 0 w 11303000"/>
              <a:gd name="connsiteY37" fmla="*/ 5436289 h 5918200"/>
              <a:gd name="connsiteX38" fmla="*/ 0 w 11303000"/>
              <a:gd name="connsiteY38" fmla="*/ 5013561 h 5918200"/>
              <a:gd name="connsiteX39" fmla="*/ 0 w 11303000"/>
              <a:gd name="connsiteY39" fmla="*/ 4531650 h 5918200"/>
              <a:gd name="connsiteX40" fmla="*/ 0 w 11303000"/>
              <a:gd name="connsiteY40" fmla="*/ 4108921 h 5918200"/>
              <a:gd name="connsiteX41" fmla="*/ 0 w 11303000"/>
              <a:gd name="connsiteY41" fmla="*/ 3567829 h 5918200"/>
              <a:gd name="connsiteX42" fmla="*/ 0 w 11303000"/>
              <a:gd name="connsiteY42" fmla="*/ 3085918 h 5918200"/>
              <a:gd name="connsiteX43" fmla="*/ 0 w 11303000"/>
              <a:gd name="connsiteY43" fmla="*/ 2781553 h 5918200"/>
              <a:gd name="connsiteX44" fmla="*/ 0 w 11303000"/>
              <a:gd name="connsiteY44" fmla="*/ 2536371 h 5918200"/>
              <a:gd name="connsiteX45" fmla="*/ 0 w 11303000"/>
              <a:gd name="connsiteY45" fmla="*/ 2113642 h 5918200"/>
              <a:gd name="connsiteX46" fmla="*/ 0 w 11303000"/>
              <a:gd name="connsiteY46" fmla="*/ 1868460 h 5918200"/>
              <a:gd name="connsiteX47" fmla="*/ 0 w 11303000"/>
              <a:gd name="connsiteY47" fmla="*/ 1504913 h 5918200"/>
              <a:gd name="connsiteX48" fmla="*/ 0 w 11303000"/>
              <a:gd name="connsiteY48" fmla="*/ 1141366 h 5918200"/>
              <a:gd name="connsiteX49" fmla="*/ 0 w 11303000"/>
              <a:gd name="connsiteY49" fmla="*/ 837002 h 5918200"/>
              <a:gd name="connsiteX50" fmla="*/ 0 w 11303000"/>
              <a:gd name="connsiteY50" fmla="*/ 532638 h 5918200"/>
              <a:gd name="connsiteX51" fmla="*/ 0 w 11303000"/>
              <a:gd name="connsiteY51" fmla="*/ 0 h 591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303000" h="5918200" fill="none" extrusionOk="0">
                <a:moveTo>
                  <a:pt x="0" y="0"/>
                </a:moveTo>
                <a:cubicBezTo>
                  <a:pt x="329888" y="-35453"/>
                  <a:pt x="666079" y="53302"/>
                  <a:pt x="904239" y="0"/>
                </a:cubicBezTo>
                <a:cubicBezTo>
                  <a:pt x="1228104" y="37409"/>
                  <a:pt x="1478721" y="-67412"/>
                  <a:pt x="2147570" y="0"/>
                </a:cubicBezTo>
                <a:cubicBezTo>
                  <a:pt x="2715771" y="-619"/>
                  <a:pt x="2812198" y="27640"/>
                  <a:pt x="3277869" y="0"/>
                </a:cubicBezTo>
                <a:cubicBezTo>
                  <a:pt x="3739220" y="19273"/>
                  <a:pt x="4364556" y="13635"/>
                  <a:pt x="4634230" y="0"/>
                </a:cubicBezTo>
                <a:cubicBezTo>
                  <a:pt x="4814753" y="-6996"/>
                  <a:pt x="4855134" y="3646"/>
                  <a:pt x="5006099" y="0"/>
                </a:cubicBezTo>
                <a:cubicBezTo>
                  <a:pt x="5137534" y="-11932"/>
                  <a:pt x="5222082" y="-34152"/>
                  <a:pt x="5425440" y="0"/>
                </a:cubicBezTo>
                <a:cubicBezTo>
                  <a:pt x="5796295" y="-3758"/>
                  <a:pt x="5946822" y="-55331"/>
                  <a:pt x="6216650" y="0"/>
                </a:cubicBezTo>
                <a:cubicBezTo>
                  <a:pt x="6536085" y="7023"/>
                  <a:pt x="6763614" y="-9546"/>
                  <a:pt x="7346949" y="0"/>
                </a:cubicBezTo>
                <a:cubicBezTo>
                  <a:pt x="7842982" y="-14426"/>
                  <a:pt x="8240495" y="-5242"/>
                  <a:pt x="8703309" y="0"/>
                </a:cubicBezTo>
                <a:cubicBezTo>
                  <a:pt x="9111561" y="8558"/>
                  <a:pt x="9180051" y="-2847"/>
                  <a:pt x="9607550" y="0"/>
                </a:cubicBezTo>
                <a:cubicBezTo>
                  <a:pt x="10013190" y="-19766"/>
                  <a:pt x="10450727" y="-33271"/>
                  <a:pt x="11303000" y="0"/>
                </a:cubicBezTo>
                <a:cubicBezTo>
                  <a:pt x="11297183" y="44973"/>
                  <a:pt x="11296375" y="160583"/>
                  <a:pt x="11303000" y="245182"/>
                </a:cubicBezTo>
                <a:cubicBezTo>
                  <a:pt x="11310626" y="299631"/>
                  <a:pt x="11335133" y="509285"/>
                  <a:pt x="11303000" y="608729"/>
                </a:cubicBezTo>
                <a:cubicBezTo>
                  <a:pt x="11290066" y="738964"/>
                  <a:pt x="11346895" y="1032024"/>
                  <a:pt x="11303000" y="1149821"/>
                </a:cubicBezTo>
                <a:cubicBezTo>
                  <a:pt x="11225795" y="1221016"/>
                  <a:pt x="11301754" y="1509559"/>
                  <a:pt x="11303000" y="1631732"/>
                </a:cubicBezTo>
                <a:cubicBezTo>
                  <a:pt x="11302311" y="1825466"/>
                  <a:pt x="11263183" y="1843102"/>
                  <a:pt x="11303000" y="1936097"/>
                </a:cubicBezTo>
                <a:cubicBezTo>
                  <a:pt x="11319588" y="2028897"/>
                  <a:pt x="11328673" y="2149223"/>
                  <a:pt x="11303000" y="2240461"/>
                </a:cubicBezTo>
                <a:cubicBezTo>
                  <a:pt x="11305391" y="2364848"/>
                  <a:pt x="11289260" y="2479252"/>
                  <a:pt x="11303000" y="2722372"/>
                </a:cubicBezTo>
                <a:cubicBezTo>
                  <a:pt x="11308605" y="2961697"/>
                  <a:pt x="11308220" y="3153697"/>
                  <a:pt x="11303000" y="3263464"/>
                </a:cubicBezTo>
                <a:cubicBezTo>
                  <a:pt x="11293231" y="3378147"/>
                  <a:pt x="11278218" y="3629702"/>
                  <a:pt x="11303000" y="3745374"/>
                </a:cubicBezTo>
                <a:cubicBezTo>
                  <a:pt x="11315425" y="3857229"/>
                  <a:pt x="11331554" y="3928835"/>
                  <a:pt x="11303000" y="4049739"/>
                </a:cubicBezTo>
                <a:cubicBezTo>
                  <a:pt x="11267730" y="4211121"/>
                  <a:pt x="11393663" y="4448465"/>
                  <a:pt x="11303000" y="4531650"/>
                </a:cubicBezTo>
                <a:cubicBezTo>
                  <a:pt x="11229956" y="4626871"/>
                  <a:pt x="11298219" y="4762183"/>
                  <a:pt x="11303000" y="4895197"/>
                </a:cubicBezTo>
                <a:cubicBezTo>
                  <a:pt x="11344799" y="4989717"/>
                  <a:pt x="11299447" y="5119143"/>
                  <a:pt x="11303000" y="5317925"/>
                </a:cubicBezTo>
                <a:cubicBezTo>
                  <a:pt x="11260838" y="5523433"/>
                  <a:pt x="11293089" y="5707682"/>
                  <a:pt x="11303000" y="5918200"/>
                </a:cubicBezTo>
                <a:cubicBezTo>
                  <a:pt x="11140872" y="5933424"/>
                  <a:pt x="10850587" y="5903083"/>
                  <a:pt x="10693768" y="5918200"/>
                </a:cubicBezTo>
                <a:cubicBezTo>
                  <a:pt x="10579494" y="5906037"/>
                  <a:pt x="10248141" y="5920569"/>
                  <a:pt x="10059670" y="5918200"/>
                </a:cubicBezTo>
                <a:cubicBezTo>
                  <a:pt x="9555676" y="5927414"/>
                  <a:pt x="9605361" y="5920250"/>
                  <a:pt x="9268460" y="5918200"/>
                </a:cubicBezTo>
                <a:cubicBezTo>
                  <a:pt x="8925198" y="5911135"/>
                  <a:pt x="8764253" y="5937150"/>
                  <a:pt x="8477250" y="5918200"/>
                </a:cubicBezTo>
                <a:cubicBezTo>
                  <a:pt x="8308482" y="5993739"/>
                  <a:pt x="7516439" y="5903989"/>
                  <a:pt x="7120889" y="5918200"/>
                </a:cubicBezTo>
                <a:cubicBezTo>
                  <a:pt x="6634631" y="5919225"/>
                  <a:pt x="6088626" y="5969366"/>
                  <a:pt x="5764530" y="5918200"/>
                </a:cubicBezTo>
                <a:cubicBezTo>
                  <a:pt x="5481253" y="5925680"/>
                  <a:pt x="5266480" y="5942765"/>
                  <a:pt x="4973320" y="5918200"/>
                </a:cubicBezTo>
                <a:cubicBezTo>
                  <a:pt x="4723709" y="5960743"/>
                  <a:pt x="3968251" y="5870732"/>
                  <a:pt x="3729989" y="5918200"/>
                </a:cubicBezTo>
                <a:cubicBezTo>
                  <a:pt x="3431714" y="5877638"/>
                  <a:pt x="2763607" y="5928657"/>
                  <a:pt x="2373630" y="5918200"/>
                </a:cubicBezTo>
                <a:cubicBezTo>
                  <a:pt x="1996431" y="5859338"/>
                  <a:pt x="1558954" y="5892984"/>
                  <a:pt x="1017269" y="5918200"/>
                </a:cubicBezTo>
                <a:cubicBezTo>
                  <a:pt x="430535" y="5919476"/>
                  <a:pt x="307805" y="5872641"/>
                  <a:pt x="0" y="5918200"/>
                </a:cubicBezTo>
                <a:cubicBezTo>
                  <a:pt x="-57787" y="5694636"/>
                  <a:pt x="-26482" y="5655895"/>
                  <a:pt x="0" y="5436289"/>
                </a:cubicBezTo>
                <a:cubicBezTo>
                  <a:pt x="14381" y="5214299"/>
                  <a:pt x="48385" y="5198583"/>
                  <a:pt x="0" y="5013561"/>
                </a:cubicBezTo>
                <a:cubicBezTo>
                  <a:pt x="-37129" y="4848841"/>
                  <a:pt x="75820" y="4656053"/>
                  <a:pt x="0" y="4531650"/>
                </a:cubicBezTo>
                <a:cubicBezTo>
                  <a:pt x="-61920" y="4389772"/>
                  <a:pt x="31655" y="4235762"/>
                  <a:pt x="0" y="4108921"/>
                </a:cubicBezTo>
                <a:cubicBezTo>
                  <a:pt x="-13028" y="4036048"/>
                  <a:pt x="1302" y="3813513"/>
                  <a:pt x="0" y="3567829"/>
                </a:cubicBezTo>
                <a:cubicBezTo>
                  <a:pt x="-1892" y="3331264"/>
                  <a:pt x="-5417" y="3266433"/>
                  <a:pt x="0" y="3085918"/>
                </a:cubicBezTo>
                <a:cubicBezTo>
                  <a:pt x="-19350" y="2910474"/>
                  <a:pt x="7572" y="2866605"/>
                  <a:pt x="0" y="2781553"/>
                </a:cubicBezTo>
                <a:cubicBezTo>
                  <a:pt x="-5155" y="2706176"/>
                  <a:pt x="25123" y="2642478"/>
                  <a:pt x="0" y="2536371"/>
                </a:cubicBezTo>
                <a:cubicBezTo>
                  <a:pt x="-1249" y="2441172"/>
                  <a:pt x="-41188" y="2222707"/>
                  <a:pt x="0" y="2113642"/>
                </a:cubicBezTo>
                <a:cubicBezTo>
                  <a:pt x="18058" y="2010729"/>
                  <a:pt x="23410" y="1937384"/>
                  <a:pt x="0" y="1868460"/>
                </a:cubicBezTo>
                <a:cubicBezTo>
                  <a:pt x="-4817" y="1789694"/>
                  <a:pt x="-20179" y="1635264"/>
                  <a:pt x="0" y="1504913"/>
                </a:cubicBezTo>
                <a:cubicBezTo>
                  <a:pt x="56155" y="1350132"/>
                  <a:pt x="4183" y="1290181"/>
                  <a:pt x="0" y="1141366"/>
                </a:cubicBezTo>
                <a:cubicBezTo>
                  <a:pt x="-5186" y="1007398"/>
                  <a:pt x="-41065" y="987650"/>
                  <a:pt x="0" y="837002"/>
                </a:cubicBezTo>
                <a:cubicBezTo>
                  <a:pt x="33210" y="695947"/>
                  <a:pt x="-13035" y="691520"/>
                  <a:pt x="0" y="532638"/>
                </a:cubicBezTo>
                <a:cubicBezTo>
                  <a:pt x="29228" y="396107"/>
                  <a:pt x="-1020" y="239597"/>
                  <a:pt x="0" y="0"/>
                </a:cubicBezTo>
                <a:close/>
              </a:path>
              <a:path w="11303000" h="5918200" stroke="0" extrusionOk="0">
                <a:moveTo>
                  <a:pt x="0" y="0"/>
                </a:moveTo>
                <a:cubicBezTo>
                  <a:pt x="349637" y="-44930"/>
                  <a:pt x="625833" y="36290"/>
                  <a:pt x="904239" y="0"/>
                </a:cubicBezTo>
                <a:cubicBezTo>
                  <a:pt x="1171834" y="35765"/>
                  <a:pt x="1505127" y="-136614"/>
                  <a:pt x="2147570" y="0"/>
                </a:cubicBezTo>
                <a:cubicBezTo>
                  <a:pt x="2734086" y="21821"/>
                  <a:pt x="2823629" y="22152"/>
                  <a:pt x="3277869" y="0"/>
                </a:cubicBezTo>
                <a:cubicBezTo>
                  <a:pt x="3811119" y="-24672"/>
                  <a:pt x="4387011" y="11567"/>
                  <a:pt x="4634230" y="0"/>
                </a:cubicBezTo>
                <a:cubicBezTo>
                  <a:pt x="4807394" y="-3902"/>
                  <a:pt x="4865271" y="13695"/>
                  <a:pt x="5006099" y="0"/>
                </a:cubicBezTo>
                <a:cubicBezTo>
                  <a:pt x="5137298" y="-4794"/>
                  <a:pt x="5224101" y="-8450"/>
                  <a:pt x="5425440" y="0"/>
                </a:cubicBezTo>
                <a:cubicBezTo>
                  <a:pt x="5774444" y="12222"/>
                  <a:pt x="5948960" y="-33355"/>
                  <a:pt x="6216650" y="0"/>
                </a:cubicBezTo>
                <a:cubicBezTo>
                  <a:pt x="6504525" y="-14940"/>
                  <a:pt x="6744345" y="42478"/>
                  <a:pt x="7346949" y="0"/>
                </a:cubicBezTo>
                <a:cubicBezTo>
                  <a:pt x="7892174" y="-25122"/>
                  <a:pt x="8231696" y="-22756"/>
                  <a:pt x="8703309" y="0"/>
                </a:cubicBezTo>
                <a:cubicBezTo>
                  <a:pt x="9131658" y="29826"/>
                  <a:pt x="9186656" y="-11276"/>
                  <a:pt x="9607550" y="0"/>
                </a:cubicBezTo>
                <a:cubicBezTo>
                  <a:pt x="9958751" y="-15070"/>
                  <a:pt x="10404375" y="20208"/>
                  <a:pt x="11303000" y="0"/>
                </a:cubicBezTo>
                <a:cubicBezTo>
                  <a:pt x="11280475" y="78884"/>
                  <a:pt x="11311798" y="150296"/>
                  <a:pt x="11303000" y="245182"/>
                </a:cubicBezTo>
                <a:cubicBezTo>
                  <a:pt x="11294921" y="298465"/>
                  <a:pt x="11336926" y="509023"/>
                  <a:pt x="11303000" y="608729"/>
                </a:cubicBezTo>
                <a:cubicBezTo>
                  <a:pt x="11314250" y="725740"/>
                  <a:pt x="11347660" y="1035089"/>
                  <a:pt x="11303000" y="1149821"/>
                </a:cubicBezTo>
                <a:cubicBezTo>
                  <a:pt x="11237206" y="1205721"/>
                  <a:pt x="11310856" y="1503196"/>
                  <a:pt x="11303000" y="1631732"/>
                </a:cubicBezTo>
                <a:cubicBezTo>
                  <a:pt x="11300189" y="1826661"/>
                  <a:pt x="11262077" y="1844414"/>
                  <a:pt x="11303000" y="1936097"/>
                </a:cubicBezTo>
                <a:cubicBezTo>
                  <a:pt x="11328172" y="2002286"/>
                  <a:pt x="11310049" y="2148605"/>
                  <a:pt x="11303000" y="2240461"/>
                </a:cubicBezTo>
                <a:cubicBezTo>
                  <a:pt x="11318652" y="2337365"/>
                  <a:pt x="11240506" y="2496505"/>
                  <a:pt x="11303000" y="2722372"/>
                </a:cubicBezTo>
                <a:cubicBezTo>
                  <a:pt x="11293175" y="2963568"/>
                  <a:pt x="11310876" y="3165561"/>
                  <a:pt x="11303000" y="3263464"/>
                </a:cubicBezTo>
                <a:cubicBezTo>
                  <a:pt x="11317158" y="3353429"/>
                  <a:pt x="11296453" y="3618057"/>
                  <a:pt x="11303000" y="3745374"/>
                </a:cubicBezTo>
                <a:cubicBezTo>
                  <a:pt x="11304769" y="3853577"/>
                  <a:pt x="11315172" y="3927576"/>
                  <a:pt x="11303000" y="4049739"/>
                </a:cubicBezTo>
                <a:cubicBezTo>
                  <a:pt x="11249862" y="4227174"/>
                  <a:pt x="11399627" y="4452846"/>
                  <a:pt x="11303000" y="4531650"/>
                </a:cubicBezTo>
                <a:cubicBezTo>
                  <a:pt x="11220693" y="4631031"/>
                  <a:pt x="11298683" y="4761338"/>
                  <a:pt x="11303000" y="4895197"/>
                </a:cubicBezTo>
                <a:cubicBezTo>
                  <a:pt x="11334712" y="4995399"/>
                  <a:pt x="11294549" y="5144601"/>
                  <a:pt x="11303000" y="5317925"/>
                </a:cubicBezTo>
                <a:cubicBezTo>
                  <a:pt x="11315491" y="5481210"/>
                  <a:pt x="11283086" y="5723337"/>
                  <a:pt x="11303000" y="5918200"/>
                </a:cubicBezTo>
                <a:cubicBezTo>
                  <a:pt x="11200157" y="5939824"/>
                  <a:pt x="10860135" y="5893101"/>
                  <a:pt x="10693768" y="5918200"/>
                </a:cubicBezTo>
                <a:cubicBezTo>
                  <a:pt x="10498790" y="5955370"/>
                  <a:pt x="10247421" y="5937808"/>
                  <a:pt x="10059670" y="5918200"/>
                </a:cubicBezTo>
                <a:cubicBezTo>
                  <a:pt x="9560084" y="5936434"/>
                  <a:pt x="9600274" y="5922957"/>
                  <a:pt x="9268460" y="5918200"/>
                </a:cubicBezTo>
                <a:cubicBezTo>
                  <a:pt x="9003456" y="5910378"/>
                  <a:pt x="8737587" y="5968007"/>
                  <a:pt x="8477250" y="5918200"/>
                </a:cubicBezTo>
                <a:cubicBezTo>
                  <a:pt x="8236275" y="5989998"/>
                  <a:pt x="7491714" y="5916673"/>
                  <a:pt x="7120889" y="5918200"/>
                </a:cubicBezTo>
                <a:cubicBezTo>
                  <a:pt x="6598928" y="5834322"/>
                  <a:pt x="6094711" y="5914063"/>
                  <a:pt x="5764530" y="5918200"/>
                </a:cubicBezTo>
                <a:cubicBezTo>
                  <a:pt x="5433190" y="5903072"/>
                  <a:pt x="5202152" y="5930100"/>
                  <a:pt x="4973320" y="5918200"/>
                </a:cubicBezTo>
                <a:cubicBezTo>
                  <a:pt x="4746339" y="6018893"/>
                  <a:pt x="4045790" y="5888463"/>
                  <a:pt x="3729989" y="5918200"/>
                </a:cubicBezTo>
                <a:cubicBezTo>
                  <a:pt x="3417138" y="5832916"/>
                  <a:pt x="2692006" y="5907717"/>
                  <a:pt x="2373630" y="5918200"/>
                </a:cubicBezTo>
                <a:cubicBezTo>
                  <a:pt x="1947332" y="5749645"/>
                  <a:pt x="1554655" y="5967678"/>
                  <a:pt x="1017269" y="5918200"/>
                </a:cubicBezTo>
                <a:cubicBezTo>
                  <a:pt x="435041" y="5870215"/>
                  <a:pt x="329930" y="5870199"/>
                  <a:pt x="0" y="5918200"/>
                </a:cubicBezTo>
                <a:cubicBezTo>
                  <a:pt x="-60514" y="5689759"/>
                  <a:pt x="-32401" y="5661554"/>
                  <a:pt x="0" y="5436289"/>
                </a:cubicBezTo>
                <a:cubicBezTo>
                  <a:pt x="13708" y="5210538"/>
                  <a:pt x="49977" y="5199191"/>
                  <a:pt x="0" y="5013561"/>
                </a:cubicBezTo>
                <a:cubicBezTo>
                  <a:pt x="-10557" y="4858293"/>
                  <a:pt x="98511" y="4639447"/>
                  <a:pt x="0" y="4531650"/>
                </a:cubicBezTo>
                <a:cubicBezTo>
                  <a:pt x="-60882" y="4374734"/>
                  <a:pt x="23635" y="4207841"/>
                  <a:pt x="0" y="4108921"/>
                </a:cubicBezTo>
                <a:cubicBezTo>
                  <a:pt x="-29442" y="4062539"/>
                  <a:pt x="16511" y="3855261"/>
                  <a:pt x="0" y="3567829"/>
                </a:cubicBezTo>
                <a:cubicBezTo>
                  <a:pt x="-8787" y="3333866"/>
                  <a:pt x="-8295" y="3270533"/>
                  <a:pt x="0" y="3085918"/>
                </a:cubicBezTo>
                <a:cubicBezTo>
                  <a:pt x="-20030" y="2900788"/>
                  <a:pt x="11139" y="2867519"/>
                  <a:pt x="0" y="2781553"/>
                </a:cubicBezTo>
                <a:cubicBezTo>
                  <a:pt x="-16339" y="2721004"/>
                  <a:pt x="25198" y="2622627"/>
                  <a:pt x="0" y="2536371"/>
                </a:cubicBezTo>
                <a:cubicBezTo>
                  <a:pt x="-39964" y="2412502"/>
                  <a:pt x="-52600" y="2229046"/>
                  <a:pt x="0" y="2113642"/>
                </a:cubicBezTo>
                <a:cubicBezTo>
                  <a:pt x="22940" y="2005777"/>
                  <a:pt x="22355" y="1950716"/>
                  <a:pt x="0" y="1868460"/>
                </a:cubicBezTo>
                <a:cubicBezTo>
                  <a:pt x="-1950" y="1760457"/>
                  <a:pt x="-7068" y="1636629"/>
                  <a:pt x="0" y="1504913"/>
                </a:cubicBezTo>
                <a:cubicBezTo>
                  <a:pt x="53994" y="1338463"/>
                  <a:pt x="-9646" y="1312399"/>
                  <a:pt x="0" y="1141366"/>
                </a:cubicBezTo>
                <a:cubicBezTo>
                  <a:pt x="-11986" y="998696"/>
                  <a:pt x="-37109" y="992893"/>
                  <a:pt x="0" y="837002"/>
                </a:cubicBezTo>
                <a:cubicBezTo>
                  <a:pt x="28224" y="692156"/>
                  <a:pt x="-20387" y="670586"/>
                  <a:pt x="0" y="532638"/>
                </a:cubicBezTo>
                <a:cubicBezTo>
                  <a:pt x="26677" y="351364"/>
                  <a:pt x="-32063" y="222728"/>
                  <a:pt x="0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xmlns="" sd="1195166532">
                  <a:custGeom>
                    <a:avLst/>
                    <a:gdLst>
                      <a:gd name="connsiteX0" fmla="*/ 0 w 11303000"/>
                      <a:gd name="connsiteY0" fmla="*/ 0 h 5918200"/>
                      <a:gd name="connsiteX1" fmla="*/ 904239 w 11303000"/>
                      <a:gd name="connsiteY1" fmla="*/ 0 h 5918200"/>
                      <a:gd name="connsiteX2" fmla="*/ 2147570 w 11303000"/>
                      <a:gd name="connsiteY2" fmla="*/ 0 h 5918200"/>
                      <a:gd name="connsiteX3" fmla="*/ 3277869 w 11303000"/>
                      <a:gd name="connsiteY3" fmla="*/ 0 h 5918200"/>
                      <a:gd name="connsiteX4" fmla="*/ 4634230 w 11303000"/>
                      <a:gd name="connsiteY4" fmla="*/ 0 h 5918200"/>
                      <a:gd name="connsiteX5" fmla="*/ 5006099 w 11303000"/>
                      <a:gd name="connsiteY5" fmla="*/ 0 h 5918200"/>
                      <a:gd name="connsiteX6" fmla="*/ 5425440 w 11303000"/>
                      <a:gd name="connsiteY6" fmla="*/ 0 h 5918200"/>
                      <a:gd name="connsiteX7" fmla="*/ 6216650 w 11303000"/>
                      <a:gd name="connsiteY7" fmla="*/ 0 h 5918200"/>
                      <a:gd name="connsiteX8" fmla="*/ 7346949 w 11303000"/>
                      <a:gd name="connsiteY8" fmla="*/ 0 h 5918200"/>
                      <a:gd name="connsiteX9" fmla="*/ 8703309 w 11303000"/>
                      <a:gd name="connsiteY9" fmla="*/ 0 h 5918200"/>
                      <a:gd name="connsiteX10" fmla="*/ 9607550 w 11303000"/>
                      <a:gd name="connsiteY10" fmla="*/ 0 h 5918200"/>
                      <a:gd name="connsiteX11" fmla="*/ 11303000 w 11303000"/>
                      <a:gd name="connsiteY11" fmla="*/ 0 h 5918200"/>
                      <a:gd name="connsiteX12" fmla="*/ 11303000 w 11303000"/>
                      <a:gd name="connsiteY12" fmla="*/ 245182 h 5918200"/>
                      <a:gd name="connsiteX13" fmla="*/ 11303000 w 11303000"/>
                      <a:gd name="connsiteY13" fmla="*/ 608729 h 5918200"/>
                      <a:gd name="connsiteX14" fmla="*/ 11303000 w 11303000"/>
                      <a:gd name="connsiteY14" fmla="*/ 1149821 h 5918200"/>
                      <a:gd name="connsiteX15" fmla="*/ 11303000 w 11303000"/>
                      <a:gd name="connsiteY15" fmla="*/ 1631732 h 5918200"/>
                      <a:gd name="connsiteX16" fmla="*/ 11303000 w 11303000"/>
                      <a:gd name="connsiteY16" fmla="*/ 1936097 h 5918200"/>
                      <a:gd name="connsiteX17" fmla="*/ 11303000 w 11303000"/>
                      <a:gd name="connsiteY17" fmla="*/ 2240461 h 5918200"/>
                      <a:gd name="connsiteX18" fmla="*/ 11303000 w 11303000"/>
                      <a:gd name="connsiteY18" fmla="*/ 2722372 h 5918200"/>
                      <a:gd name="connsiteX19" fmla="*/ 11303000 w 11303000"/>
                      <a:gd name="connsiteY19" fmla="*/ 3263464 h 5918200"/>
                      <a:gd name="connsiteX20" fmla="*/ 11303000 w 11303000"/>
                      <a:gd name="connsiteY20" fmla="*/ 3745374 h 5918200"/>
                      <a:gd name="connsiteX21" fmla="*/ 11303000 w 11303000"/>
                      <a:gd name="connsiteY21" fmla="*/ 4049739 h 5918200"/>
                      <a:gd name="connsiteX22" fmla="*/ 11303000 w 11303000"/>
                      <a:gd name="connsiteY22" fmla="*/ 4531650 h 5918200"/>
                      <a:gd name="connsiteX23" fmla="*/ 11303000 w 11303000"/>
                      <a:gd name="connsiteY23" fmla="*/ 4895197 h 5918200"/>
                      <a:gd name="connsiteX24" fmla="*/ 11303000 w 11303000"/>
                      <a:gd name="connsiteY24" fmla="*/ 5317925 h 5918200"/>
                      <a:gd name="connsiteX25" fmla="*/ 11303000 w 11303000"/>
                      <a:gd name="connsiteY25" fmla="*/ 5918200 h 5918200"/>
                      <a:gd name="connsiteX26" fmla="*/ 10693768 w 11303000"/>
                      <a:gd name="connsiteY26" fmla="*/ 5918200 h 5918200"/>
                      <a:gd name="connsiteX27" fmla="*/ 10059670 w 11303000"/>
                      <a:gd name="connsiteY27" fmla="*/ 5918200 h 5918200"/>
                      <a:gd name="connsiteX28" fmla="*/ 9268460 w 11303000"/>
                      <a:gd name="connsiteY28" fmla="*/ 5918200 h 5918200"/>
                      <a:gd name="connsiteX29" fmla="*/ 8477250 w 11303000"/>
                      <a:gd name="connsiteY29" fmla="*/ 5918200 h 5918200"/>
                      <a:gd name="connsiteX30" fmla="*/ 7120889 w 11303000"/>
                      <a:gd name="connsiteY30" fmla="*/ 5918200 h 5918200"/>
                      <a:gd name="connsiteX31" fmla="*/ 5764530 w 11303000"/>
                      <a:gd name="connsiteY31" fmla="*/ 5918200 h 5918200"/>
                      <a:gd name="connsiteX32" fmla="*/ 4973320 w 11303000"/>
                      <a:gd name="connsiteY32" fmla="*/ 5918200 h 5918200"/>
                      <a:gd name="connsiteX33" fmla="*/ 3729989 w 11303000"/>
                      <a:gd name="connsiteY33" fmla="*/ 5918200 h 5918200"/>
                      <a:gd name="connsiteX34" fmla="*/ 2373630 w 11303000"/>
                      <a:gd name="connsiteY34" fmla="*/ 5918200 h 5918200"/>
                      <a:gd name="connsiteX35" fmla="*/ 1017269 w 11303000"/>
                      <a:gd name="connsiteY35" fmla="*/ 5918200 h 5918200"/>
                      <a:gd name="connsiteX36" fmla="*/ 0 w 11303000"/>
                      <a:gd name="connsiteY36" fmla="*/ 5918200 h 5918200"/>
                      <a:gd name="connsiteX37" fmla="*/ 0 w 11303000"/>
                      <a:gd name="connsiteY37" fmla="*/ 5436289 h 5918200"/>
                      <a:gd name="connsiteX38" fmla="*/ 0 w 11303000"/>
                      <a:gd name="connsiteY38" fmla="*/ 5013561 h 5918200"/>
                      <a:gd name="connsiteX39" fmla="*/ 0 w 11303000"/>
                      <a:gd name="connsiteY39" fmla="*/ 4531650 h 5918200"/>
                      <a:gd name="connsiteX40" fmla="*/ 0 w 11303000"/>
                      <a:gd name="connsiteY40" fmla="*/ 4108921 h 5918200"/>
                      <a:gd name="connsiteX41" fmla="*/ 0 w 11303000"/>
                      <a:gd name="connsiteY41" fmla="*/ 3567829 h 5918200"/>
                      <a:gd name="connsiteX42" fmla="*/ 0 w 11303000"/>
                      <a:gd name="connsiteY42" fmla="*/ 3085918 h 5918200"/>
                      <a:gd name="connsiteX43" fmla="*/ 0 w 11303000"/>
                      <a:gd name="connsiteY43" fmla="*/ 2781553 h 5918200"/>
                      <a:gd name="connsiteX44" fmla="*/ 0 w 11303000"/>
                      <a:gd name="connsiteY44" fmla="*/ 2536371 h 5918200"/>
                      <a:gd name="connsiteX45" fmla="*/ 0 w 11303000"/>
                      <a:gd name="connsiteY45" fmla="*/ 2113642 h 5918200"/>
                      <a:gd name="connsiteX46" fmla="*/ 0 w 11303000"/>
                      <a:gd name="connsiteY46" fmla="*/ 1868460 h 5918200"/>
                      <a:gd name="connsiteX47" fmla="*/ 0 w 11303000"/>
                      <a:gd name="connsiteY47" fmla="*/ 1504913 h 5918200"/>
                      <a:gd name="connsiteX48" fmla="*/ 0 w 11303000"/>
                      <a:gd name="connsiteY48" fmla="*/ 1141366 h 5918200"/>
                      <a:gd name="connsiteX49" fmla="*/ 0 w 11303000"/>
                      <a:gd name="connsiteY49" fmla="*/ 837002 h 5918200"/>
                      <a:gd name="connsiteX50" fmla="*/ 0 w 11303000"/>
                      <a:gd name="connsiteY50" fmla="*/ 532638 h 5918200"/>
                      <a:gd name="connsiteX51" fmla="*/ 0 w 11303000"/>
                      <a:gd name="connsiteY51" fmla="*/ 0 h 5918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</a:cxnLst>
                    <a:rect l="l" t="t" r="r" b="b"/>
                    <a:pathLst>
                      <a:path w="11303000" h="5918200" extrusionOk="0">
                        <a:moveTo>
                          <a:pt x="0" y="0"/>
                        </a:moveTo>
                        <a:cubicBezTo>
                          <a:pt x="358772" y="-23443"/>
                          <a:pt x="622268" y="28104"/>
                          <a:pt x="904239" y="0"/>
                        </a:cubicBezTo>
                        <a:cubicBezTo>
                          <a:pt x="1186623" y="24626"/>
                          <a:pt x="1536457" y="-78634"/>
                          <a:pt x="2147570" y="0"/>
                        </a:cubicBezTo>
                        <a:cubicBezTo>
                          <a:pt x="2724807" y="13353"/>
                          <a:pt x="2809709" y="19376"/>
                          <a:pt x="3277869" y="0"/>
                        </a:cubicBezTo>
                        <a:cubicBezTo>
                          <a:pt x="3761897" y="-18994"/>
                          <a:pt x="4367418" y="7708"/>
                          <a:pt x="4634230" y="0"/>
                        </a:cubicBezTo>
                        <a:cubicBezTo>
                          <a:pt x="4817794" y="-8001"/>
                          <a:pt x="4865086" y="10277"/>
                          <a:pt x="5006099" y="0"/>
                        </a:cubicBezTo>
                        <a:cubicBezTo>
                          <a:pt x="5147112" y="-10277"/>
                          <a:pt x="5220903" y="-20140"/>
                          <a:pt x="5425440" y="0"/>
                        </a:cubicBezTo>
                        <a:cubicBezTo>
                          <a:pt x="5782605" y="8871"/>
                          <a:pt x="5949773" y="-24102"/>
                          <a:pt x="6216650" y="0"/>
                        </a:cubicBezTo>
                        <a:cubicBezTo>
                          <a:pt x="6496932" y="-11901"/>
                          <a:pt x="6786651" y="29244"/>
                          <a:pt x="7346949" y="0"/>
                        </a:cubicBezTo>
                        <a:cubicBezTo>
                          <a:pt x="7870119" y="-17833"/>
                          <a:pt x="8248588" y="-20373"/>
                          <a:pt x="8703309" y="0"/>
                        </a:cubicBezTo>
                        <a:cubicBezTo>
                          <a:pt x="9124953" y="20605"/>
                          <a:pt x="9193411" y="-12370"/>
                          <a:pt x="9607550" y="0"/>
                        </a:cubicBezTo>
                        <a:cubicBezTo>
                          <a:pt x="9987497" y="378"/>
                          <a:pt x="10444805" y="-13753"/>
                          <a:pt x="11303000" y="0"/>
                        </a:cubicBezTo>
                        <a:cubicBezTo>
                          <a:pt x="11293216" y="63687"/>
                          <a:pt x="11293942" y="160134"/>
                          <a:pt x="11303000" y="245182"/>
                        </a:cubicBezTo>
                        <a:cubicBezTo>
                          <a:pt x="11299620" y="304692"/>
                          <a:pt x="11333343" y="501418"/>
                          <a:pt x="11303000" y="608729"/>
                        </a:cubicBezTo>
                        <a:cubicBezTo>
                          <a:pt x="11296994" y="731290"/>
                          <a:pt x="11344815" y="1033963"/>
                          <a:pt x="11303000" y="1149821"/>
                        </a:cubicBezTo>
                        <a:cubicBezTo>
                          <a:pt x="11250628" y="1235226"/>
                          <a:pt x="11308637" y="1484485"/>
                          <a:pt x="11303000" y="1631732"/>
                        </a:cubicBezTo>
                        <a:cubicBezTo>
                          <a:pt x="11300493" y="1824355"/>
                          <a:pt x="11266637" y="1842232"/>
                          <a:pt x="11303000" y="1936097"/>
                        </a:cubicBezTo>
                        <a:cubicBezTo>
                          <a:pt x="11332356" y="2017390"/>
                          <a:pt x="11313372" y="2157381"/>
                          <a:pt x="11303000" y="2240461"/>
                        </a:cubicBezTo>
                        <a:cubicBezTo>
                          <a:pt x="11314286" y="2334549"/>
                          <a:pt x="11269681" y="2483233"/>
                          <a:pt x="11303000" y="2722372"/>
                        </a:cubicBezTo>
                        <a:cubicBezTo>
                          <a:pt x="11319533" y="2963397"/>
                          <a:pt x="11311027" y="3155726"/>
                          <a:pt x="11303000" y="3263464"/>
                        </a:cubicBezTo>
                        <a:cubicBezTo>
                          <a:pt x="11304977" y="3364696"/>
                          <a:pt x="11297788" y="3621142"/>
                          <a:pt x="11303000" y="3745374"/>
                        </a:cubicBezTo>
                        <a:cubicBezTo>
                          <a:pt x="11306055" y="3862365"/>
                          <a:pt x="11320118" y="3922347"/>
                          <a:pt x="11303000" y="4049739"/>
                        </a:cubicBezTo>
                        <a:cubicBezTo>
                          <a:pt x="11265281" y="4204830"/>
                          <a:pt x="11390108" y="4442973"/>
                          <a:pt x="11303000" y="4531650"/>
                        </a:cubicBezTo>
                        <a:cubicBezTo>
                          <a:pt x="11229240" y="4637080"/>
                          <a:pt x="11298870" y="4777932"/>
                          <a:pt x="11303000" y="4895197"/>
                        </a:cubicBezTo>
                        <a:cubicBezTo>
                          <a:pt x="11319870" y="5001645"/>
                          <a:pt x="11307747" y="5129849"/>
                          <a:pt x="11303000" y="5317925"/>
                        </a:cubicBezTo>
                        <a:cubicBezTo>
                          <a:pt x="11297412" y="5504753"/>
                          <a:pt x="11289352" y="5713351"/>
                          <a:pt x="11303000" y="5918200"/>
                        </a:cubicBezTo>
                        <a:cubicBezTo>
                          <a:pt x="11171135" y="5945339"/>
                          <a:pt x="10841867" y="5896943"/>
                          <a:pt x="10693768" y="5918200"/>
                        </a:cubicBezTo>
                        <a:cubicBezTo>
                          <a:pt x="10545669" y="5939457"/>
                          <a:pt x="10264004" y="5947085"/>
                          <a:pt x="10059670" y="5918200"/>
                        </a:cubicBezTo>
                        <a:cubicBezTo>
                          <a:pt x="9560391" y="5931937"/>
                          <a:pt x="9602864" y="5921681"/>
                          <a:pt x="9268460" y="5918200"/>
                        </a:cubicBezTo>
                        <a:cubicBezTo>
                          <a:pt x="8961306" y="5914040"/>
                          <a:pt x="8728033" y="5959575"/>
                          <a:pt x="8477250" y="5918200"/>
                        </a:cubicBezTo>
                        <a:cubicBezTo>
                          <a:pt x="8251460" y="5945489"/>
                          <a:pt x="7512135" y="5916879"/>
                          <a:pt x="7120889" y="5918200"/>
                        </a:cubicBezTo>
                        <a:cubicBezTo>
                          <a:pt x="6651701" y="5886121"/>
                          <a:pt x="6071203" y="5908556"/>
                          <a:pt x="5764530" y="5918200"/>
                        </a:cubicBezTo>
                        <a:cubicBezTo>
                          <a:pt x="5460150" y="5920094"/>
                          <a:pt x="5234794" y="5925773"/>
                          <a:pt x="4973320" y="5918200"/>
                        </a:cubicBezTo>
                        <a:cubicBezTo>
                          <a:pt x="4707214" y="5964424"/>
                          <a:pt x="4003830" y="5914986"/>
                          <a:pt x="3729989" y="5918200"/>
                        </a:cubicBezTo>
                        <a:cubicBezTo>
                          <a:pt x="3450462" y="5873031"/>
                          <a:pt x="2723113" y="5908538"/>
                          <a:pt x="2373630" y="5918200"/>
                        </a:cubicBezTo>
                        <a:cubicBezTo>
                          <a:pt x="1979824" y="5846746"/>
                          <a:pt x="1565917" y="5955678"/>
                          <a:pt x="1017269" y="5918200"/>
                        </a:cubicBezTo>
                        <a:cubicBezTo>
                          <a:pt x="434957" y="5897617"/>
                          <a:pt x="323729" y="5883216"/>
                          <a:pt x="0" y="5918200"/>
                        </a:cubicBezTo>
                        <a:cubicBezTo>
                          <a:pt x="-59916" y="5696851"/>
                          <a:pt x="-25229" y="5657517"/>
                          <a:pt x="0" y="5436289"/>
                        </a:cubicBezTo>
                        <a:cubicBezTo>
                          <a:pt x="18408" y="5212977"/>
                          <a:pt x="50444" y="5197069"/>
                          <a:pt x="0" y="5013561"/>
                        </a:cubicBezTo>
                        <a:cubicBezTo>
                          <a:pt x="-40139" y="4841534"/>
                          <a:pt x="71393" y="4648927"/>
                          <a:pt x="0" y="4531650"/>
                        </a:cubicBezTo>
                        <a:cubicBezTo>
                          <a:pt x="-64810" y="4399286"/>
                          <a:pt x="35809" y="4211361"/>
                          <a:pt x="0" y="4108921"/>
                        </a:cubicBezTo>
                        <a:cubicBezTo>
                          <a:pt x="-33447" y="4045778"/>
                          <a:pt x="8923" y="3824381"/>
                          <a:pt x="0" y="3567829"/>
                        </a:cubicBezTo>
                        <a:cubicBezTo>
                          <a:pt x="-8292" y="3328770"/>
                          <a:pt x="2588" y="3263218"/>
                          <a:pt x="0" y="3085918"/>
                        </a:cubicBezTo>
                        <a:cubicBezTo>
                          <a:pt x="-13303" y="2909856"/>
                          <a:pt x="8747" y="2867143"/>
                          <a:pt x="0" y="2781553"/>
                        </a:cubicBezTo>
                        <a:cubicBezTo>
                          <a:pt x="-10578" y="2710551"/>
                          <a:pt x="20823" y="2622107"/>
                          <a:pt x="0" y="2536371"/>
                        </a:cubicBezTo>
                        <a:cubicBezTo>
                          <a:pt x="-23904" y="2434575"/>
                          <a:pt x="-33466" y="2229733"/>
                          <a:pt x="0" y="2113642"/>
                        </a:cubicBezTo>
                        <a:cubicBezTo>
                          <a:pt x="22711" y="2001162"/>
                          <a:pt x="27851" y="1938613"/>
                          <a:pt x="0" y="1868460"/>
                        </a:cubicBezTo>
                        <a:cubicBezTo>
                          <a:pt x="-13244" y="1777706"/>
                          <a:pt x="-11903" y="1638068"/>
                          <a:pt x="0" y="1504913"/>
                        </a:cubicBezTo>
                        <a:cubicBezTo>
                          <a:pt x="50024" y="1345105"/>
                          <a:pt x="-5375" y="1299871"/>
                          <a:pt x="0" y="1141366"/>
                        </a:cubicBezTo>
                        <a:cubicBezTo>
                          <a:pt x="-6791" y="1000264"/>
                          <a:pt x="-37677" y="992128"/>
                          <a:pt x="0" y="837002"/>
                        </a:cubicBezTo>
                        <a:cubicBezTo>
                          <a:pt x="31822" y="690560"/>
                          <a:pt x="-15850" y="681154"/>
                          <a:pt x="0" y="532638"/>
                        </a:cubicBezTo>
                        <a:cubicBezTo>
                          <a:pt x="19395" y="370349"/>
                          <a:pt x="-4065" y="23661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22F090-CDE1-487D-B1F3-811C578500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85"/>
          <a:stretch/>
        </p:blipFill>
        <p:spPr>
          <a:xfrm rot="16200000">
            <a:off x="1728847" y="-863602"/>
            <a:ext cx="6129708" cy="8585201"/>
          </a:xfrm>
          <a:prstGeom prst="rect">
            <a:avLst/>
          </a:prstGeom>
        </p:spPr>
      </p:pic>
      <p:pic>
        <p:nvPicPr>
          <p:cNvPr id="5" name="Picture 2" descr="Northstar Science School">
            <a:extLst>
              <a:ext uri="{FF2B5EF4-FFF2-40B4-BE49-F238E27FC236}">
                <a16:creationId xmlns:a16="http://schemas.microsoft.com/office/drawing/2014/main" id="{32FCDF84-22CA-4628-9417-AC0A8B565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7798" y="471195"/>
            <a:ext cx="1538817" cy="1743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188B122-43E1-460D-BB6A-1BB076A87B43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54626" y="3084430"/>
            <a:ext cx="705162" cy="6676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941D95-0D3D-409D-95C7-5350BEA135A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2171"/>
          <a:stretch/>
        </p:blipFill>
        <p:spPr>
          <a:xfrm>
            <a:off x="8614595" y="6365266"/>
            <a:ext cx="3446407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55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98EB3DEB-E128-4369-BDEE-627D7720E838}"/>
              </a:ext>
            </a:extLst>
          </p:cNvPr>
          <p:cNvSpPr/>
          <p:nvPr/>
        </p:nvSpPr>
        <p:spPr>
          <a:xfrm>
            <a:off x="57384" y="164658"/>
            <a:ext cx="12003618" cy="6528684"/>
          </a:xfrm>
          <a:custGeom>
            <a:avLst/>
            <a:gdLst>
              <a:gd name="connsiteX0" fmla="*/ 0 w 11303000"/>
              <a:gd name="connsiteY0" fmla="*/ 0 h 5918200"/>
              <a:gd name="connsiteX1" fmla="*/ 904239 w 11303000"/>
              <a:gd name="connsiteY1" fmla="*/ 0 h 5918200"/>
              <a:gd name="connsiteX2" fmla="*/ 2147570 w 11303000"/>
              <a:gd name="connsiteY2" fmla="*/ 0 h 5918200"/>
              <a:gd name="connsiteX3" fmla="*/ 3277869 w 11303000"/>
              <a:gd name="connsiteY3" fmla="*/ 0 h 5918200"/>
              <a:gd name="connsiteX4" fmla="*/ 4634230 w 11303000"/>
              <a:gd name="connsiteY4" fmla="*/ 0 h 5918200"/>
              <a:gd name="connsiteX5" fmla="*/ 5006099 w 11303000"/>
              <a:gd name="connsiteY5" fmla="*/ 0 h 5918200"/>
              <a:gd name="connsiteX6" fmla="*/ 5425440 w 11303000"/>
              <a:gd name="connsiteY6" fmla="*/ 0 h 5918200"/>
              <a:gd name="connsiteX7" fmla="*/ 6216650 w 11303000"/>
              <a:gd name="connsiteY7" fmla="*/ 0 h 5918200"/>
              <a:gd name="connsiteX8" fmla="*/ 7346949 w 11303000"/>
              <a:gd name="connsiteY8" fmla="*/ 0 h 5918200"/>
              <a:gd name="connsiteX9" fmla="*/ 8703309 w 11303000"/>
              <a:gd name="connsiteY9" fmla="*/ 0 h 5918200"/>
              <a:gd name="connsiteX10" fmla="*/ 9607550 w 11303000"/>
              <a:gd name="connsiteY10" fmla="*/ 0 h 5918200"/>
              <a:gd name="connsiteX11" fmla="*/ 11303000 w 11303000"/>
              <a:gd name="connsiteY11" fmla="*/ 0 h 5918200"/>
              <a:gd name="connsiteX12" fmla="*/ 11303000 w 11303000"/>
              <a:gd name="connsiteY12" fmla="*/ 245182 h 5918200"/>
              <a:gd name="connsiteX13" fmla="*/ 11303000 w 11303000"/>
              <a:gd name="connsiteY13" fmla="*/ 608729 h 5918200"/>
              <a:gd name="connsiteX14" fmla="*/ 11303000 w 11303000"/>
              <a:gd name="connsiteY14" fmla="*/ 1149821 h 5918200"/>
              <a:gd name="connsiteX15" fmla="*/ 11303000 w 11303000"/>
              <a:gd name="connsiteY15" fmla="*/ 1631732 h 5918200"/>
              <a:gd name="connsiteX16" fmla="*/ 11303000 w 11303000"/>
              <a:gd name="connsiteY16" fmla="*/ 1936097 h 5918200"/>
              <a:gd name="connsiteX17" fmla="*/ 11303000 w 11303000"/>
              <a:gd name="connsiteY17" fmla="*/ 2240461 h 5918200"/>
              <a:gd name="connsiteX18" fmla="*/ 11303000 w 11303000"/>
              <a:gd name="connsiteY18" fmla="*/ 2722372 h 5918200"/>
              <a:gd name="connsiteX19" fmla="*/ 11303000 w 11303000"/>
              <a:gd name="connsiteY19" fmla="*/ 3263464 h 5918200"/>
              <a:gd name="connsiteX20" fmla="*/ 11303000 w 11303000"/>
              <a:gd name="connsiteY20" fmla="*/ 3745374 h 5918200"/>
              <a:gd name="connsiteX21" fmla="*/ 11303000 w 11303000"/>
              <a:gd name="connsiteY21" fmla="*/ 4049739 h 5918200"/>
              <a:gd name="connsiteX22" fmla="*/ 11303000 w 11303000"/>
              <a:gd name="connsiteY22" fmla="*/ 4531650 h 5918200"/>
              <a:gd name="connsiteX23" fmla="*/ 11303000 w 11303000"/>
              <a:gd name="connsiteY23" fmla="*/ 4895197 h 5918200"/>
              <a:gd name="connsiteX24" fmla="*/ 11303000 w 11303000"/>
              <a:gd name="connsiteY24" fmla="*/ 5317925 h 5918200"/>
              <a:gd name="connsiteX25" fmla="*/ 11303000 w 11303000"/>
              <a:gd name="connsiteY25" fmla="*/ 5918200 h 5918200"/>
              <a:gd name="connsiteX26" fmla="*/ 10693768 w 11303000"/>
              <a:gd name="connsiteY26" fmla="*/ 5918200 h 5918200"/>
              <a:gd name="connsiteX27" fmla="*/ 10059670 w 11303000"/>
              <a:gd name="connsiteY27" fmla="*/ 5918200 h 5918200"/>
              <a:gd name="connsiteX28" fmla="*/ 9268460 w 11303000"/>
              <a:gd name="connsiteY28" fmla="*/ 5918200 h 5918200"/>
              <a:gd name="connsiteX29" fmla="*/ 8477250 w 11303000"/>
              <a:gd name="connsiteY29" fmla="*/ 5918200 h 5918200"/>
              <a:gd name="connsiteX30" fmla="*/ 7120889 w 11303000"/>
              <a:gd name="connsiteY30" fmla="*/ 5918200 h 5918200"/>
              <a:gd name="connsiteX31" fmla="*/ 5764530 w 11303000"/>
              <a:gd name="connsiteY31" fmla="*/ 5918200 h 5918200"/>
              <a:gd name="connsiteX32" fmla="*/ 4973320 w 11303000"/>
              <a:gd name="connsiteY32" fmla="*/ 5918200 h 5918200"/>
              <a:gd name="connsiteX33" fmla="*/ 3729989 w 11303000"/>
              <a:gd name="connsiteY33" fmla="*/ 5918200 h 5918200"/>
              <a:gd name="connsiteX34" fmla="*/ 2373630 w 11303000"/>
              <a:gd name="connsiteY34" fmla="*/ 5918200 h 5918200"/>
              <a:gd name="connsiteX35" fmla="*/ 1017269 w 11303000"/>
              <a:gd name="connsiteY35" fmla="*/ 5918200 h 5918200"/>
              <a:gd name="connsiteX36" fmla="*/ 0 w 11303000"/>
              <a:gd name="connsiteY36" fmla="*/ 5918200 h 5918200"/>
              <a:gd name="connsiteX37" fmla="*/ 0 w 11303000"/>
              <a:gd name="connsiteY37" fmla="*/ 5436289 h 5918200"/>
              <a:gd name="connsiteX38" fmla="*/ 0 w 11303000"/>
              <a:gd name="connsiteY38" fmla="*/ 5013561 h 5918200"/>
              <a:gd name="connsiteX39" fmla="*/ 0 w 11303000"/>
              <a:gd name="connsiteY39" fmla="*/ 4531650 h 5918200"/>
              <a:gd name="connsiteX40" fmla="*/ 0 w 11303000"/>
              <a:gd name="connsiteY40" fmla="*/ 4108921 h 5918200"/>
              <a:gd name="connsiteX41" fmla="*/ 0 w 11303000"/>
              <a:gd name="connsiteY41" fmla="*/ 3567829 h 5918200"/>
              <a:gd name="connsiteX42" fmla="*/ 0 w 11303000"/>
              <a:gd name="connsiteY42" fmla="*/ 3085918 h 5918200"/>
              <a:gd name="connsiteX43" fmla="*/ 0 w 11303000"/>
              <a:gd name="connsiteY43" fmla="*/ 2781553 h 5918200"/>
              <a:gd name="connsiteX44" fmla="*/ 0 w 11303000"/>
              <a:gd name="connsiteY44" fmla="*/ 2536371 h 5918200"/>
              <a:gd name="connsiteX45" fmla="*/ 0 w 11303000"/>
              <a:gd name="connsiteY45" fmla="*/ 2113642 h 5918200"/>
              <a:gd name="connsiteX46" fmla="*/ 0 w 11303000"/>
              <a:gd name="connsiteY46" fmla="*/ 1868460 h 5918200"/>
              <a:gd name="connsiteX47" fmla="*/ 0 w 11303000"/>
              <a:gd name="connsiteY47" fmla="*/ 1504913 h 5918200"/>
              <a:gd name="connsiteX48" fmla="*/ 0 w 11303000"/>
              <a:gd name="connsiteY48" fmla="*/ 1141366 h 5918200"/>
              <a:gd name="connsiteX49" fmla="*/ 0 w 11303000"/>
              <a:gd name="connsiteY49" fmla="*/ 837002 h 5918200"/>
              <a:gd name="connsiteX50" fmla="*/ 0 w 11303000"/>
              <a:gd name="connsiteY50" fmla="*/ 532638 h 5918200"/>
              <a:gd name="connsiteX51" fmla="*/ 0 w 11303000"/>
              <a:gd name="connsiteY51" fmla="*/ 0 h 591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303000" h="5918200" fill="none" extrusionOk="0">
                <a:moveTo>
                  <a:pt x="0" y="0"/>
                </a:moveTo>
                <a:cubicBezTo>
                  <a:pt x="329888" y="-35453"/>
                  <a:pt x="666079" y="53302"/>
                  <a:pt x="904239" y="0"/>
                </a:cubicBezTo>
                <a:cubicBezTo>
                  <a:pt x="1228104" y="37409"/>
                  <a:pt x="1478721" y="-67412"/>
                  <a:pt x="2147570" y="0"/>
                </a:cubicBezTo>
                <a:cubicBezTo>
                  <a:pt x="2715771" y="-619"/>
                  <a:pt x="2812198" y="27640"/>
                  <a:pt x="3277869" y="0"/>
                </a:cubicBezTo>
                <a:cubicBezTo>
                  <a:pt x="3739220" y="19273"/>
                  <a:pt x="4364556" y="13635"/>
                  <a:pt x="4634230" y="0"/>
                </a:cubicBezTo>
                <a:cubicBezTo>
                  <a:pt x="4814753" y="-6996"/>
                  <a:pt x="4855134" y="3646"/>
                  <a:pt x="5006099" y="0"/>
                </a:cubicBezTo>
                <a:cubicBezTo>
                  <a:pt x="5137534" y="-11932"/>
                  <a:pt x="5222082" y="-34152"/>
                  <a:pt x="5425440" y="0"/>
                </a:cubicBezTo>
                <a:cubicBezTo>
                  <a:pt x="5796295" y="-3758"/>
                  <a:pt x="5946822" y="-55331"/>
                  <a:pt x="6216650" y="0"/>
                </a:cubicBezTo>
                <a:cubicBezTo>
                  <a:pt x="6536085" y="7023"/>
                  <a:pt x="6763614" y="-9546"/>
                  <a:pt x="7346949" y="0"/>
                </a:cubicBezTo>
                <a:cubicBezTo>
                  <a:pt x="7842982" y="-14426"/>
                  <a:pt x="8240495" y="-5242"/>
                  <a:pt x="8703309" y="0"/>
                </a:cubicBezTo>
                <a:cubicBezTo>
                  <a:pt x="9111561" y="8558"/>
                  <a:pt x="9180051" y="-2847"/>
                  <a:pt x="9607550" y="0"/>
                </a:cubicBezTo>
                <a:cubicBezTo>
                  <a:pt x="10013190" y="-19766"/>
                  <a:pt x="10450727" y="-33271"/>
                  <a:pt x="11303000" y="0"/>
                </a:cubicBezTo>
                <a:cubicBezTo>
                  <a:pt x="11297183" y="44973"/>
                  <a:pt x="11296375" y="160583"/>
                  <a:pt x="11303000" y="245182"/>
                </a:cubicBezTo>
                <a:cubicBezTo>
                  <a:pt x="11310626" y="299631"/>
                  <a:pt x="11335133" y="509285"/>
                  <a:pt x="11303000" y="608729"/>
                </a:cubicBezTo>
                <a:cubicBezTo>
                  <a:pt x="11290066" y="738964"/>
                  <a:pt x="11346895" y="1032024"/>
                  <a:pt x="11303000" y="1149821"/>
                </a:cubicBezTo>
                <a:cubicBezTo>
                  <a:pt x="11225795" y="1221016"/>
                  <a:pt x="11301754" y="1509559"/>
                  <a:pt x="11303000" y="1631732"/>
                </a:cubicBezTo>
                <a:cubicBezTo>
                  <a:pt x="11302311" y="1825466"/>
                  <a:pt x="11263183" y="1843102"/>
                  <a:pt x="11303000" y="1936097"/>
                </a:cubicBezTo>
                <a:cubicBezTo>
                  <a:pt x="11319588" y="2028897"/>
                  <a:pt x="11328673" y="2149223"/>
                  <a:pt x="11303000" y="2240461"/>
                </a:cubicBezTo>
                <a:cubicBezTo>
                  <a:pt x="11305391" y="2364848"/>
                  <a:pt x="11289260" y="2479252"/>
                  <a:pt x="11303000" y="2722372"/>
                </a:cubicBezTo>
                <a:cubicBezTo>
                  <a:pt x="11308605" y="2961697"/>
                  <a:pt x="11308220" y="3153697"/>
                  <a:pt x="11303000" y="3263464"/>
                </a:cubicBezTo>
                <a:cubicBezTo>
                  <a:pt x="11293231" y="3378147"/>
                  <a:pt x="11278218" y="3629702"/>
                  <a:pt x="11303000" y="3745374"/>
                </a:cubicBezTo>
                <a:cubicBezTo>
                  <a:pt x="11315425" y="3857229"/>
                  <a:pt x="11331554" y="3928835"/>
                  <a:pt x="11303000" y="4049739"/>
                </a:cubicBezTo>
                <a:cubicBezTo>
                  <a:pt x="11267730" y="4211121"/>
                  <a:pt x="11393663" y="4448465"/>
                  <a:pt x="11303000" y="4531650"/>
                </a:cubicBezTo>
                <a:cubicBezTo>
                  <a:pt x="11229956" y="4626871"/>
                  <a:pt x="11298219" y="4762183"/>
                  <a:pt x="11303000" y="4895197"/>
                </a:cubicBezTo>
                <a:cubicBezTo>
                  <a:pt x="11344799" y="4989717"/>
                  <a:pt x="11299447" y="5119143"/>
                  <a:pt x="11303000" y="5317925"/>
                </a:cubicBezTo>
                <a:cubicBezTo>
                  <a:pt x="11260838" y="5523433"/>
                  <a:pt x="11293089" y="5707682"/>
                  <a:pt x="11303000" y="5918200"/>
                </a:cubicBezTo>
                <a:cubicBezTo>
                  <a:pt x="11140872" y="5933424"/>
                  <a:pt x="10850587" y="5903083"/>
                  <a:pt x="10693768" y="5918200"/>
                </a:cubicBezTo>
                <a:cubicBezTo>
                  <a:pt x="10579494" y="5906037"/>
                  <a:pt x="10248141" y="5920569"/>
                  <a:pt x="10059670" y="5918200"/>
                </a:cubicBezTo>
                <a:cubicBezTo>
                  <a:pt x="9555676" y="5927414"/>
                  <a:pt x="9605361" y="5920250"/>
                  <a:pt x="9268460" y="5918200"/>
                </a:cubicBezTo>
                <a:cubicBezTo>
                  <a:pt x="8925198" y="5911135"/>
                  <a:pt x="8764253" y="5937150"/>
                  <a:pt x="8477250" y="5918200"/>
                </a:cubicBezTo>
                <a:cubicBezTo>
                  <a:pt x="8308482" y="5993739"/>
                  <a:pt x="7516439" y="5903989"/>
                  <a:pt x="7120889" y="5918200"/>
                </a:cubicBezTo>
                <a:cubicBezTo>
                  <a:pt x="6634631" y="5919225"/>
                  <a:pt x="6088626" y="5969366"/>
                  <a:pt x="5764530" y="5918200"/>
                </a:cubicBezTo>
                <a:cubicBezTo>
                  <a:pt x="5481253" y="5925680"/>
                  <a:pt x="5266480" y="5942765"/>
                  <a:pt x="4973320" y="5918200"/>
                </a:cubicBezTo>
                <a:cubicBezTo>
                  <a:pt x="4723709" y="5960743"/>
                  <a:pt x="3968251" y="5870732"/>
                  <a:pt x="3729989" y="5918200"/>
                </a:cubicBezTo>
                <a:cubicBezTo>
                  <a:pt x="3431714" y="5877638"/>
                  <a:pt x="2763607" y="5928657"/>
                  <a:pt x="2373630" y="5918200"/>
                </a:cubicBezTo>
                <a:cubicBezTo>
                  <a:pt x="1996431" y="5859338"/>
                  <a:pt x="1558954" y="5892984"/>
                  <a:pt x="1017269" y="5918200"/>
                </a:cubicBezTo>
                <a:cubicBezTo>
                  <a:pt x="430535" y="5919476"/>
                  <a:pt x="307805" y="5872641"/>
                  <a:pt x="0" y="5918200"/>
                </a:cubicBezTo>
                <a:cubicBezTo>
                  <a:pt x="-57787" y="5694636"/>
                  <a:pt x="-26482" y="5655895"/>
                  <a:pt x="0" y="5436289"/>
                </a:cubicBezTo>
                <a:cubicBezTo>
                  <a:pt x="14381" y="5214299"/>
                  <a:pt x="48385" y="5198583"/>
                  <a:pt x="0" y="5013561"/>
                </a:cubicBezTo>
                <a:cubicBezTo>
                  <a:pt x="-37129" y="4848841"/>
                  <a:pt x="75820" y="4656053"/>
                  <a:pt x="0" y="4531650"/>
                </a:cubicBezTo>
                <a:cubicBezTo>
                  <a:pt x="-61920" y="4389772"/>
                  <a:pt x="31655" y="4235762"/>
                  <a:pt x="0" y="4108921"/>
                </a:cubicBezTo>
                <a:cubicBezTo>
                  <a:pt x="-13028" y="4036048"/>
                  <a:pt x="1302" y="3813513"/>
                  <a:pt x="0" y="3567829"/>
                </a:cubicBezTo>
                <a:cubicBezTo>
                  <a:pt x="-1892" y="3331264"/>
                  <a:pt x="-5417" y="3266433"/>
                  <a:pt x="0" y="3085918"/>
                </a:cubicBezTo>
                <a:cubicBezTo>
                  <a:pt x="-19350" y="2910474"/>
                  <a:pt x="7572" y="2866605"/>
                  <a:pt x="0" y="2781553"/>
                </a:cubicBezTo>
                <a:cubicBezTo>
                  <a:pt x="-5155" y="2706176"/>
                  <a:pt x="25123" y="2642478"/>
                  <a:pt x="0" y="2536371"/>
                </a:cubicBezTo>
                <a:cubicBezTo>
                  <a:pt x="-1249" y="2441172"/>
                  <a:pt x="-41188" y="2222707"/>
                  <a:pt x="0" y="2113642"/>
                </a:cubicBezTo>
                <a:cubicBezTo>
                  <a:pt x="18058" y="2010729"/>
                  <a:pt x="23410" y="1937384"/>
                  <a:pt x="0" y="1868460"/>
                </a:cubicBezTo>
                <a:cubicBezTo>
                  <a:pt x="-4817" y="1789694"/>
                  <a:pt x="-20179" y="1635264"/>
                  <a:pt x="0" y="1504913"/>
                </a:cubicBezTo>
                <a:cubicBezTo>
                  <a:pt x="56155" y="1350132"/>
                  <a:pt x="4183" y="1290181"/>
                  <a:pt x="0" y="1141366"/>
                </a:cubicBezTo>
                <a:cubicBezTo>
                  <a:pt x="-5186" y="1007398"/>
                  <a:pt x="-41065" y="987650"/>
                  <a:pt x="0" y="837002"/>
                </a:cubicBezTo>
                <a:cubicBezTo>
                  <a:pt x="33210" y="695947"/>
                  <a:pt x="-13035" y="691520"/>
                  <a:pt x="0" y="532638"/>
                </a:cubicBezTo>
                <a:cubicBezTo>
                  <a:pt x="29228" y="396107"/>
                  <a:pt x="-1020" y="239597"/>
                  <a:pt x="0" y="0"/>
                </a:cubicBezTo>
                <a:close/>
              </a:path>
              <a:path w="11303000" h="5918200" stroke="0" extrusionOk="0">
                <a:moveTo>
                  <a:pt x="0" y="0"/>
                </a:moveTo>
                <a:cubicBezTo>
                  <a:pt x="349637" y="-44930"/>
                  <a:pt x="625833" y="36290"/>
                  <a:pt x="904239" y="0"/>
                </a:cubicBezTo>
                <a:cubicBezTo>
                  <a:pt x="1171834" y="35765"/>
                  <a:pt x="1505127" y="-136614"/>
                  <a:pt x="2147570" y="0"/>
                </a:cubicBezTo>
                <a:cubicBezTo>
                  <a:pt x="2734086" y="21821"/>
                  <a:pt x="2823629" y="22152"/>
                  <a:pt x="3277869" y="0"/>
                </a:cubicBezTo>
                <a:cubicBezTo>
                  <a:pt x="3811119" y="-24672"/>
                  <a:pt x="4387011" y="11567"/>
                  <a:pt x="4634230" y="0"/>
                </a:cubicBezTo>
                <a:cubicBezTo>
                  <a:pt x="4807394" y="-3902"/>
                  <a:pt x="4865271" y="13695"/>
                  <a:pt x="5006099" y="0"/>
                </a:cubicBezTo>
                <a:cubicBezTo>
                  <a:pt x="5137298" y="-4794"/>
                  <a:pt x="5224101" y="-8450"/>
                  <a:pt x="5425440" y="0"/>
                </a:cubicBezTo>
                <a:cubicBezTo>
                  <a:pt x="5774444" y="12222"/>
                  <a:pt x="5948960" y="-33355"/>
                  <a:pt x="6216650" y="0"/>
                </a:cubicBezTo>
                <a:cubicBezTo>
                  <a:pt x="6504525" y="-14940"/>
                  <a:pt x="6744345" y="42478"/>
                  <a:pt x="7346949" y="0"/>
                </a:cubicBezTo>
                <a:cubicBezTo>
                  <a:pt x="7892174" y="-25122"/>
                  <a:pt x="8231696" y="-22756"/>
                  <a:pt x="8703309" y="0"/>
                </a:cubicBezTo>
                <a:cubicBezTo>
                  <a:pt x="9131658" y="29826"/>
                  <a:pt x="9186656" y="-11276"/>
                  <a:pt x="9607550" y="0"/>
                </a:cubicBezTo>
                <a:cubicBezTo>
                  <a:pt x="9958751" y="-15070"/>
                  <a:pt x="10404375" y="20208"/>
                  <a:pt x="11303000" y="0"/>
                </a:cubicBezTo>
                <a:cubicBezTo>
                  <a:pt x="11280475" y="78884"/>
                  <a:pt x="11311798" y="150296"/>
                  <a:pt x="11303000" y="245182"/>
                </a:cubicBezTo>
                <a:cubicBezTo>
                  <a:pt x="11294921" y="298465"/>
                  <a:pt x="11336926" y="509023"/>
                  <a:pt x="11303000" y="608729"/>
                </a:cubicBezTo>
                <a:cubicBezTo>
                  <a:pt x="11314250" y="725740"/>
                  <a:pt x="11347660" y="1035089"/>
                  <a:pt x="11303000" y="1149821"/>
                </a:cubicBezTo>
                <a:cubicBezTo>
                  <a:pt x="11237206" y="1205721"/>
                  <a:pt x="11310856" y="1503196"/>
                  <a:pt x="11303000" y="1631732"/>
                </a:cubicBezTo>
                <a:cubicBezTo>
                  <a:pt x="11300189" y="1826661"/>
                  <a:pt x="11262077" y="1844414"/>
                  <a:pt x="11303000" y="1936097"/>
                </a:cubicBezTo>
                <a:cubicBezTo>
                  <a:pt x="11328172" y="2002286"/>
                  <a:pt x="11310049" y="2148605"/>
                  <a:pt x="11303000" y="2240461"/>
                </a:cubicBezTo>
                <a:cubicBezTo>
                  <a:pt x="11318652" y="2337365"/>
                  <a:pt x="11240506" y="2496505"/>
                  <a:pt x="11303000" y="2722372"/>
                </a:cubicBezTo>
                <a:cubicBezTo>
                  <a:pt x="11293175" y="2963568"/>
                  <a:pt x="11310876" y="3165561"/>
                  <a:pt x="11303000" y="3263464"/>
                </a:cubicBezTo>
                <a:cubicBezTo>
                  <a:pt x="11317158" y="3353429"/>
                  <a:pt x="11296453" y="3618057"/>
                  <a:pt x="11303000" y="3745374"/>
                </a:cubicBezTo>
                <a:cubicBezTo>
                  <a:pt x="11304769" y="3853577"/>
                  <a:pt x="11315172" y="3927576"/>
                  <a:pt x="11303000" y="4049739"/>
                </a:cubicBezTo>
                <a:cubicBezTo>
                  <a:pt x="11249862" y="4227174"/>
                  <a:pt x="11399627" y="4452846"/>
                  <a:pt x="11303000" y="4531650"/>
                </a:cubicBezTo>
                <a:cubicBezTo>
                  <a:pt x="11220693" y="4631031"/>
                  <a:pt x="11298683" y="4761338"/>
                  <a:pt x="11303000" y="4895197"/>
                </a:cubicBezTo>
                <a:cubicBezTo>
                  <a:pt x="11334712" y="4995399"/>
                  <a:pt x="11294549" y="5144601"/>
                  <a:pt x="11303000" y="5317925"/>
                </a:cubicBezTo>
                <a:cubicBezTo>
                  <a:pt x="11315491" y="5481210"/>
                  <a:pt x="11283086" y="5723337"/>
                  <a:pt x="11303000" y="5918200"/>
                </a:cubicBezTo>
                <a:cubicBezTo>
                  <a:pt x="11200157" y="5939824"/>
                  <a:pt x="10860135" y="5893101"/>
                  <a:pt x="10693768" y="5918200"/>
                </a:cubicBezTo>
                <a:cubicBezTo>
                  <a:pt x="10498790" y="5955370"/>
                  <a:pt x="10247421" y="5937808"/>
                  <a:pt x="10059670" y="5918200"/>
                </a:cubicBezTo>
                <a:cubicBezTo>
                  <a:pt x="9560084" y="5936434"/>
                  <a:pt x="9600274" y="5922957"/>
                  <a:pt x="9268460" y="5918200"/>
                </a:cubicBezTo>
                <a:cubicBezTo>
                  <a:pt x="9003456" y="5910378"/>
                  <a:pt x="8737587" y="5968007"/>
                  <a:pt x="8477250" y="5918200"/>
                </a:cubicBezTo>
                <a:cubicBezTo>
                  <a:pt x="8236275" y="5989998"/>
                  <a:pt x="7491714" y="5916673"/>
                  <a:pt x="7120889" y="5918200"/>
                </a:cubicBezTo>
                <a:cubicBezTo>
                  <a:pt x="6598928" y="5834322"/>
                  <a:pt x="6094711" y="5914063"/>
                  <a:pt x="5764530" y="5918200"/>
                </a:cubicBezTo>
                <a:cubicBezTo>
                  <a:pt x="5433190" y="5903072"/>
                  <a:pt x="5202152" y="5930100"/>
                  <a:pt x="4973320" y="5918200"/>
                </a:cubicBezTo>
                <a:cubicBezTo>
                  <a:pt x="4746339" y="6018893"/>
                  <a:pt x="4045790" y="5888463"/>
                  <a:pt x="3729989" y="5918200"/>
                </a:cubicBezTo>
                <a:cubicBezTo>
                  <a:pt x="3417138" y="5832916"/>
                  <a:pt x="2692006" y="5907717"/>
                  <a:pt x="2373630" y="5918200"/>
                </a:cubicBezTo>
                <a:cubicBezTo>
                  <a:pt x="1947332" y="5749645"/>
                  <a:pt x="1554655" y="5967678"/>
                  <a:pt x="1017269" y="5918200"/>
                </a:cubicBezTo>
                <a:cubicBezTo>
                  <a:pt x="435041" y="5870215"/>
                  <a:pt x="329930" y="5870199"/>
                  <a:pt x="0" y="5918200"/>
                </a:cubicBezTo>
                <a:cubicBezTo>
                  <a:pt x="-60514" y="5689759"/>
                  <a:pt x="-32401" y="5661554"/>
                  <a:pt x="0" y="5436289"/>
                </a:cubicBezTo>
                <a:cubicBezTo>
                  <a:pt x="13708" y="5210538"/>
                  <a:pt x="49977" y="5199191"/>
                  <a:pt x="0" y="5013561"/>
                </a:cubicBezTo>
                <a:cubicBezTo>
                  <a:pt x="-10557" y="4858293"/>
                  <a:pt x="98511" y="4639447"/>
                  <a:pt x="0" y="4531650"/>
                </a:cubicBezTo>
                <a:cubicBezTo>
                  <a:pt x="-60882" y="4374734"/>
                  <a:pt x="23635" y="4207841"/>
                  <a:pt x="0" y="4108921"/>
                </a:cubicBezTo>
                <a:cubicBezTo>
                  <a:pt x="-29442" y="4062539"/>
                  <a:pt x="16511" y="3855261"/>
                  <a:pt x="0" y="3567829"/>
                </a:cubicBezTo>
                <a:cubicBezTo>
                  <a:pt x="-8787" y="3333866"/>
                  <a:pt x="-8295" y="3270533"/>
                  <a:pt x="0" y="3085918"/>
                </a:cubicBezTo>
                <a:cubicBezTo>
                  <a:pt x="-20030" y="2900788"/>
                  <a:pt x="11139" y="2867519"/>
                  <a:pt x="0" y="2781553"/>
                </a:cubicBezTo>
                <a:cubicBezTo>
                  <a:pt x="-16339" y="2721004"/>
                  <a:pt x="25198" y="2622627"/>
                  <a:pt x="0" y="2536371"/>
                </a:cubicBezTo>
                <a:cubicBezTo>
                  <a:pt x="-39964" y="2412502"/>
                  <a:pt x="-52600" y="2229046"/>
                  <a:pt x="0" y="2113642"/>
                </a:cubicBezTo>
                <a:cubicBezTo>
                  <a:pt x="22940" y="2005777"/>
                  <a:pt x="22355" y="1950716"/>
                  <a:pt x="0" y="1868460"/>
                </a:cubicBezTo>
                <a:cubicBezTo>
                  <a:pt x="-1950" y="1760457"/>
                  <a:pt x="-7068" y="1636629"/>
                  <a:pt x="0" y="1504913"/>
                </a:cubicBezTo>
                <a:cubicBezTo>
                  <a:pt x="53994" y="1338463"/>
                  <a:pt x="-9646" y="1312399"/>
                  <a:pt x="0" y="1141366"/>
                </a:cubicBezTo>
                <a:cubicBezTo>
                  <a:pt x="-11986" y="998696"/>
                  <a:pt x="-37109" y="992893"/>
                  <a:pt x="0" y="837002"/>
                </a:cubicBezTo>
                <a:cubicBezTo>
                  <a:pt x="28224" y="692156"/>
                  <a:pt x="-20387" y="670586"/>
                  <a:pt x="0" y="532638"/>
                </a:cubicBezTo>
                <a:cubicBezTo>
                  <a:pt x="26677" y="351364"/>
                  <a:pt x="-32063" y="222728"/>
                  <a:pt x="0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xmlns="" sd="1195166532">
                  <a:custGeom>
                    <a:avLst/>
                    <a:gdLst>
                      <a:gd name="connsiteX0" fmla="*/ 0 w 11303000"/>
                      <a:gd name="connsiteY0" fmla="*/ 0 h 5918200"/>
                      <a:gd name="connsiteX1" fmla="*/ 904239 w 11303000"/>
                      <a:gd name="connsiteY1" fmla="*/ 0 h 5918200"/>
                      <a:gd name="connsiteX2" fmla="*/ 2147570 w 11303000"/>
                      <a:gd name="connsiteY2" fmla="*/ 0 h 5918200"/>
                      <a:gd name="connsiteX3" fmla="*/ 3277869 w 11303000"/>
                      <a:gd name="connsiteY3" fmla="*/ 0 h 5918200"/>
                      <a:gd name="connsiteX4" fmla="*/ 4634230 w 11303000"/>
                      <a:gd name="connsiteY4" fmla="*/ 0 h 5918200"/>
                      <a:gd name="connsiteX5" fmla="*/ 5006099 w 11303000"/>
                      <a:gd name="connsiteY5" fmla="*/ 0 h 5918200"/>
                      <a:gd name="connsiteX6" fmla="*/ 5425440 w 11303000"/>
                      <a:gd name="connsiteY6" fmla="*/ 0 h 5918200"/>
                      <a:gd name="connsiteX7" fmla="*/ 6216650 w 11303000"/>
                      <a:gd name="connsiteY7" fmla="*/ 0 h 5918200"/>
                      <a:gd name="connsiteX8" fmla="*/ 7346949 w 11303000"/>
                      <a:gd name="connsiteY8" fmla="*/ 0 h 5918200"/>
                      <a:gd name="connsiteX9" fmla="*/ 8703309 w 11303000"/>
                      <a:gd name="connsiteY9" fmla="*/ 0 h 5918200"/>
                      <a:gd name="connsiteX10" fmla="*/ 9607550 w 11303000"/>
                      <a:gd name="connsiteY10" fmla="*/ 0 h 5918200"/>
                      <a:gd name="connsiteX11" fmla="*/ 11303000 w 11303000"/>
                      <a:gd name="connsiteY11" fmla="*/ 0 h 5918200"/>
                      <a:gd name="connsiteX12" fmla="*/ 11303000 w 11303000"/>
                      <a:gd name="connsiteY12" fmla="*/ 245182 h 5918200"/>
                      <a:gd name="connsiteX13" fmla="*/ 11303000 w 11303000"/>
                      <a:gd name="connsiteY13" fmla="*/ 608729 h 5918200"/>
                      <a:gd name="connsiteX14" fmla="*/ 11303000 w 11303000"/>
                      <a:gd name="connsiteY14" fmla="*/ 1149821 h 5918200"/>
                      <a:gd name="connsiteX15" fmla="*/ 11303000 w 11303000"/>
                      <a:gd name="connsiteY15" fmla="*/ 1631732 h 5918200"/>
                      <a:gd name="connsiteX16" fmla="*/ 11303000 w 11303000"/>
                      <a:gd name="connsiteY16" fmla="*/ 1936097 h 5918200"/>
                      <a:gd name="connsiteX17" fmla="*/ 11303000 w 11303000"/>
                      <a:gd name="connsiteY17" fmla="*/ 2240461 h 5918200"/>
                      <a:gd name="connsiteX18" fmla="*/ 11303000 w 11303000"/>
                      <a:gd name="connsiteY18" fmla="*/ 2722372 h 5918200"/>
                      <a:gd name="connsiteX19" fmla="*/ 11303000 w 11303000"/>
                      <a:gd name="connsiteY19" fmla="*/ 3263464 h 5918200"/>
                      <a:gd name="connsiteX20" fmla="*/ 11303000 w 11303000"/>
                      <a:gd name="connsiteY20" fmla="*/ 3745374 h 5918200"/>
                      <a:gd name="connsiteX21" fmla="*/ 11303000 w 11303000"/>
                      <a:gd name="connsiteY21" fmla="*/ 4049739 h 5918200"/>
                      <a:gd name="connsiteX22" fmla="*/ 11303000 w 11303000"/>
                      <a:gd name="connsiteY22" fmla="*/ 4531650 h 5918200"/>
                      <a:gd name="connsiteX23" fmla="*/ 11303000 w 11303000"/>
                      <a:gd name="connsiteY23" fmla="*/ 4895197 h 5918200"/>
                      <a:gd name="connsiteX24" fmla="*/ 11303000 w 11303000"/>
                      <a:gd name="connsiteY24" fmla="*/ 5317925 h 5918200"/>
                      <a:gd name="connsiteX25" fmla="*/ 11303000 w 11303000"/>
                      <a:gd name="connsiteY25" fmla="*/ 5918200 h 5918200"/>
                      <a:gd name="connsiteX26" fmla="*/ 10693768 w 11303000"/>
                      <a:gd name="connsiteY26" fmla="*/ 5918200 h 5918200"/>
                      <a:gd name="connsiteX27" fmla="*/ 10059670 w 11303000"/>
                      <a:gd name="connsiteY27" fmla="*/ 5918200 h 5918200"/>
                      <a:gd name="connsiteX28" fmla="*/ 9268460 w 11303000"/>
                      <a:gd name="connsiteY28" fmla="*/ 5918200 h 5918200"/>
                      <a:gd name="connsiteX29" fmla="*/ 8477250 w 11303000"/>
                      <a:gd name="connsiteY29" fmla="*/ 5918200 h 5918200"/>
                      <a:gd name="connsiteX30" fmla="*/ 7120889 w 11303000"/>
                      <a:gd name="connsiteY30" fmla="*/ 5918200 h 5918200"/>
                      <a:gd name="connsiteX31" fmla="*/ 5764530 w 11303000"/>
                      <a:gd name="connsiteY31" fmla="*/ 5918200 h 5918200"/>
                      <a:gd name="connsiteX32" fmla="*/ 4973320 w 11303000"/>
                      <a:gd name="connsiteY32" fmla="*/ 5918200 h 5918200"/>
                      <a:gd name="connsiteX33" fmla="*/ 3729989 w 11303000"/>
                      <a:gd name="connsiteY33" fmla="*/ 5918200 h 5918200"/>
                      <a:gd name="connsiteX34" fmla="*/ 2373630 w 11303000"/>
                      <a:gd name="connsiteY34" fmla="*/ 5918200 h 5918200"/>
                      <a:gd name="connsiteX35" fmla="*/ 1017269 w 11303000"/>
                      <a:gd name="connsiteY35" fmla="*/ 5918200 h 5918200"/>
                      <a:gd name="connsiteX36" fmla="*/ 0 w 11303000"/>
                      <a:gd name="connsiteY36" fmla="*/ 5918200 h 5918200"/>
                      <a:gd name="connsiteX37" fmla="*/ 0 w 11303000"/>
                      <a:gd name="connsiteY37" fmla="*/ 5436289 h 5918200"/>
                      <a:gd name="connsiteX38" fmla="*/ 0 w 11303000"/>
                      <a:gd name="connsiteY38" fmla="*/ 5013561 h 5918200"/>
                      <a:gd name="connsiteX39" fmla="*/ 0 w 11303000"/>
                      <a:gd name="connsiteY39" fmla="*/ 4531650 h 5918200"/>
                      <a:gd name="connsiteX40" fmla="*/ 0 w 11303000"/>
                      <a:gd name="connsiteY40" fmla="*/ 4108921 h 5918200"/>
                      <a:gd name="connsiteX41" fmla="*/ 0 w 11303000"/>
                      <a:gd name="connsiteY41" fmla="*/ 3567829 h 5918200"/>
                      <a:gd name="connsiteX42" fmla="*/ 0 w 11303000"/>
                      <a:gd name="connsiteY42" fmla="*/ 3085918 h 5918200"/>
                      <a:gd name="connsiteX43" fmla="*/ 0 w 11303000"/>
                      <a:gd name="connsiteY43" fmla="*/ 2781553 h 5918200"/>
                      <a:gd name="connsiteX44" fmla="*/ 0 w 11303000"/>
                      <a:gd name="connsiteY44" fmla="*/ 2536371 h 5918200"/>
                      <a:gd name="connsiteX45" fmla="*/ 0 w 11303000"/>
                      <a:gd name="connsiteY45" fmla="*/ 2113642 h 5918200"/>
                      <a:gd name="connsiteX46" fmla="*/ 0 w 11303000"/>
                      <a:gd name="connsiteY46" fmla="*/ 1868460 h 5918200"/>
                      <a:gd name="connsiteX47" fmla="*/ 0 w 11303000"/>
                      <a:gd name="connsiteY47" fmla="*/ 1504913 h 5918200"/>
                      <a:gd name="connsiteX48" fmla="*/ 0 w 11303000"/>
                      <a:gd name="connsiteY48" fmla="*/ 1141366 h 5918200"/>
                      <a:gd name="connsiteX49" fmla="*/ 0 w 11303000"/>
                      <a:gd name="connsiteY49" fmla="*/ 837002 h 5918200"/>
                      <a:gd name="connsiteX50" fmla="*/ 0 w 11303000"/>
                      <a:gd name="connsiteY50" fmla="*/ 532638 h 5918200"/>
                      <a:gd name="connsiteX51" fmla="*/ 0 w 11303000"/>
                      <a:gd name="connsiteY51" fmla="*/ 0 h 5918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</a:cxnLst>
                    <a:rect l="l" t="t" r="r" b="b"/>
                    <a:pathLst>
                      <a:path w="11303000" h="5918200" extrusionOk="0">
                        <a:moveTo>
                          <a:pt x="0" y="0"/>
                        </a:moveTo>
                        <a:cubicBezTo>
                          <a:pt x="358772" y="-23443"/>
                          <a:pt x="622268" y="28104"/>
                          <a:pt x="904239" y="0"/>
                        </a:cubicBezTo>
                        <a:cubicBezTo>
                          <a:pt x="1186623" y="24626"/>
                          <a:pt x="1536457" y="-78634"/>
                          <a:pt x="2147570" y="0"/>
                        </a:cubicBezTo>
                        <a:cubicBezTo>
                          <a:pt x="2724807" y="13353"/>
                          <a:pt x="2809709" y="19376"/>
                          <a:pt x="3277869" y="0"/>
                        </a:cubicBezTo>
                        <a:cubicBezTo>
                          <a:pt x="3761897" y="-18994"/>
                          <a:pt x="4367418" y="7708"/>
                          <a:pt x="4634230" y="0"/>
                        </a:cubicBezTo>
                        <a:cubicBezTo>
                          <a:pt x="4817794" y="-8001"/>
                          <a:pt x="4865086" y="10277"/>
                          <a:pt x="5006099" y="0"/>
                        </a:cubicBezTo>
                        <a:cubicBezTo>
                          <a:pt x="5147112" y="-10277"/>
                          <a:pt x="5220903" y="-20140"/>
                          <a:pt x="5425440" y="0"/>
                        </a:cubicBezTo>
                        <a:cubicBezTo>
                          <a:pt x="5782605" y="8871"/>
                          <a:pt x="5949773" y="-24102"/>
                          <a:pt x="6216650" y="0"/>
                        </a:cubicBezTo>
                        <a:cubicBezTo>
                          <a:pt x="6496932" y="-11901"/>
                          <a:pt x="6786651" y="29244"/>
                          <a:pt x="7346949" y="0"/>
                        </a:cubicBezTo>
                        <a:cubicBezTo>
                          <a:pt x="7870119" y="-17833"/>
                          <a:pt x="8248588" y="-20373"/>
                          <a:pt x="8703309" y="0"/>
                        </a:cubicBezTo>
                        <a:cubicBezTo>
                          <a:pt x="9124953" y="20605"/>
                          <a:pt x="9193411" y="-12370"/>
                          <a:pt x="9607550" y="0"/>
                        </a:cubicBezTo>
                        <a:cubicBezTo>
                          <a:pt x="9987497" y="378"/>
                          <a:pt x="10444805" y="-13753"/>
                          <a:pt x="11303000" y="0"/>
                        </a:cubicBezTo>
                        <a:cubicBezTo>
                          <a:pt x="11293216" y="63687"/>
                          <a:pt x="11293942" y="160134"/>
                          <a:pt x="11303000" y="245182"/>
                        </a:cubicBezTo>
                        <a:cubicBezTo>
                          <a:pt x="11299620" y="304692"/>
                          <a:pt x="11333343" y="501418"/>
                          <a:pt x="11303000" y="608729"/>
                        </a:cubicBezTo>
                        <a:cubicBezTo>
                          <a:pt x="11296994" y="731290"/>
                          <a:pt x="11344815" y="1033963"/>
                          <a:pt x="11303000" y="1149821"/>
                        </a:cubicBezTo>
                        <a:cubicBezTo>
                          <a:pt x="11250628" y="1235226"/>
                          <a:pt x="11308637" y="1484485"/>
                          <a:pt x="11303000" y="1631732"/>
                        </a:cubicBezTo>
                        <a:cubicBezTo>
                          <a:pt x="11300493" y="1824355"/>
                          <a:pt x="11266637" y="1842232"/>
                          <a:pt x="11303000" y="1936097"/>
                        </a:cubicBezTo>
                        <a:cubicBezTo>
                          <a:pt x="11332356" y="2017390"/>
                          <a:pt x="11313372" y="2157381"/>
                          <a:pt x="11303000" y="2240461"/>
                        </a:cubicBezTo>
                        <a:cubicBezTo>
                          <a:pt x="11314286" y="2334549"/>
                          <a:pt x="11269681" y="2483233"/>
                          <a:pt x="11303000" y="2722372"/>
                        </a:cubicBezTo>
                        <a:cubicBezTo>
                          <a:pt x="11319533" y="2963397"/>
                          <a:pt x="11311027" y="3155726"/>
                          <a:pt x="11303000" y="3263464"/>
                        </a:cubicBezTo>
                        <a:cubicBezTo>
                          <a:pt x="11304977" y="3364696"/>
                          <a:pt x="11297788" y="3621142"/>
                          <a:pt x="11303000" y="3745374"/>
                        </a:cubicBezTo>
                        <a:cubicBezTo>
                          <a:pt x="11306055" y="3862365"/>
                          <a:pt x="11320118" y="3922347"/>
                          <a:pt x="11303000" y="4049739"/>
                        </a:cubicBezTo>
                        <a:cubicBezTo>
                          <a:pt x="11265281" y="4204830"/>
                          <a:pt x="11390108" y="4442973"/>
                          <a:pt x="11303000" y="4531650"/>
                        </a:cubicBezTo>
                        <a:cubicBezTo>
                          <a:pt x="11229240" y="4637080"/>
                          <a:pt x="11298870" y="4777932"/>
                          <a:pt x="11303000" y="4895197"/>
                        </a:cubicBezTo>
                        <a:cubicBezTo>
                          <a:pt x="11319870" y="5001645"/>
                          <a:pt x="11307747" y="5129849"/>
                          <a:pt x="11303000" y="5317925"/>
                        </a:cubicBezTo>
                        <a:cubicBezTo>
                          <a:pt x="11297412" y="5504753"/>
                          <a:pt x="11289352" y="5713351"/>
                          <a:pt x="11303000" y="5918200"/>
                        </a:cubicBezTo>
                        <a:cubicBezTo>
                          <a:pt x="11171135" y="5945339"/>
                          <a:pt x="10841867" y="5896943"/>
                          <a:pt x="10693768" y="5918200"/>
                        </a:cubicBezTo>
                        <a:cubicBezTo>
                          <a:pt x="10545669" y="5939457"/>
                          <a:pt x="10264004" y="5947085"/>
                          <a:pt x="10059670" y="5918200"/>
                        </a:cubicBezTo>
                        <a:cubicBezTo>
                          <a:pt x="9560391" y="5931937"/>
                          <a:pt x="9602864" y="5921681"/>
                          <a:pt x="9268460" y="5918200"/>
                        </a:cubicBezTo>
                        <a:cubicBezTo>
                          <a:pt x="8961306" y="5914040"/>
                          <a:pt x="8728033" y="5959575"/>
                          <a:pt x="8477250" y="5918200"/>
                        </a:cubicBezTo>
                        <a:cubicBezTo>
                          <a:pt x="8251460" y="5945489"/>
                          <a:pt x="7512135" y="5916879"/>
                          <a:pt x="7120889" y="5918200"/>
                        </a:cubicBezTo>
                        <a:cubicBezTo>
                          <a:pt x="6651701" y="5886121"/>
                          <a:pt x="6071203" y="5908556"/>
                          <a:pt x="5764530" y="5918200"/>
                        </a:cubicBezTo>
                        <a:cubicBezTo>
                          <a:pt x="5460150" y="5920094"/>
                          <a:pt x="5234794" y="5925773"/>
                          <a:pt x="4973320" y="5918200"/>
                        </a:cubicBezTo>
                        <a:cubicBezTo>
                          <a:pt x="4707214" y="5964424"/>
                          <a:pt x="4003830" y="5914986"/>
                          <a:pt x="3729989" y="5918200"/>
                        </a:cubicBezTo>
                        <a:cubicBezTo>
                          <a:pt x="3450462" y="5873031"/>
                          <a:pt x="2723113" y="5908538"/>
                          <a:pt x="2373630" y="5918200"/>
                        </a:cubicBezTo>
                        <a:cubicBezTo>
                          <a:pt x="1979824" y="5846746"/>
                          <a:pt x="1565917" y="5955678"/>
                          <a:pt x="1017269" y="5918200"/>
                        </a:cubicBezTo>
                        <a:cubicBezTo>
                          <a:pt x="434957" y="5897617"/>
                          <a:pt x="323729" y="5883216"/>
                          <a:pt x="0" y="5918200"/>
                        </a:cubicBezTo>
                        <a:cubicBezTo>
                          <a:pt x="-59916" y="5696851"/>
                          <a:pt x="-25229" y="5657517"/>
                          <a:pt x="0" y="5436289"/>
                        </a:cubicBezTo>
                        <a:cubicBezTo>
                          <a:pt x="18408" y="5212977"/>
                          <a:pt x="50444" y="5197069"/>
                          <a:pt x="0" y="5013561"/>
                        </a:cubicBezTo>
                        <a:cubicBezTo>
                          <a:pt x="-40139" y="4841534"/>
                          <a:pt x="71393" y="4648927"/>
                          <a:pt x="0" y="4531650"/>
                        </a:cubicBezTo>
                        <a:cubicBezTo>
                          <a:pt x="-64810" y="4399286"/>
                          <a:pt x="35809" y="4211361"/>
                          <a:pt x="0" y="4108921"/>
                        </a:cubicBezTo>
                        <a:cubicBezTo>
                          <a:pt x="-33447" y="4045778"/>
                          <a:pt x="8923" y="3824381"/>
                          <a:pt x="0" y="3567829"/>
                        </a:cubicBezTo>
                        <a:cubicBezTo>
                          <a:pt x="-8292" y="3328770"/>
                          <a:pt x="2588" y="3263218"/>
                          <a:pt x="0" y="3085918"/>
                        </a:cubicBezTo>
                        <a:cubicBezTo>
                          <a:pt x="-13303" y="2909856"/>
                          <a:pt x="8747" y="2867143"/>
                          <a:pt x="0" y="2781553"/>
                        </a:cubicBezTo>
                        <a:cubicBezTo>
                          <a:pt x="-10578" y="2710551"/>
                          <a:pt x="20823" y="2622107"/>
                          <a:pt x="0" y="2536371"/>
                        </a:cubicBezTo>
                        <a:cubicBezTo>
                          <a:pt x="-23904" y="2434575"/>
                          <a:pt x="-33466" y="2229733"/>
                          <a:pt x="0" y="2113642"/>
                        </a:cubicBezTo>
                        <a:cubicBezTo>
                          <a:pt x="22711" y="2001162"/>
                          <a:pt x="27851" y="1938613"/>
                          <a:pt x="0" y="1868460"/>
                        </a:cubicBezTo>
                        <a:cubicBezTo>
                          <a:pt x="-13244" y="1777706"/>
                          <a:pt x="-11903" y="1638068"/>
                          <a:pt x="0" y="1504913"/>
                        </a:cubicBezTo>
                        <a:cubicBezTo>
                          <a:pt x="50024" y="1345105"/>
                          <a:pt x="-5375" y="1299871"/>
                          <a:pt x="0" y="1141366"/>
                        </a:cubicBezTo>
                        <a:cubicBezTo>
                          <a:pt x="-6791" y="1000264"/>
                          <a:pt x="-37677" y="992128"/>
                          <a:pt x="0" y="837002"/>
                        </a:cubicBezTo>
                        <a:cubicBezTo>
                          <a:pt x="31822" y="690560"/>
                          <a:pt x="-15850" y="681154"/>
                          <a:pt x="0" y="532638"/>
                        </a:cubicBezTo>
                        <a:cubicBezTo>
                          <a:pt x="19395" y="370349"/>
                          <a:pt x="-4065" y="23661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pic>
        <p:nvPicPr>
          <p:cNvPr id="7" name="Picture 2" descr="Northstar Science School">
            <a:extLst>
              <a:ext uri="{FF2B5EF4-FFF2-40B4-BE49-F238E27FC236}">
                <a16:creationId xmlns:a16="http://schemas.microsoft.com/office/drawing/2014/main" id="{F1350FA0-428B-420D-987F-5DA17B267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7798" y="471195"/>
            <a:ext cx="1538817" cy="1743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8B17C1-967C-4FF1-8C75-B88145E411D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54626" y="3084430"/>
            <a:ext cx="705162" cy="6676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D2DABA-EA5C-420C-B5D7-78EF437CC51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72171"/>
          <a:stretch/>
        </p:blipFill>
        <p:spPr>
          <a:xfrm>
            <a:off x="8614595" y="6365266"/>
            <a:ext cx="3446407" cy="2571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4962251-B622-4210-9670-4FD750D0D6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1402451" y="-662491"/>
            <a:ext cx="5946563" cy="810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46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06F78459-72B6-4BE4-BD79-52605F8E0888}"/>
              </a:ext>
            </a:extLst>
          </p:cNvPr>
          <p:cNvSpPr/>
          <p:nvPr/>
        </p:nvSpPr>
        <p:spPr>
          <a:xfrm>
            <a:off x="84665" y="164658"/>
            <a:ext cx="12003618" cy="6528684"/>
          </a:xfrm>
          <a:custGeom>
            <a:avLst/>
            <a:gdLst>
              <a:gd name="connsiteX0" fmla="*/ 0 w 11303000"/>
              <a:gd name="connsiteY0" fmla="*/ 0 h 5918200"/>
              <a:gd name="connsiteX1" fmla="*/ 904239 w 11303000"/>
              <a:gd name="connsiteY1" fmla="*/ 0 h 5918200"/>
              <a:gd name="connsiteX2" fmla="*/ 2147570 w 11303000"/>
              <a:gd name="connsiteY2" fmla="*/ 0 h 5918200"/>
              <a:gd name="connsiteX3" fmla="*/ 3277869 w 11303000"/>
              <a:gd name="connsiteY3" fmla="*/ 0 h 5918200"/>
              <a:gd name="connsiteX4" fmla="*/ 4634230 w 11303000"/>
              <a:gd name="connsiteY4" fmla="*/ 0 h 5918200"/>
              <a:gd name="connsiteX5" fmla="*/ 5006099 w 11303000"/>
              <a:gd name="connsiteY5" fmla="*/ 0 h 5918200"/>
              <a:gd name="connsiteX6" fmla="*/ 5425440 w 11303000"/>
              <a:gd name="connsiteY6" fmla="*/ 0 h 5918200"/>
              <a:gd name="connsiteX7" fmla="*/ 6216650 w 11303000"/>
              <a:gd name="connsiteY7" fmla="*/ 0 h 5918200"/>
              <a:gd name="connsiteX8" fmla="*/ 7346949 w 11303000"/>
              <a:gd name="connsiteY8" fmla="*/ 0 h 5918200"/>
              <a:gd name="connsiteX9" fmla="*/ 8703309 w 11303000"/>
              <a:gd name="connsiteY9" fmla="*/ 0 h 5918200"/>
              <a:gd name="connsiteX10" fmla="*/ 9607550 w 11303000"/>
              <a:gd name="connsiteY10" fmla="*/ 0 h 5918200"/>
              <a:gd name="connsiteX11" fmla="*/ 11303000 w 11303000"/>
              <a:gd name="connsiteY11" fmla="*/ 0 h 5918200"/>
              <a:gd name="connsiteX12" fmla="*/ 11303000 w 11303000"/>
              <a:gd name="connsiteY12" fmla="*/ 245182 h 5918200"/>
              <a:gd name="connsiteX13" fmla="*/ 11303000 w 11303000"/>
              <a:gd name="connsiteY13" fmla="*/ 608729 h 5918200"/>
              <a:gd name="connsiteX14" fmla="*/ 11303000 w 11303000"/>
              <a:gd name="connsiteY14" fmla="*/ 1149821 h 5918200"/>
              <a:gd name="connsiteX15" fmla="*/ 11303000 w 11303000"/>
              <a:gd name="connsiteY15" fmla="*/ 1631732 h 5918200"/>
              <a:gd name="connsiteX16" fmla="*/ 11303000 w 11303000"/>
              <a:gd name="connsiteY16" fmla="*/ 1936097 h 5918200"/>
              <a:gd name="connsiteX17" fmla="*/ 11303000 w 11303000"/>
              <a:gd name="connsiteY17" fmla="*/ 2240461 h 5918200"/>
              <a:gd name="connsiteX18" fmla="*/ 11303000 w 11303000"/>
              <a:gd name="connsiteY18" fmla="*/ 2722372 h 5918200"/>
              <a:gd name="connsiteX19" fmla="*/ 11303000 w 11303000"/>
              <a:gd name="connsiteY19" fmla="*/ 3263464 h 5918200"/>
              <a:gd name="connsiteX20" fmla="*/ 11303000 w 11303000"/>
              <a:gd name="connsiteY20" fmla="*/ 3745374 h 5918200"/>
              <a:gd name="connsiteX21" fmla="*/ 11303000 w 11303000"/>
              <a:gd name="connsiteY21" fmla="*/ 4049739 h 5918200"/>
              <a:gd name="connsiteX22" fmla="*/ 11303000 w 11303000"/>
              <a:gd name="connsiteY22" fmla="*/ 4531650 h 5918200"/>
              <a:gd name="connsiteX23" fmla="*/ 11303000 w 11303000"/>
              <a:gd name="connsiteY23" fmla="*/ 4895197 h 5918200"/>
              <a:gd name="connsiteX24" fmla="*/ 11303000 w 11303000"/>
              <a:gd name="connsiteY24" fmla="*/ 5317925 h 5918200"/>
              <a:gd name="connsiteX25" fmla="*/ 11303000 w 11303000"/>
              <a:gd name="connsiteY25" fmla="*/ 5918200 h 5918200"/>
              <a:gd name="connsiteX26" fmla="*/ 10693768 w 11303000"/>
              <a:gd name="connsiteY26" fmla="*/ 5918200 h 5918200"/>
              <a:gd name="connsiteX27" fmla="*/ 10059670 w 11303000"/>
              <a:gd name="connsiteY27" fmla="*/ 5918200 h 5918200"/>
              <a:gd name="connsiteX28" fmla="*/ 9268460 w 11303000"/>
              <a:gd name="connsiteY28" fmla="*/ 5918200 h 5918200"/>
              <a:gd name="connsiteX29" fmla="*/ 8477250 w 11303000"/>
              <a:gd name="connsiteY29" fmla="*/ 5918200 h 5918200"/>
              <a:gd name="connsiteX30" fmla="*/ 7120889 w 11303000"/>
              <a:gd name="connsiteY30" fmla="*/ 5918200 h 5918200"/>
              <a:gd name="connsiteX31" fmla="*/ 5764530 w 11303000"/>
              <a:gd name="connsiteY31" fmla="*/ 5918200 h 5918200"/>
              <a:gd name="connsiteX32" fmla="*/ 4973320 w 11303000"/>
              <a:gd name="connsiteY32" fmla="*/ 5918200 h 5918200"/>
              <a:gd name="connsiteX33" fmla="*/ 3729989 w 11303000"/>
              <a:gd name="connsiteY33" fmla="*/ 5918200 h 5918200"/>
              <a:gd name="connsiteX34" fmla="*/ 2373630 w 11303000"/>
              <a:gd name="connsiteY34" fmla="*/ 5918200 h 5918200"/>
              <a:gd name="connsiteX35" fmla="*/ 1017269 w 11303000"/>
              <a:gd name="connsiteY35" fmla="*/ 5918200 h 5918200"/>
              <a:gd name="connsiteX36" fmla="*/ 0 w 11303000"/>
              <a:gd name="connsiteY36" fmla="*/ 5918200 h 5918200"/>
              <a:gd name="connsiteX37" fmla="*/ 0 w 11303000"/>
              <a:gd name="connsiteY37" fmla="*/ 5436289 h 5918200"/>
              <a:gd name="connsiteX38" fmla="*/ 0 w 11303000"/>
              <a:gd name="connsiteY38" fmla="*/ 5013561 h 5918200"/>
              <a:gd name="connsiteX39" fmla="*/ 0 w 11303000"/>
              <a:gd name="connsiteY39" fmla="*/ 4531650 h 5918200"/>
              <a:gd name="connsiteX40" fmla="*/ 0 w 11303000"/>
              <a:gd name="connsiteY40" fmla="*/ 4108921 h 5918200"/>
              <a:gd name="connsiteX41" fmla="*/ 0 w 11303000"/>
              <a:gd name="connsiteY41" fmla="*/ 3567829 h 5918200"/>
              <a:gd name="connsiteX42" fmla="*/ 0 w 11303000"/>
              <a:gd name="connsiteY42" fmla="*/ 3085918 h 5918200"/>
              <a:gd name="connsiteX43" fmla="*/ 0 w 11303000"/>
              <a:gd name="connsiteY43" fmla="*/ 2781553 h 5918200"/>
              <a:gd name="connsiteX44" fmla="*/ 0 w 11303000"/>
              <a:gd name="connsiteY44" fmla="*/ 2536371 h 5918200"/>
              <a:gd name="connsiteX45" fmla="*/ 0 w 11303000"/>
              <a:gd name="connsiteY45" fmla="*/ 2113642 h 5918200"/>
              <a:gd name="connsiteX46" fmla="*/ 0 w 11303000"/>
              <a:gd name="connsiteY46" fmla="*/ 1868460 h 5918200"/>
              <a:gd name="connsiteX47" fmla="*/ 0 w 11303000"/>
              <a:gd name="connsiteY47" fmla="*/ 1504913 h 5918200"/>
              <a:gd name="connsiteX48" fmla="*/ 0 w 11303000"/>
              <a:gd name="connsiteY48" fmla="*/ 1141366 h 5918200"/>
              <a:gd name="connsiteX49" fmla="*/ 0 w 11303000"/>
              <a:gd name="connsiteY49" fmla="*/ 837002 h 5918200"/>
              <a:gd name="connsiteX50" fmla="*/ 0 w 11303000"/>
              <a:gd name="connsiteY50" fmla="*/ 532638 h 5918200"/>
              <a:gd name="connsiteX51" fmla="*/ 0 w 11303000"/>
              <a:gd name="connsiteY51" fmla="*/ 0 h 591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303000" h="5918200" fill="none" extrusionOk="0">
                <a:moveTo>
                  <a:pt x="0" y="0"/>
                </a:moveTo>
                <a:cubicBezTo>
                  <a:pt x="329888" y="-35453"/>
                  <a:pt x="666079" y="53302"/>
                  <a:pt x="904239" y="0"/>
                </a:cubicBezTo>
                <a:cubicBezTo>
                  <a:pt x="1228104" y="37409"/>
                  <a:pt x="1478721" y="-67412"/>
                  <a:pt x="2147570" y="0"/>
                </a:cubicBezTo>
                <a:cubicBezTo>
                  <a:pt x="2715771" y="-619"/>
                  <a:pt x="2812198" y="27640"/>
                  <a:pt x="3277869" y="0"/>
                </a:cubicBezTo>
                <a:cubicBezTo>
                  <a:pt x="3739220" y="19273"/>
                  <a:pt x="4364556" y="13635"/>
                  <a:pt x="4634230" y="0"/>
                </a:cubicBezTo>
                <a:cubicBezTo>
                  <a:pt x="4814753" y="-6996"/>
                  <a:pt x="4855134" y="3646"/>
                  <a:pt x="5006099" y="0"/>
                </a:cubicBezTo>
                <a:cubicBezTo>
                  <a:pt x="5137534" y="-11932"/>
                  <a:pt x="5222082" y="-34152"/>
                  <a:pt x="5425440" y="0"/>
                </a:cubicBezTo>
                <a:cubicBezTo>
                  <a:pt x="5796295" y="-3758"/>
                  <a:pt x="5946822" y="-55331"/>
                  <a:pt x="6216650" y="0"/>
                </a:cubicBezTo>
                <a:cubicBezTo>
                  <a:pt x="6536085" y="7023"/>
                  <a:pt x="6763614" y="-9546"/>
                  <a:pt x="7346949" y="0"/>
                </a:cubicBezTo>
                <a:cubicBezTo>
                  <a:pt x="7842982" y="-14426"/>
                  <a:pt x="8240495" y="-5242"/>
                  <a:pt x="8703309" y="0"/>
                </a:cubicBezTo>
                <a:cubicBezTo>
                  <a:pt x="9111561" y="8558"/>
                  <a:pt x="9180051" y="-2847"/>
                  <a:pt x="9607550" y="0"/>
                </a:cubicBezTo>
                <a:cubicBezTo>
                  <a:pt x="10013190" y="-19766"/>
                  <a:pt x="10450727" y="-33271"/>
                  <a:pt x="11303000" y="0"/>
                </a:cubicBezTo>
                <a:cubicBezTo>
                  <a:pt x="11297183" y="44973"/>
                  <a:pt x="11296375" y="160583"/>
                  <a:pt x="11303000" y="245182"/>
                </a:cubicBezTo>
                <a:cubicBezTo>
                  <a:pt x="11310626" y="299631"/>
                  <a:pt x="11335133" y="509285"/>
                  <a:pt x="11303000" y="608729"/>
                </a:cubicBezTo>
                <a:cubicBezTo>
                  <a:pt x="11290066" y="738964"/>
                  <a:pt x="11346895" y="1032024"/>
                  <a:pt x="11303000" y="1149821"/>
                </a:cubicBezTo>
                <a:cubicBezTo>
                  <a:pt x="11225795" y="1221016"/>
                  <a:pt x="11301754" y="1509559"/>
                  <a:pt x="11303000" y="1631732"/>
                </a:cubicBezTo>
                <a:cubicBezTo>
                  <a:pt x="11302311" y="1825466"/>
                  <a:pt x="11263183" y="1843102"/>
                  <a:pt x="11303000" y="1936097"/>
                </a:cubicBezTo>
                <a:cubicBezTo>
                  <a:pt x="11319588" y="2028897"/>
                  <a:pt x="11328673" y="2149223"/>
                  <a:pt x="11303000" y="2240461"/>
                </a:cubicBezTo>
                <a:cubicBezTo>
                  <a:pt x="11305391" y="2364848"/>
                  <a:pt x="11289260" y="2479252"/>
                  <a:pt x="11303000" y="2722372"/>
                </a:cubicBezTo>
                <a:cubicBezTo>
                  <a:pt x="11308605" y="2961697"/>
                  <a:pt x="11308220" y="3153697"/>
                  <a:pt x="11303000" y="3263464"/>
                </a:cubicBezTo>
                <a:cubicBezTo>
                  <a:pt x="11293231" y="3378147"/>
                  <a:pt x="11278218" y="3629702"/>
                  <a:pt x="11303000" y="3745374"/>
                </a:cubicBezTo>
                <a:cubicBezTo>
                  <a:pt x="11315425" y="3857229"/>
                  <a:pt x="11331554" y="3928835"/>
                  <a:pt x="11303000" y="4049739"/>
                </a:cubicBezTo>
                <a:cubicBezTo>
                  <a:pt x="11267730" y="4211121"/>
                  <a:pt x="11393663" y="4448465"/>
                  <a:pt x="11303000" y="4531650"/>
                </a:cubicBezTo>
                <a:cubicBezTo>
                  <a:pt x="11229956" y="4626871"/>
                  <a:pt x="11298219" y="4762183"/>
                  <a:pt x="11303000" y="4895197"/>
                </a:cubicBezTo>
                <a:cubicBezTo>
                  <a:pt x="11344799" y="4989717"/>
                  <a:pt x="11299447" y="5119143"/>
                  <a:pt x="11303000" y="5317925"/>
                </a:cubicBezTo>
                <a:cubicBezTo>
                  <a:pt x="11260838" y="5523433"/>
                  <a:pt x="11293089" y="5707682"/>
                  <a:pt x="11303000" y="5918200"/>
                </a:cubicBezTo>
                <a:cubicBezTo>
                  <a:pt x="11140872" y="5933424"/>
                  <a:pt x="10850587" y="5903083"/>
                  <a:pt x="10693768" y="5918200"/>
                </a:cubicBezTo>
                <a:cubicBezTo>
                  <a:pt x="10579494" y="5906037"/>
                  <a:pt x="10248141" y="5920569"/>
                  <a:pt x="10059670" y="5918200"/>
                </a:cubicBezTo>
                <a:cubicBezTo>
                  <a:pt x="9555676" y="5927414"/>
                  <a:pt x="9605361" y="5920250"/>
                  <a:pt x="9268460" y="5918200"/>
                </a:cubicBezTo>
                <a:cubicBezTo>
                  <a:pt x="8925198" y="5911135"/>
                  <a:pt x="8764253" y="5937150"/>
                  <a:pt x="8477250" y="5918200"/>
                </a:cubicBezTo>
                <a:cubicBezTo>
                  <a:pt x="8308482" y="5993739"/>
                  <a:pt x="7516439" y="5903989"/>
                  <a:pt x="7120889" y="5918200"/>
                </a:cubicBezTo>
                <a:cubicBezTo>
                  <a:pt x="6634631" y="5919225"/>
                  <a:pt x="6088626" y="5969366"/>
                  <a:pt x="5764530" y="5918200"/>
                </a:cubicBezTo>
                <a:cubicBezTo>
                  <a:pt x="5481253" y="5925680"/>
                  <a:pt x="5266480" y="5942765"/>
                  <a:pt x="4973320" y="5918200"/>
                </a:cubicBezTo>
                <a:cubicBezTo>
                  <a:pt x="4723709" y="5960743"/>
                  <a:pt x="3968251" y="5870732"/>
                  <a:pt x="3729989" y="5918200"/>
                </a:cubicBezTo>
                <a:cubicBezTo>
                  <a:pt x="3431714" y="5877638"/>
                  <a:pt x="2763607" y="5928657"/>
                  <a:pt x="2373630" y="5918200"/>
                </a:cubicBezTo>
                <a:cubicBezTo>
                  <a:pt x="1996431" y="5859338"/>
                  <a:pt x="1558954" y="5892984"/>
                  <a:pt x="1017269" y="5918200"/>
                </a:cubicBezTo>
                <a:cubicBezTo>
                  <a:pt x="430535" y="5919476"/>
                  <a:pt x="307805" y="5872641"/>
                  <a:pt x="0" y="5918200"/>
                </a:cubicBezTo>
                <a:cubicBezTo>
                  <a:pt x="-57787" y="5694636"/>
                  <a:pt x="-26482" y="5655895"/>
                  <a:pt x="0" y="5436289"/>
                </a:cubicBezTo>
                <a:cubicBezTo>
                  <a:pt x="14381" y="5214299"/>
                  <a:pt x="48385" y="5198583"/>
                  <a:pt x="0" y="5013561"/>
                </a:cubicBezTo>
                <a:cubicBezTo>
                  <a:pt x="-37129" y="4848841"/>
                  <a:pt x="75820" y="4656053"/>
                  <a:pt x="0" y="4531650"/>
                </a:cubicBezTo>
                <a:cubicBezTo>
                  <a:pt x="-61920" y="4389772"/>
                  <a:pt x="31655" y="4235762"/>
                  <a:pt x="0" y="4108921"/>
                </a:cubicBezTo>
                <a:cubicBezTo>
                  <a:pt x="-13028" y="4036048"/>
                  <a:pt x="1302" y="3813513"/>
                  <a:pt x="0" y="3567829"/>
                </a:cubicBezTo>
                <a:cubicBezTo>
                  <a:pt x="-1892" y="3331264"/>
                  <a:pt x="-5417" y="3266433"/>
                  <a:pt x="0" y="3085918"/>
                </a:cubicBezTo>
                <a:cubicBezTo>
                  <a:pt x="-19350" y="2910474"/>
                  <a:pt x="7572" y="2866605"/>
                  <a:pt x="0" y="2781553"/>
                </a:cubicBezTo>
                <a:cubicBezTo>
                  <a:pt x="-5155" y="2706176"/>
                  <a:pt x="25123" y="2642478"/>
                  <a:pt x="0" y="2536371"/>
                </a:cubicBezTo>
                <a:cubicBezTo>
                  <a:pt x="-1249" y="2441172"/>
                  <a:pt x="-41188" y="2222707"/>
                  <a:pt x="0" y="2113642"/>
                </a:cubicBezTo>
                <a:cubicBezTo>
                  <a:pt x="18058" y="2010729"/>
                  <a:pt x="23410" y="1937384"/>
                  <a:pt x="0" y="1868460"/>
                </a:cubicBezTo>
                <a:cubicBezTo>
                  <a:pt x="-4817" y="1789694"/>
                  <a:pt x="-20179" y="1635264"/>
                  <a:pt x="0" y="1504913"/>
                </a:cubicBezTo>
                <a:cubicBezTo>
                  <a:pt x="56155" y="1350132"/>
                  <a:pt x="4183" y="1290181"/>
                  <a:pt x="0" y="1141366"/>
                </a:cubicBezTo>
                <a:cubicBezTo>
                  <a:pt x="-5186" y="1007398"/>
                  <a:pt x="-41065" y="987650"/>
                  <a:pt x="0" y="837002"/>
                </a:cubicBezTo>
                <a:cubicBezTo>
                  <a:pt x="33210" y="695947"/>
                  <a:pt x="-13035" y="691520"/>
                  <a:pt x="0" y="532638"/>
                </a:cubicBezTo>
                <a:cubicBezTo>
                  <a:pt x="29228" y="396107"/>
                  <a:pt x="-1020" y="239597"/>
                  <a:pt x="0" y="0"/>
                </a:cubicBezTo>
                <a:close/>
              </a:path>
              <a:path w="11303000" h="5918200" stroke="0" extrusionOk="0">
                <a:moveTo>
                  <a:pt x="0" y="0"/>
                </a:moveTo>
                <a:cubicBezTo>
                  <a:pt x="349637" y="-44930"/>
                  <a:pt x="625833" y="36290"/>
                  <a:pt x="904239" y="0"/>
                </a:cubicBezTo>
                <a:cubicBezTo>
                  <a:pt x="1171834" y="35765"/>
                  <a:pt x="1505127" y="-136614"/>
                  <a:pt x="2147570" y="0"/>
                </a:cubicBezTo>
                <a:cubicBezTo>
                  <a:pt x="2734086" y="21821"/>
                  <a:pt x="2823629" y="22152"/>
                  <a:pt x="3277869" y="0"/>
                </a:cubicBezTo>
                <a:cubicBezTo>
                  <a:pt x="3811119" y="-24672"/>
                  <a:pt x="4387011" y="11567"/>
                  <a:pt x="4634230" y="0"/>
                </a:cubicBezTo>
                <a:cubicBezTo>
                  <a:pt x="4807394" y="-3902"/>
                  <a:pt x="4865271" y="13695"/>
                  <a:pt x="5006099" y="0"/>
                </a:cubicBezTo>
                <a:cubicBezTo>
                  <a:pt x="5137298" y="-4794"/>
                  <a:pt x="5224101" y="-8450"/>
                  <a:pt x="5425440" y="0"/>
                </a:cubicBezTo>
                <a:cubicBezTo>
                  <a:pt x="5774444" y="12222"/>
                  <a:pt x="5948960" y="-33355"/>
                  <a:pt x="6216650" y="0"/>
                </a:cubicBezTo>
                <a:cubicBezTo>
                  <a:pt x="6504525" y="-14940"/>
                  <a:pt x="6744345" y="42478"/>
                  <a:pt x="7346949" y="0"/>
                </a:cubicBezTo>
                <a:cubicBezTo>
                  <a:pt x="7892174" y="-25122"/>
                  <a:pt x="8231696" y="-22756"/>
                  <a:pt x="8703309" y="0"/>
                </a:cubicBezTo>
                <a:cubicBezTo>
                  <a:pt x="9131658" y="29826"/>
                  <a:pt x="9186656" y="-11276"/>
                  <a:pt x="9607550" y="0"/>
                </a:cubicBezTo>
                <a:cubicBezTo>
                  <a:pt x="9958751" y="-15070"/>
                  <a:pt x="10404375" y="20208"/>
                  <a:pt x="11303000" y="0"/>
                </a:cubicBezTo>
                <a:cubicBezTo>
                  <a:pt x="11280475" y="78884"/>
                  <a:pt x="11311798" y="150296"/>
                  <a:pt x="11303000" y="245182"/>
                </a:cubicBezTo>
                <a:cubicBezTo>
                  <a:pt x="11294921" y="298465"/>
                  <a:pt x="11336926" y="509023"/>
                  <a:pt x="11303000" y="608729"/>
                </a:cubicBezTo>
                <a:cubicBezTo>
                  <a:pt x="11314250" y="725740"/>
                  <a:pt x="11347660" y="1035089"/>
                  <a:pt x="11303000" y="1149821"/>
                </a:cubicBezTo>
                <a:cubicBezTo>
                  <a:pt x="11237206" y="1205721"/>
                  <a:pt x="11310856" y="1503196"/>
                  <a:pt x="11303000" y="1631732"/>
                </a:cubicBezTo>
                <a:cubicBezTo>
                  <a:pt x="11300189" y="1826661"/>
                  <a:pt x="11262077" y="1844414"/>
                  <a:pt x="11303000" y="1936097"/>
                </a:cubicBezTo>
                <a:cubicBezTo>
                  <a:pt x="11328172" y="2002286"/>
                  <a:pt x="11310049" y="2148605"/>
                  <a:pt x="11303000" y="2240461"/>
                </a:cubicBezTo>
                <a:cubicBezTo>
                  <a:pt x="11318652" y="2337365"/>
                  <a:pt x="11240506" y="2496505"/>
                  <a:pt x="11303000" y="2722372"/>
                </a:cubicBezTo>
                <a:cubicBezTo>
                  <a:pt x="11293175" y="2963568"/>
                  <a:pt x="11310876" y="3165561"/>
                  <a:pt x="11303000" y="3263464"/>
                </a:cubicBezTo>
                <a:cubicBezTo>
                  <a:pt x="11317158" y="3353429"/>
                  <a:pt x="11296453" y="3618057"/>
                  <a:pt x="11303000" y="3745374"/>
                </a:cubicBezTo>
                <a:cubicBezTo>
                  <a:pt x="11304769" y="3853577"/>
                  <a:pt x="11315172" y="3927576"/>
                  <a:pt x="11303000" y="4049739"/>
                </a:cubicBezTo>
                <a:cubicBezTo>
                  <a:pt x="11249862" y="4227174"/>
                  <a:pt x="11399627" y="4452846"/>
                  <a:pt x="11303000" y="4531650"/>
                </a:cubicBezTo>
                <a:cubicBezTo>
                  <a:pt x="11220693" y="4631031"/>
                  <a:pt x="11298683" y="4761338"/>
                  <a:pt x="11303000" y="4895197"/>
                </a:cubicBezTo>
                <a:cubicBezTo>
                  <a:pt x="11334712" y="4995399"/>
                  <a:pt x="11294549" y="5144601"/>
                  <a:pt x="11303000" y="5317925"/>
                </a:cubicBezTo>
                <a:cubicBezTo>
                  <a:pt x="11315491" y="5481210"/>
                  <a:pt x="11283086" y="5723337"/>
                  <a:pt x="11303000" y="5918200"/>
                </a:cubicBezTo>
                <a:cubicBezTo>
                  <a:pt x="11200157" y="5939824"/>
                  <a:pt x="10860135" y="5893101"/>
                  <a:pt x="10693768" y="5918200"/>
                </a:cubicBezTo>
                <a:cubicBezTo>
                  <a:pt x="10498790" y="5955370"/>
                  <a:pt x="10247421" y="5937808"/>
                  <a:pt x="10059670" y="5918200"/>
                </a:cubicBezTo>
                <a:cubicBezTo>
                  <a:pt x="9560084" y="5936434"/>
                  <a:pt x="9600274" y="5922957"/>
                  <a:pt x="9268460" y="5918200"/>
                </a:cubicBezTo>
                <a:cubicBezTo>
                  <a:pt x="9003456" y="5910378"/>
                  <a:pt x="8737587" y="5968007"/>
                  <a:pt x="8477250" y="5918200"/>
                </a:cubicBezTo>
                <a:cubicBezTo>
                  <a:pt x="8236275" y="5989998"/>
                  <a:pt x="7491714" y="5916673"/>
                  <a:pt x="7120889" y="5918200"/>
                </a:cubicBezTo>
                <a:cubicBezTo>
                  <a:pt x="6598928" y="5834322"/>
                  <a:pt x="6094711" y="5914063"/>
                  <a:pt x="5764530" y="5918200"/>
                </a:cubicBezTo>
                <a:cubicBezTo>
                  <a:pt x="5433190" y="5903072"/>
                  <a:pt x="5202152" y="5930100"/>
                  <a:pt x="4973320" y="5918200"/>
                </a:cubicBezTo>
                <a:cubicBezTo>
                  <a:pt x="4746339" y="6018893"/>
                  <a:pt x="4045790" y="5888463"/>
                  <a:pt x="3729989" y="5918200"/>
                </a:cubicBezTo>
                <a:cubicBezTo>
                  <a:pt x="3417138" y="5832916"/>
                  <a:pt x="2692006" y="5907717"/>
                  <a:pt x="2373630" y="5918200"/>
                </a:cubicBezTo>
                <a:cubicBezTo>
                  <a:pt x="1947332" y="5749645"/>
                  <a:pt x="1554655" y="5967678"/>
                  <a:pt x="1017269" y="5918200"/>
                </a:cubicBezTo>
                <a:cubicBezTo>
                  <a:pt x="435041" y="5870215"/>
                  <a:pt x="329930" y="5870199"/>
                  <a:pt x="0" y="5918200"/>
                </a:cubicBezTo>
                <a:cubicBezTo>
                  <a:pt x="-60514" y="5689759"/>
                  <a:pt x="-32401" y="5661554"/>
                  <a:pt x="0" y="5436289"/>
                </a:cubicBezTo>
                <a:cubicBezTo>
                  <a:pt x="13708" y="5210538"/>
                  <a:pt x="49977" y="5199191"/>
                  <a:pt x="0" y="5013561"/>
                </a:cubicBezTo>
                <a:cubicBezTo>
                  <a:pt x="-10557" y="4858293"/>
                  <a:pt x="98511" y="4639447"/>
                  <a:pt x="0" y="4531650"/>
                </a:cubicBezTo>
                <a:cubicBezTo>
                  <a:pt x="-60882" y="4374734"/>
                  <a:pt x="23635" y="4207841"/>
                  <a:pt x="0" y="4108921"/>
                </a:cubicBezTo>
                <a:cubicBezTo>
                  <a:pt x="-29442" y="4062539"/>
                  <a:pt x="16511" y="3855261"/>
                  <a:pt x="0" y="3567829"/>
                </a:cubicBezTo>
                <a:cubicBezTo>
                  <a:pt x="-8787" y="3333866"/>
                  <a:pt x="-8295" y="3270533"/>
                  <a:pt x="0" y="3085918"/>
                </a:cubicBezTo>
                <a:cubicBezTo>
                  <a:pt x="-20030" y="2900788"/>
                  <a:pt x="11139" y="2867519"/>
                  <a:pt x="0" y="2781553"/>
                </a:cubicBezTo>
                <a:cubicBezTo>
                  <a:pt x="-16339" y="2721004"/>
                  <a:pt x="25198" y="2622627"/>
                  <a:pt x="0" y="2536371"/>
                </a:cubicBezTo>
                <a:cubicBezTo>
                  <a:pt x="-39964" y="2412502"/>
                  <a:pt x="-52600" y="2229046"/>
                  <a:pt x="0" y="2113642"/>
                </a:cubicBezTo>
                <a:cubicBezTo>
                  <a:pt x="22940" y="2005777"/>
                  <a:pt x="22355" y="1950716"/>
                  <a:pt x="0" y="1868460"/>
                </a:cubicBezTo>
                <a:cubicBezTo>
                  <a:pt x="-1950" y="1760457"/>
                  <a:pt x="-7068" y="1636629"/>
                  <a:pt x="0" y="1504913"/>
                </a:cubicBezTo>
                <a:cubicBezTo>
                  <a:pt x="53994" y="1338463"/>
                  <a:pt x="-9646" y="1312399"/>
                  <a:pt x="0" y="1141366"/>
                </a:cubicBezTo>
                <a:cubicBezTo>
                  <a:pt x="-11986" y="998696"/>
                  <a:pt x="-37109" y="992893"/>
                  <a:pt x="0" y="837002"/>
                </a:cubicBezTo>
                <a:cubicBezTo>
                  <a:pt x="28224" y="692156"/>
                  <a:pt x="-20387" y="670586"/>
                  <a:pt x="0" y="532638"/>
                </a:cubicBezTo>
                <a:cubicBezTo>
                  <a:pt x="26677" y="351364"/>
                  <a:pt x="-32063" y="222728"/>
                  <a:pt x="0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xmlns="" sd="1195166532">
                  <a:custGeom>
                    <a:avLst/>
                    <a:gdLst>
                      <a:gd name="connsiteX0" fmla="*/ 0 w 11303000"/>
                      <a:gd name="connsiteY0" fmla="*/ 0 h 5918200"/>
                      <a:gd name="connsiteX1" fmla="*/ 904239 w 11303000"/>
                      <a:gd name="connsiteY1" fmla="*/ 0 h 5918200"/>
                      <a:gd name="connsiteX2" fmla="*/ 2147570 w 11303000"/>
                      <a:gd name="connsiteY2" fmla="*/ 0 h 5918200"/>
                      <a:gd name="connsiteX3" fmla="*/ 3277869 w 11303000"/>
                      <a:gd name="connsiteY3" fmla="*/ 0 h 5918200"/>
                      <a:gd name="connsiteX4" fmla="*/ 4634230 w 11303000"/>
                      <a:gd name="connsiteY4" fmla="*/ 0 h 5918200"/>
                      <a:gd name="connsiteX5" fmla="*/ 5006099 w 11303000"/>
                      <a:gd name="connsiteY5" fmla="*/ 0 h 5918200"/>
                      <a:gd name="connsiteX6" fmla="*/ 5425440 w 11303000"/>
                      <a:gd name="connsiteY6" fmla="*/ 0 h 5918200"/>
                      <a:gd name="connsiteX7" fmla="*/ 6216650 w 11303000"/>
                      <a:gd name="connsiteY7" fmla="*/ 0 h 5918200"/>
                      <a:gd name="connsiteX8" fmla="*/ 7346949 w 11303000"/>
                      <a:gd name="connsiteY8" fmla="*/ 0 h 5918200"/>
                      <a:gd name="connsiteX9" fmla="*/ 8703309 w 11303000"/>
                      <a:gd name="connsiteY9" fmla="*/ 0 h 5918200"/>
                      <a:gd name="connsiteX10" fmla="*/ 9607550 w 11303000"/>
                      <a:gd name="connsiteY10" fmla="*/ 0 h 5918200"/>
                      <a:gd name="connsiteX11" fmla="*/ 11303000 w 11303000"/>
                      <a:gd name="connsiteY11" fmla="*/ 0 h 5918200"/>
                      <a:gd name="connsiteX12" fmla="*/ 11303000 w 11303000"/>
                      <a:gd name="connsiteY12" fmla="*/ 245182 h 5918200"/>
                      <a:gd name="connsiteX13" fmla="*/ 11303000 w 11303000"/>
                      <a:gd name="connsiteY13" fmla="*/ 608729 h 5918200"/>
                      <a:gd name="connsiteX14" fmla="*/ 11303000 w 11303000"/>
                      <a:gd name="connsiteY14" fmla="*/ 1149821 h 5918200"/>
                      <a:gd name="connsiteX15" fmla="*/ 11303000 w 11303000"/>
                      <a:gd name="connsiteY15" fmla="*/ 1631732 h 5918200"/>
                      <a:gd name="connsiteX16" fmla="*/ 11303000 w 11303000"/>
                      <a:gd name="connsiteY16" fmla="*/ 1936097 h 5918200"/>
                      <a:gd name="connsiteX17" fmla="*/ 11303000 w 11303000"/>
                      <a:gd name="connsiteY17" fmla="*/ 2240461 h 5918200"/>
                      <a:gd name="connsiteX18" fmla="*/ 11303000 w 11303000"/>
                      <a:gd name="connsiteY18" fmla="*/ 2722372 h 5918200"/>
                      <a:gd name="connsiteX19" fmla="*/ 11303000 w 11303000"/>
                      <a:gd name="connsiteY19" fmla="*/ 3263464 h 5918200"/>
                      <a:gd name="connsiteX20" fmla="*/ 11303000 w 11303000"/>
                      <a:gd name="connsiteY20" fmla="*/ 3745374 h 5918200"/>
                      <a:gd name="connsiteX21" fmla="*/ 11303000 w 11303000"/>
                      <a:gd name="connsiteY21" fmla="*/ 4049739 h 5918200"/>
                      <a:gd name="connsiteX22" fmla="*/ 11303000 w 11303000"/>
                      <a:gd name="connsiteY22" fmla="*/ 4531650 h 5918200"/>
                      <a:gd name="connsiteX23" fmla="*/ 11303000 w 11303000"/>
                      <a:gd name="connsiteY23" fmla="*/ 4895197 h 5918200"/>
                      <a:gd name="connsiteX24" fmla="*/ 11303000 w 11303000"/>
                      <a:gd name="connsiteY24" fmla="*/ 5317925 h 5918200"/>
                      <a:gd name="connsiteX25" fmla="*/ 11303000 w 11303000"/>
                      <a:gd name="connsiteY25" fmla="*/ 5918200 h 5918200"/>
                      <a:gd name="connsiteX26" fmla="*/ 10693768 w 11303000"/>
                      <a:gd name="connsiteY26" fmla="*/ 5918200 h 5918200"/>
                      <a:gd name="connsiteX27" fmla="*/ 10059670 w 11303000"/>
                      <a:gd name="connsiteY27" fmla="*/ 5918200 h 5918200"/>
                      <a:gd name="connsiteX28" fmla="*/ 9268460 w 11303000"/>
                      <a:gd name="connsiteY28" fmla="*/ 5918200 h 5918200"/>
                      <a:gd name="connsiteX29" fmla="*/ 8477250 w 11303000"/>
                      <a:gd name="connsiteY29" fmla="*/ 5918200 h 5918200"/>
                      <a:gd name="connsiteX30" fmla="*/ 7120889 w 11303000"/>
                      <a:gd name="connsiteY30" fmla="*/ 5918200 h 5918200"/>
                      <a:gd name="connsiteX31" fmla="*/ 5764530 w 11303000"/>
                      <a:gd name="connsiteY31" fmla="*/ 5918200 h 5918200"/>
                      <a:gd name="connsiteX32" fmla="*/ 4973320 w 11303000"/>
                      <a:gd name="connsiteY32" fmla="*/ 5918200 h 5918200"/>
                      <a:gd name="connsiteX33" fmla="*/ 3729989 w 11303000"/>
                      <a:gd name="connsiteY33" fmla="*/ 5918200 h 5918200"/>
                      <a:gd name="connsiteX34" fmla="*/ 2373630 w 11303000"/>
                      <a:gd name="connsiteY34" fmla="*/ 5918200 h 5918200"/>
                      <a:gd name="connsiteX35" fmla="*/ 1017269 w 11303000"/>
                      <a:gd name="connsiteY35" fmla="*/ 5918200 h 5918200"/>
                      <a:gd name="connsiteX36" fmla="*/ 0 w 11303000"/>
                      <a:gd name="connsiteY36" fmla="*/ 5918200 h 5918200"/>
                      <a:gd name="connsiteX37" fmla="*/ 0 w 11303000"/>
                      <a:gd name="connsiteY37" fmla="*/ 5436289 h 5918200"/>
                      <a:gd name="connsiteX38" fmla="*/ 0 w 11303000"/>
                      <a:gd name="connsiteY38" fmla="*/ 5013561 h 5918200"/>
                      <a:gd name="connsiteX39" fmla="*/ 0 w 11303000"/>
                      <a:gd name="connsiteY39" fmla="*/ 4531650 h 5918200"/>
                      <a:gd name="connsiteX40" fmla="*/ 0 w 11303000"/>
                      <a:gd name="connsiteY40" fmla="*/ 4108921 h 5918200"/>
                      <a:gd name="connsiteX41" fmla="*/ 0 w 11303000"/>
                      <a:gd name="connsiteY41" fmla="*/ 3567829 h 5918200"/>
                      <a:gd name="connsiteX42" fmla="*/ 0 w 11303000"/>
                      <a:gd name="connsiteY42" fmla="*/ 3085918 h 5918200"/>
                      <a:gd name="connsiteX43" fmla="*/ 0 w 11303000"/>
                      <a:gd name="connsiteY43" fmla="*/ 2781553 h 5918200"/>
                      <a:gd name="connsiteX44" fmla="*/ 0 w 11303000"/>
                      <a:gd name="connsiteY44" fmla="*/ 2536371 h 5918200"/>
                      <a:gd name="connsiteX45" fmla="*/ 0 w 11303000"/>
                      <a:gd name="connsiteY45" fmla="*/ 2113642 h 5918200"/>
                      <a:gd name="connsiteX46" fmla="*/ 0 w 11303000"/>
                      <a:gd name="connsiteY46" fmla="*/ 1868460 h 5918200"/>
                      <a:gd name="connsiteX47" fmla="*/ 0 w 11303000"/>
                      <a:gd name="connsiteY47" fmla="*/ 1504913 h 5918200"/>
                      <a:gd name="connsiteX48" fmla="*/ 0 w 11303000"/>
                      <a:gd name="connsiteY48" fmla="*/ 1141366 h 5918200"/>
                      <a:gd name="connsiteX49" fmla="*/ 0 w 11303000"/>
                      <a:gd name="connsiteY49" fmla="*/ 837002 h 5918200"/>
                      <a:gd name="connsiteX50" fmla="*/ 0 w 11303000"/>
                      <a:gd name="connsiteY50" fmla="*/ 532638 h 5918200"/>
                      <a:gd name="connsiteX51" fmla="*/ 0 w 11303000"/>
                      <a:gd name="connsiteY51" fmla="*/ 0 h 5918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</a:cxnLst>
                    <a:rect l="l" t="t" r="r" b="b"/>
                    <a:pathLst>
                      <a:path w="11303000" h="5918200" extrusionOk="0">
                        <a:moveTo>
                          <a:pt x="0" y="0"/>
                        </a:moveTo>
                        <a:cubicBezTo>
                          <a:pt x="358772" y="-23443"/>
                          <a:pt x="622268" y="28104"/>
                          <a:pt x="904239" y="0"/>
                        </a:cubicBezTo>
                        <a:cubicBezTo>
                          <a:pt x="1186623" y="24626"/>
                          <a:pt x="1536457" y="-78634"/>
                          <a:pt x="2147570" y="0"/>
                        </a:cubicBezTo>
                        <a:cubicBezTo>
                          <a:pt x="2724807" y="13353"/>
                          <a:pt x="2809709" y="19376"/>
                          <a:pt x="3277869" y="0"/>
                        </a:cubicBezTo>
                        <a:cubicBezTo>
                          <a:pt x="3761897" y="-18994"/>
                          <a:pt x="4367418" y="7708"/>
                          <a:pt x="4634230" y="0"/>
                        </a:cubicBezTo>
                        <a:cubicBezTo>
                          <a:pt x="4817794" y="-8001"/>
                          <a:pt x="4865086" y="10277"/>
                          <a:pt x="5006099" y="0"/>
                        </a:cubicBezTo>
                        <a:cubicBezTo>
                          <a:pt x="5147112" y="-10277"/>
                          <a:pt x="5220903" y="-20140"/>
                          <a:pt x="5425440" y="0"/>
                        </a:cubicBezTo>
                        <a:cubicBezTo>
                          <a:pt x="5782605" y="8871"/>
                          <a:pt x="5949773" y="-24102"/>
                          <a:pt x="6216650" y="0"/>
                        </a:cubicBezTo>
                        <a:cubicBezTo>
                          <a:pt x="6496932" y="-11901"/>
                          <a:pt x="6786651" y="29244"/>
                          <a:pt x="7346949" y="0"/>
                        </a:cubicBezTo>
                        <a:cubicBezTo>
                          <a:pt x="7870119" y="-17833"/>
                          <a:pt x="8248588" y="-20373"/>
                          <a:pt x="8703309" y="0"/>
                        </a:cubicBezTo>
                        <a:cubicBezTo>
                          <a:pt x="9124953" y="20605"/>
                          <a:pt x="9193411" y="-12370"/>
                          <a:pt x="9607550" y="0"/>
                        </a:cubicBezTo>
                        <a:cubicBezTo>
                          <a:pt x="9987497" y="378"/>
                          <a:pt x="10444805" y="-13753"/>
                          <a:pt x="11303000" y="0"/>
                        </a:cubicBezTo>
                        <a:cubicBezTo>
                          <a:pt x="11293216" y="63687"/>
                          <a:pt x="11293942" y="160134"/>
                          <a:pt x="11303000" y="245182"/>
                        </a:cubicBezTo>
                        <a:cubicBezTo>
                          <a:pt x="11299620" y="304692"/>
                          <a:pt x="11333343" y="501418"/>
                          <a:pt x="11303000" y="608729"/>
                        </a:cubicBezTo>
                        <a:cubicBezTo>
                          <a:pt x="11296994" y="731290"/>
                          <a:pt x="11344815" y="1033963"/>
                          <a:pt x="11303000" y="1149821"/>
                        </a:cubicBezTo>
                        <a:cubicBezTo>
                          <a:pt x="11250628" y="1235226"/>
                          <a:pt x="11308637" y="1484485"/>
                          <a:pt x="11303000" y="1631732"/>
                        </a:cubicBezTo>
                        <a:cubicBezTo>
                          <a:pt x="11300493" y="1824355"/>
                          <a:pt x="11266637" y="1842232"/>
                          <a:pt x="11303000" y="1936097"/>
                        </a:cubicBezTo>
                        <a:cubicBezTo>
                          <a:pt x="11332356" y="2017390"/>
                          <a:pt x="11313372" y="2157381"/>
                          <a:pt x="11303000" y="2240461"/>
                        </a:cubicBezTo>
                        <a:cubicBezTo>
                          <a:pt x="11314286" y="2334549"/>
                          <a:pt x="11269681" y="2483233"/>
                          <a:pt x="11303000" y="2722372"/>
                        </a:cubicBezTo>
                        <a:cubicBezTo>
                          <a:pt x="11319533" y="2963397"/>
                          <a:pt x="11311027" y="3155726"/>
                          <a:pt x="11303000" y="3263464"/>
                        </a:cubicBezTo>
                        <a:cubicBezTo>
                          <a:pt x="11304977" y="3364696"/>
                          <a:pt x="11297788" y="3621142"/>
                          <a:pt x="11303000" y="3745374"/>
                        </a:cubicBezTo>
                        <a:cubicBezTo>
                          <a:pt x="11306055" y="3862365"/>
                          <a:pt x="11320118" y="3922347"/>
                          <a:pt x="11303000" y="4049739"/>
                        </a:cubicBezTo>
                        <a:cubicBezTo>
                          <a:pt x="11265281" y="4204830"/>
                          <a:pt x="11390108" y="4442973"/>
                          <a:pt x="11303000" y="4531650"/>
                        </a:cubicBezTo>
                        <a:cubicBezTo>
                          <a:pt x="11229240" y="4637080"/>
                          <a:pt x="11298870" y="4777932"/>
                          <a:pt x="11303000" y="4895197"/>
                        </a:cubicBezTo>
                        <a:cubicBezTo>
                          <a:pt x="11319870" y="5001645"/>
                          <a:pt x="11307747" y="5129849"/>
                          <a:pt x="11303000" y="5317925"/>
                        </a:cubicBezTo>
                        <a:cubicBezTo>
                          <a:pt x="11297412" y="5504753"/>
                          <a:pt x="11289352" y="5713351"/>
                          <a:pt x="11303000" y="5918200"/>
                        </a:cubicBezTo>
                        <a:cubicBezTo>
                          <a:pt x="11171135" y="5945339"/>
                          <a:pt x="10841867" y="5896943"/>
                          <a:pt x="10693768" y="5918200"/>
                        </a:cubicBezTo>
                        <a:cubicBezTo>
                          <a:pt x="10545669" y="5939457"/>
                          <a:pt x="10264004" y="5947085"/>
                          <a:pt x="10059670" y="5918200"/>
                        </a:cubicBezTo>
                        <a:cubicBezTo>
                          <a:pt x="9560391" y="5931937"/>
                          <a:pt x="9602864" y="5921681"/>
                          <a:pt x="9268460" y="5918200"/>
                        </a:cubicBezTo>
                        <a:cubicBezTo>
                          <a:pt x="8961306" y="5914040"/>
                          <a:pt x="8728033" y="5959575"/>
                          <a:pt x="8477250" y="5918200"/>
                        </a:cubicBezTo>
                        <a:cubicBezTo>
                          <a:pt x="8251460" y="5945489"/>
                          <a:pt x="7512135" y="5916879"/>
                          <a:pt x="7120889" y="5918200"/>
                        </a:cubicBezTo>
                        <a:cubicBezTo>
                          <a:pt x="6651701" y="5886121"/>
                          <a:pt x="6071203" y="5908556"/>
                          <a:pt x="5764530" y="5918200"/>
                        </a:cubicBezTo>
                        <a:cubicBezTo>
                          <a:pt x="5460150" y="5920094"/>
                          <a:pt x="5234794" y="5925773"/>
                          <a:pt x="4973320" y="5918200"/>
                        </a:cubicBezTo>
                        <a:cubicBezTo>
                          <a:pt x="4707214" y="5964424"/>
                          <a:pt x="4003830" y="5914986"/>
                          <a:pt x="3729989" y="5918200"/>
                        </a:cubicBezTo>
                        <a:cubicBezTo>
                          <a:pt x="3450462" y="5873031"/>
                          <a:pt x="2723113" y="5908538"/>
                          <a:pt x="2373630" y="5918200"/>
                        </a:cubicBezTo>
                        <a:cubicBezTo>
                          <a:pt x="1979824" y="5846746"/>
                          <a:pt x="1565917" y="5955678"/>
                          <a:pt x="1017269" y="5918200"/>
                        </a:cubicBezTo>
                        <a:cubicBezTo>
                          <a:pt x="434957" y="5897617"/>
                          <a:pt x="323729" y="5883216"/>
                          <a:pt x="0" y="5918200"/>
                        </a:cubicBezTo>
                        <a:cubicBezTo>
                          <a:pt x="-59916" y="5696851"/>
                          <a:pt x="-25229" y="5657517"/>
                          <a:pt x="0" y="5436289"/>
                        </a:cubicBezTo>
                        <a:cubicBezTo>
                          <a:pt x="18408" y="5212977"/>
                          <a:pt x="50444" y="5197069"/>
                          <a:pt x="0" y="5013561"/>
                        </a:cubicBezTo>
                        <a:cubicBezTo>
                          <a:pt x="-40139" y="4841534"/>
                          <a:pt x="71393" y="4648927"/>
                          <a:pt x="0" y="4531650"/>
                        </a:cubicBezTo>
                        <a:cubicBezTo>
                          <a:pt x="-64810" y="4399286"/>
                          <a:pt x="35809" y="4211361"/>
                          <a:pt x="0" y="4108921"/>
                        </a:cubicBezTo>
                        <a:cubicBezTo>
                          <a:pt x="-33447" y="4045778"/>
                          <a:pt x="8923" y="3824381"/>
                          <a:pt x="0" y="3567829"/>
                        </a:cubicBezTo>
                        <a:cubicBezTo>
                          <a:pt x="-8292" y="3328770"/>
                          <a:pt x="2588" y="3263218"/>
                          <a:pt x="0" y="3085918"/>
                        </a:cubicBezTo>
                        <a:cubicBezTo>
                          <a:pt x="-13303" y="2909856"/>
                          <a:pt x="8747" y="2867143"/>
                          <a:pt x="0" y="2781553"/>
                        </a:cubicBezTo>
                        <a:cubicBezTo>
                          <a:pt x="-10578" y="2710551"/>
                          <a:pt x="20823" y="2622107"/>
                          <a:pt x="0" y="2536371"/>
                        </a:cubicBezTo>
                        <a:cubicBezTo>
                          <a:pt x="-23904" y="2434575"/>
                          <a:pt x="-33466" y="2229733"/>
                          <a:pt x="0" y="2113642"/>
                        </a:cubicBezTo>
                        <a:cubicBezTo>
                          <a:pt x="22711" y="2001162"/>
                          <a:pt x="27851" y="1938613"/>
                          <a:pt x="0" y="1868460"/>
                        </a:cubicBezTo>
                        <a:cubicBezTo>
                          <a:pt x="-13244" y="1777706"/>
                          <a:pt x="-11903" y="1638068"/>
                          <a:pt x="0" y="1504913"/>
                        </a:cubicBezTo>
                        <a:cubicBezTo>
                          <a:pt x="50024" y="1345105"/>
                          <a:pt x="-5375" y="1299871"/>
                          <a:pt x="0" y="1141366"/>
                        </a:cubicBezTo>
                        <a:cubicBezTo>
                          <a:pt x="-6791" y="1000264"/>
                          <a:pt x="-37677" y="992128"/>
                          <a:pt x="0" y="837002"/>
                        </a:cubicBezTo>
                        <a:cubicBezTo>
                          <a:pt x="31822" y="690560"/>
                          <a:pt x="-15850" y="681154"/>
                          <a:pt x="0" y="532638"/>
                        </a:cubicBezTo>
                        <a:cubicBezTo>
                          <a:pt x="19395" y="370349"/>
                          <a:pt x="-4065" y="23661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46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5AC10-34AC-450C-90A3-0E1CC33AD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478" y="1009812"/>
            <a:ext cx="10515600" cy="1325563"/>
          </a:xfrm>
        </p:spPr>
        <p:txBody>
          <a:bodyPr/>
          <a:lstStyle/>
          <a:p>
            <a:r>
              <a:rPr lang="en-GB" dirty="0">
                <a:latin typeface="Arial Nova" panose="020B0504020202020204" pitchFamily="34" charset="0"/>
              </a:rPr>
              <a:t>What you need to do now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CC54B1-E9B5-415B-8EA7-8BDFE54A4EE8}"/>
              </a:ext>
            </a:extLst>
          </p:cNvPr>
          <p:cNvSpPr/>
          <p:nvPr/>
        </p:nvSpPr>
        <p:spPr>
          <a:xfrm>
            <a:off x="2811956" y="2102985"/>
            <a:ext cx="80719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 Nova" panose="020B0504020202020204" pitchFamily="34" charset="0"/>
              </a:rPr>
              <a:t>You need to register yourselves at:  </a:t>
            </a:r>
            <a:r>
              <a:rPr lang="en-GB" sz="2400" dirty="0">
                <a:latin typeface="Arial Nova" panose="020B0504020202020204" pitchFamily="34" charset="0"/>
                <a:hlinkClick r:id="rId3"/>
              </a:rPr>
              <a:t>https://wh1.snapsurveys.com/s.asp?k=160397740559</a:t>
            </a:r>
            <a:r>
              <a:rPr lang="en-GB" sz="2400" dirty="0">
                <a:latin typeface="Arial Nova" panose="020B0504020202020204" pitchFamily="34" charset="0"/>
              </a:rPr>
              <a:t> </a:t>
            </a:r>
          </a:p>
          <a:p>
            <a:endParaRPr lang="en-GB" sz="2400" dirty="0">
              <a:latin typeface="Arial Nova" panose="020B0504020202020204" pitchFamily="34" charset="0"/>
            </a:endParaRPr>
          </a:p>
          <a:p>
            <a:r>
              <a:rPr lang="en-GB" sz="2400" dirty="0">
                <a:latin typeface="Arial Nova" panose="020B0504020202020204" pitchFamily="34" charset="0"/>
              </a:rPr>
              <a:t>Make sure you complete all information as well as selecting Stocksbridge High school to be part of the events on the afternoons of 1, 2, 3 of December. </a:t>
            </a:r>
          </a:p>
          <a:p>
            <a:endParaRPr lang="en-GB" sz="2400" dirty="0">
              <a:latin typeface="Arial Nova" panose="020B0504020202020204" pitchFamily="34" charset="0"/>
            </a:endParaRPr>
          </a:p>
          <a:p>
            <a:r>
              <a:rPr lang="en-GB" sz="2400" dirty="0">
                <a:latin typeface="Arial Nova" panose="020B0504020202020204" pitchFamily="34" charset="0"/>
              </a:rPr>
              <a:t>You need to submit a photo of your map as part of this registration process. </a:t>
            </a:r>
          </a:p>
        </p:txBody>
      </p:sp>
      <p:pic>
        <p:nvPicPr>
          <p:cNvPr id="6" name="Picture 2" descr="Northstar Science School">
            <a:extLst>
              <a:ext uri="{FF2B5EF4-FFF2-40B4-BE49-F238E27FC236}">
                <a16:creationId xmlns:a16="http://schemas.microsoft.com/office/drawing/2014/main" id="{CBAD5D62-0FE6-450E-8E2F-BF80A00A6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645" y="4832430"/>
            <a:ext cx="1538817" cy="1743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BA49120-5788-454F-8BEC-B73424ACF68D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83901" y="5575606"/>
            <a:ext cx="705162" cy="6676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F2AEB9-A075-4D4C-99F5-531F4ECEDAA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72171"/>
          <a:stretch/>
        </p:blipFill>
        <p:spPr>
          <a:xfrm>
            <a:off x="4567767" y="5735637"/>
            <a:ext cx="3446407" cy="257175"/>
          </a:xfrm>
          <a:prstGeom prst="rect">
            <a:avLst/>
          </a:prstGeom>
        </p:spPr>
      </p:pic>
      <p:pic>
        <p:nvPicPr>
          <p:cNvPr id="2050" name="Picture 2" descr="Fugel">
            <a:extLst>
              <a:ext uri="{FF2B5EF4-FFF2-40B4-BE49-F238E27FC236}">
                <a16:creationId xmlns:a16="http://schemas.microsoft.com/office/drawing/2014/main" id="{3A4918FB-52A5-473C-BD75-FF809ECE9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383" y="434470"/>
            <a:ext cx="4513791" cy="80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031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129</Words>
  <Application>Microsoft Office PowerPoint</Application>
  <PresentationFormat>Widescreen</PresentationFormat>
  <Paragraphs>14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Nova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What you need to do now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North Star Project</dc:title>
  <dc:creator>Fawcett, M (SHS Teacher)</dc:creator>
  <cp:lastModifiedBy>Fawcett, M (SHS Teacher)</cp:lastModifiedBy>
  <cp:revision>4</cp:revision>
  <dcterms:created xsi:type="dcterms:W3CDTF">2020-11-10T11:17:12Z</dcterms:created>
  <dcterms:modified xsi:type="dcterms:W3CDTF">2020-11-10T11:50:14Z</dcterms:modified>
</cp:coreProperties>
</file>