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7" r:id="rId2"/>
    <p:sldId id="340" r:id="rId3"/>
    <p:sldId id="335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B6B6"/>
    <a:srgbClr val="63778D"/>
    <a:srgbClr val="C863AE"/>
    <a:srgbClr val="F1CE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36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243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95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110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892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486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085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862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714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704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632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756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9FF3E-4597-4601-A2D9-F1A40E2A2DC2}" type="datetimeFigureOut">
              <a:rPr lang="en-GB" smtClean="0"/>
              <a:t>16/11/2020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18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2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3.png"/><Relationship Id="rId7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13">
            <a:extLst>
              <a:ext uri="{FF2B5EF4-FFF2-40B4-BE49-F238E27FC236}">
                <a16:creationId xmlns:a16="http://schemas.microsoft.com/office/drawing/2014/main" id="{8AA96624-5733-41F5-8219-856C4DDA37F2}"/>
              </a:ext>
            </a:extLst>
          </p:cNvPr>
          <p:cNvSpPr/>
          <p:nvPr/>
        </p:nvSpPr>
        <p:spPr>
          <a:xfrm>
            <a:off x="7628136" y="5012716"/>
            <a:ext cx="4176074" cy="1309127"/>
          </a:xfrm>
          <a:custGeom>
            <a:avLst/>
            <a:gdLst>
              <a:gd name="connsiteX0" fmla="*/ 0 w 4176074"/>
              <a:gd name="connsiteY0" fmla="*/ 0 h 1828733"/>
              <a:gd name="connsiteX1" fmla="*/ 570730 w 4176074"/>
              <a:gd name="connsiteY1" fmla="*/ 0 h 1828733"/>
              <a:gd name="connsiteX2" fmla="*/ 1350264 w 4176074"/>
              <a:gd name="connsiteY2" fmla="*/ 0 h 1828733"/>
              <a:gd name="connsiteX3" fmla="*/ 2004516 w 4176074"/>
              <a:gd name="connsiteY3" fmla="*/ 0 h 1828733"/>
              <a:gd name="connsiteX4" fmla="*/ 2617006 w 4176074"/>
              <a:gd name="connsiteY4" fmla="*/ 0 h 1828733"/>
              <a:gd name="connsiteX5" fmla="*/ 3313019 w 4176074"/>
              <a:gd name="connsiteY5" fmla="*/ 0 h 1828733"/>
              <a:gd name="connsiteX6" fmla="*/ 4176074 w 4176074"/>
              <a:gd name="connsiteY6" fmla="*/ 0 h 1828733"/>
              <a:gd name="connsiteX7" fmla="*/ 4176074 w 4176074"/>
              <a:gd name="connsiteY7" fmla="*/ 609578 h 1828733"/>
              <a:gd name="connsiteX8" fmla="*/ 4176074 w 4176074"/>
              <a:gd name="connsiteY8" fmla="*/ 1200868 h 1828733"/>
              <a:gd name="connsiteX9" fmla="*/ 4176074 w 4176074"/>
              <a:gd name="connsiteY9" fmla="*/ 1828733 h 1828733"/>
              <a:gd name="connsiteX10" fmla="*/ 3480062 w 4176074"/>
              <a:gd name="connsiteY10" fmla="*/ 1828733 h 1828733"/>
              <a:gd name="connsiteX11" fmla="*/ 2825810 w 4176074"/>
              <a:gd name="connsiteY11" fmla="*/ 1828733 h 1828733"/>
              <a:gd name="connsiteX12" fmla="*/ 2171558 w 4176074"/>
              <a:gd name="connsiteY12" fmla="*/ 1828733 h 1828733"/>
              <a:gd name="connsiteX13" fmla="*/ 1559068 w 4176074"/>
              <a:gd name="connsiteY13" fmla="*/ 1828733 h 1828733"/>
              <a:gd name="connsiteX14" fmla="*/ 904816 w 4176074"/>
              <a:gd name="connsiteY14" fmla="*/ 1828733 h 1828733"/>
              <a:gd name="connsiteX15" fmla="*/ 0 w 4176074"/>
              <a:gd name="connsiteY15" fmla="*/ 1828733 h 1828733"/>
              <a:gd name="connsiteX16" fmla="*/ 0 w 4176074"/>
              <a:gd name="connsiteY16" fmla="*/ 1219155 h 1828733"/>
              <a:gd name="connsiteX17" fmla="*/ 0 w 4176074"/>
              <a:gd name="connsiteY17" fmla="*/ 627865 h 1828733"/>
              <a:gd name="connsiteX18" fmla="*/ 0 w 4176074"/>
              <a:gd name="connsiteY18" fmla="*/ 0 h 1828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176074" h="1828733" fill="none" extrusionOk="0">
                <a:moveTo>
                  <a:pt x="0" y="0"/>
                </a:moveTo>
                <a:cubicBezTo>
                  <a:pt x="182213" y="-10443"/>
                  <a:pt x="371826" y="-10190"/>
                  <a:pt x="570730" y="0"/>
                </a:cubicBezTo>
                <a:cubicBezTo>
                  <a:pt x="769634" y="10190"/>
                  <a:pt x="1047038" y="9574"/>
                  <a:pt x="1350264" y="0"/>
                </a:cubicBezTo>
                <a:cubicBezTo>
                  <a:pt x="1653490" y="-9574"/>
                  <a:pt x="1790581" y="-24351"/>
                  <a:pt x="2004516" y="0"/>
                </a:cubicBezTo>
                <a:cubicBezTo>
                  <a:pt x="2218451" y="24351"/>
                  <a:pt x="2390453" y="-7144"/>
                  <a:pt x="2617006" y="0"/>
                </a:cubicBezTo>
                <a:cubicBezTo>
                  <a:pt x="2843559" y="7144"/>
                  <a:pt x="3101577" y="-17837"/>
                  <a:pt x="3313019" y="0"/>
                </a:cubicBezTo>
                <a:cubicBezTo>
                  <a:pt x="3524461" y="17837"/>
                  <a:pt x="3865948" y="11656"/>
                  <a:pt x="4176074" y="0"/>
                </a:cubicBezTo>
                <a:cubicBezTo>
                  <a:pt x="4192102" y="147324"/>
                  <a:pt x="4205650" y="388677"/>
                  <a:pt x="4176074" y="609578"/>
                </a:cubicBezTo>
                <a:cubicBezTo>
                  <a:pt x="4146498" y="830479"/>
                  <a:pt x="4188824" y="912325"/>
                  <a:pt x="4176074" y="1200868"/>
                </a:cubicBezTo>
                <a:cubicBezTo>
                  <a:pt x="4163325" y="1489411"/>
                  <a:pt x="4162172" y="1554365"/>
                  <a:pt x="4176074" y="1828733"/>
                </a:cubicBezTo>
                <a:cubicBezTo>
                  <a:pt x="3884422" y="1858742"/>
                  <a:pt x="3768217" y="1858667"/>
                  <a:pt x="3480062" y="1828733"/>
                </a:cubicBezTo>
                <a:cubicBezTo>
                  <a:pt x="3191907" y="1798799"/>
                  <a:pt x="3108966" y="1852098"/>
                  <a:pt x="2825810" y="1828733"/>
                </a:cubicBezTo>
                <a:cubicBezTo>
                  <a:pt x="2542654" y="1805368"/>
                  <a:pt x="2375131" y="1814841"/>
                  <a:pt x="2171558" y="1828733"/>
                </a:cubicBezTo>
                <a:cubicBezTo>
                  <a:pt x="1967985" y="1842625"/>
                  <a:pt x="1865223" y="1828994"/>
                  <a:pt x="1559068" y="1828733"/>
                </a:cubicBezTo>
                <a:cubicBezTo>
                  <a:pt x="1252913" y="1828473"/>
                  <a:pt x="1157471" y="1816513"/>
                  <a:pt x="904816" y="1828733"/>
                </a:cubicBezTo>
                <a:cubicBezTo>
                  <a:pt x="652161" y="1840953"/>
                  <a:pt x="241939" y="1852638"/>
                  <a:pt x="0" y="1828733"/>
                </a:cubicBezTo>
                <a:cubicBezTo>
                  <a:pt x="16798" y="1693045"/>
                  <a:pt x="-27" y="1492287"/>
                  <a:pt x="0" y="1219155"/>
                </a:cubicBezTo>
                <a:cubicBezTo>
                  <a:pt x="27" y="946023"/>
                  <a:pt x="10147" y="840070"/>
                  <a:pt x="0" y="627865"/>
                </a:cubicBezTo>
                <a:cubicBezTo>
                  <a:pt x="-10147" y="415660"/>
                  <a:pt x="-1495" y="214650"/>
                  <a:pt x="0" y="0"/>
                </a:cubicBezTo>
                <a:close/>
              </a:path>
              <a:path w="4176074" h="1828733" stroke="0" extrusionOk="0">
                <a:moveTo>
                  <a:pt x="0" y="0"/>
                </a:moveTo>
                <a:cubicBezTo>
                  <a:pt x="257945" y="492"/>
                  <a:pt x="371243" y="3686"/>
                  <a:pt x="696012" y="0"/>
                </a:cubicBezTo>
                <a:cubicBezTo>
                  <a:pt x="1020781" y="-3686"/>
                  <a:pt x="1238028" y="-24616"/>
                  <a:pt x="1392025" y="0"/>
                </a:cubicBezTo>
                <a:cubicBezTo>
                  <a:pt x="1546022" y="24616"/>
                  <a:pt x="1817134" y="-22064"/>
                  <a:pt x="2004516" y="0"/>
                </a:cubicBezTo>
                <a:cubicBezTo>
                  <a:pt x="2191898" y="22064"/>
                  <a:pt x="2396141" y="30703"/>
                  <a:pt x="2700528" y="0"/>
                </a:cubicBezTo>
                <a:cubicBezTo>
                  <a:pt x="3004915" y="-30703"/>
                  <a:pt x="3142872" y="5621"/>
                  <a:pt x="3313019" y="0"/>
                </a:cubicBezTo>
                <a:cubicBezTo>
                  <a:pt x="3483166" y="-5621"/>
                  <a:pt x="3876905" y="13589"/>
                  <a:pt x="4176074" y="0"/>
                </a:cubicBezTo>
                <a:cubicBezTo>
                  <a:pt x="4182107" y="191639"/>
                  <a:pt x="4173439" y="380200"/>
                  <a:pt x="4176074" y="591290"/>
                </a:cubicBezTo>
                <a:cubicBezTo>
                  <a:pt x="4178710" y="802380"/>
                  <a:pt x="4148168" y="1074980"/>
                  <a:pt x="4176074" y="1200868"/>
                </a:cubicBezTo>
                <a:cubicBezTo>
                  <a:pt x="4203980" y="1326756"/>
                  <a:pt x="4187120" y="1698403"/>
                  <a:pt x="4176074" y="1828733"/>
                </a:cubicBezTo>
                <a:cubicBezTo>
                  <a:pt x="3872083" y="1817772"/>
                  <a:pt x="3694995" y="1794637"/>
                  <a:pt x="3438301" y="1828733"/>
                </a:cubicBezTo>
                <a:cubicBezTo>
                  <a:pt x="3181607" y="1862829"/>
                  <a:pt x="3066857" y="1802877"/>
                  <a:pt x="2700528" y="1828733"/>
                </a:cubicBezTo>
                <a:cubicBezTo>
                  <a:pt x="2334199" y="1854589"/>
                  <a:pt x="2338654" y="1807852"/>
                  <a:pt x="2046276" y="1828733"/>
                </a:cubicBezTo>
                <a:cubicBezTo>
                  <a:pt x="1753898" y="1849614"/>
                  <a:pt x="1451497" y="1834634"/>
                  <a:pt x="1266742" y="1828733"/>
                </a:cubicBezTo>
                <a:cubicBezTo>
                  <a:pt x="1081987" y="1822832"/>
                  <a:pt x="339628" y="1832503"/>
                  <a:pt x="0" y="1828733"/>
                </a:cubicBezTo>
                <a:cubicBezTo>
                  <a:pt x="12250" y="1649533"/>
                  <a:pt x="4236" y="1408159"/>
                  <a:pt x="0" y="1200868"/>
                </a:cubicBezTo>
                <a:cubicBezTo>
                  <a:pt x="-4236" y="993577"/>
                  <a:pt x="-13023" y="759597"/>
                  <a:pt x="0" y="554716"/>
                </a:cubicBezTo>
                <a:cubicBezTo>
                  <a:pt x="13023" y="349835"/>
                  <a:pt x="8304" y="190727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:ask="http://schemas.microsoft.com/office/drawing/2018/sketchyshapes" xmlns="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16" descr="Be Honest">
            <a:extLst>
              <a:ext uri="{FF2B5EF4-FFF2-40B4-BE49-F238E27FC236}">
                <a16:creationId xmlns:a16="http://schemas.microsoft.com/office/drawing/2014/main" id="{F6EEC67E-2D9E-467D-AD0A-0D537C37B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8136" y="4593736"/>
            <a:ext cx="2649561" cy="29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F5E2EBE-F705-4E7A-835D-99F56ED7D87C}"/>
              </a:ext>
            </a:extLst>
          </p:cNvPr>
          <p:cNvSpPr/>
          <p:nvPr/>
        </p:nvSpPr>
        <p:spPr>
          <a:xfrm>
            <a:off x="7792300" y="5167026"/>
            <a:ext cx="41760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Understand and explore the design possibilities of your chosen character by using a </a:t>
            </a:r>
            <a:r>
              <a:rPr lang="en-GB" b="1" dirty="0"/>
              <a:t>Task Analysis</a:t>
            </a:r>
            <a:r>
              <a:rPr lang="en-GB" dirty="0"/>
              <a:t> approach</a:t>
            </a:r>
            <a:r>
              <a:rPr lang="en-GB" b="1" dirty="0"/>
              <a:t>.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AD2ABF-30EA-4A47-80C4-F9F3E9B955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33" y="459663"/>
            <a:ext cx="2936123" cy="38222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9EC3FD2-0E13-43D3-9FA4-B840C6B65A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07" y="4536466"/>
            <a:ext cx="2085975" cy="47625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F366981-278C-4EC6-A727-240B33122A70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3627" y="5905987"/>
            <a:ext cx="713438" cy="67543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3BF43B5-9E2A-42D3-8DF9-7EF64AED2C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0620" y="5762166"/>
            <a:ext cx="1095888" cy="1101480"/>
          </a:xfrm>
          <a:prstGeom prst="rect">
            <a:avLst/>
          </a:prstGeom>
        </p:spPr>
      </p:pic>
      <p:sp>
        <p:nvSpPr>
          <p:cNvPr id="22" name="Rectangle 6">
            <a:extLst>
              <a:ext uri="{FF2B5EF4-FFF2-40B4-BE49-F238E27FC236}">
                <a16:creationId xmlns:a16="http://schemas.microsoft.com/office/drawing/2014/main" id="{5B83A56D-CB7B-40B3-8FA4-FB9A503F9E93}"/>
              </a:ext>
            </a:extLst>
          </p:cNvPr>
          <p:cNvSpPr/>
          <p:nvPr/>
        </p:nvSpPr>
        <p:spPr>
          <a:xfrm>
            <a:off x="342633" y="934061"/>
            <a:ext cx="6807277" cy="3152517"/>
          </a:xfrm>
          <a:custGeom>
            <a:avLst/>
            <a:gdLst>
              <a:gd name="connsiteX0" fmla="*/ 0 w 4176073"/>
              <a:gd name="connsiteY0" fmla="*/ 0 h 3440998"/>
              <a:gd name="connsiteX1" fmla="*/ 737773 w 4176073"/>
              <a:gd name="connsiteY1" fmla="*/ 0 h 3440998"/>
              <a:gd name="connsiteX2" fmla="*/ 1350264 w 4176073"/>
              <a:gd name="connsiteY2" fmla="*/ 0 h 3440998"/>
              <a:gd name="connsiteX3" fmla="*/ 2046276 w 4176073"/>
              <a:gd name="connsiteY3" fmla="*/ 0 h 3440998"/>
              <a:gd name="connsiteX4" fmla="*/ 2617006 w 4176073"/>
              <a:gd name="connsiteY4" fmla="*/ 0 h 3440998"/>
              <a:gd name="connsiteX5" fmla="*/ 3354779 w 4176073"/>
              <a:gd name="connsiteY5" fmla="*/ 0 h 3440998"/>
              <a:gd name="connsiteX6" fmla="*/ 4176073 w 4176073"/>
              <a:gd name="connsiteY6" fmla="*/ 0 h 3440998"/>
              <a:gd name="connsiteX7" fmla="*/ 4176073 w 4176073"/>
              <a:gd name="connsiteY7" fmla="*/ 757020 h 3440998"/>
              <a:gd name="connsiteX8" fmla="*/ 4176073 w 4176073"/>
              <a:gd name="connsiteY8" fmla="*/ 1445219 h 3440998"/>
              <a:gd name="connsiteX9" fmla="*/ 4176073 w 4176073"/>
              <a:gd name="connsiteY9" fmla="*/ 2202239 h 3440998"/>
              <a:gd name="connsiteX10" fmla="*/ 4176073 w 4176073"/>
              <a:gd name="connsiteY10" fmla="*/ 2787208 h 3440998"/>
              <a:gd name="connsiteX11" fmla="*/ 4176073 w 4176073"/>
              <a:gd name="connsiteY11" fmla="*/ 3440998 h 3440998"/>
              <a:gd name="connsiteX12" fmla="*/ 3480061 w 4176073"/>
              <a:gd name="connsiteY12" fmla="*/ 3440998 h 3440998"/>
              <a:gd name="connsiteX13" fmla="*/ 2700527 w 4176073"/>
              <a:gd name="connsiteY13" fmla="*/ 3440998 h 3440998"/>
              <a:gd name="connsiteX14" fmla="*/ 2046276 w 4176073"/>
              <a:gd name="connsiteY14" fmla="*/ 3440998 h 3440998"/>
              <a:gd name="connsiteX15" fmla="*/ 1308503 w 4176073"/>
              <a:gd name="connsiteY15" fmla="*/ 3440998 h 3440998"/>
              <a:gd name="connsiteX16" fmla="*/ 696012 w 4176073"/>
              <a:gd name="connsiteY16" fmla="*/ 3440998 h 3440998"/>
              <a:gd name="connsiteX17" fmla="*/ 0 w 4176073"/>
              <a:gd name="connsiteY17" fmla="*/ 3440998 h 3440998"/>
              <a:gd name="connsiteX18" fmla="*/ 0 w 4176073"/>
              <a:gd name="connsiteY18" fmla="*/ 2683978 h 3440998"/>
              <a:gd name="connsiteX19" fmla="*/ 0 w 4176073"/>
              <a:gd name="connsiteY19" fmla="*/ 2030189 h 3440998"/>
              <a:gd name="connsiteX20" fmla="*/ 0 w 4176073"/>
              <a:gd name="connsiteY20" fmla="*/ 1376399 h 3440998"/>
              <a:gd name="connsiteX21" fmla="*/ 0 w 4176073"/>
              <a:gd name="connsiteY21" fmla="*/ 791430 h 3440998"/>
              <a:gd name="connsiteX22" fmla="*/ 0 w 4176073"/>
              <a:gd name="connsiteY22" fmla="*/ 0 h 3440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176073" h="3440998" fill="none" extrusionOk="0">
                <a:moveTo>
                  <a:pt x="0" y="0"/>
                </a:moveTo>
                <a:cubicBezTo>
                  <a:pt x="277477" y="-6887"/>
                  <a:pt x="481780" y="-7675"/>
                  <a:pt x="737773" y="0"/>
                </a:cubicBezTo>
                <a:cubicBezTo>
                  <a:pt x="993766" y="7675"/>
                  <a:pt x="1206857" y="-1168"/>
                  <a:pt x="1350264" y="0"/>
                </a:cubicBezTo>
                <a:cubicBezTo>
                  <a:pt x="1493671" y="1168"/>
                  <a:pt x="1729465" y="33985"/>
                  <a:pt x="2046276" y="0"/>
                </a:cubicBezTo>
                <a:cubicBezTo>
                  <a:pt x="2363087" y="-33985"/>
                  <a:pt x="2338638" y="23882"/>
                  <a:pt x="2617006" y="0"/>
                </a:cubicBezTo>
                <a:cubicBezTo>
                  <a:pt x="2895374" y="-23882"/>
                  <a:pt x="3050850" y="35769"/>
                  <a:pt x="3354779" y="0"/>
                </a:cubicBezTo>
                <a:cubicBezTo>
                  <a:pt x="3658708" y="-35769"/>
                  <a:pt x="3821109" y="-11524"/>
                  <a:pt x="4176073" y="0"/>
                </a:cubicBezTo>
                <a:cubicBezTo>
                  <a:pt x="4184780" y="191879"/>
                  <a:pt x="4150940" y="574634"/>
                  <a:pt x="4176073" y="757020"/>
                </a:cubicBezTo>
                <a:cubicBezTo>
                  <a:pt x="4201206" y="939406"/>
                  <a:pt x="4204179" y="1226268"/>
                  <a:pt x="4176073" y="1445219"/>
                </a:cubicBezTo>
                <a:cubicBezTo>
                  <a:pt x="4147967" y="1664170"/>
                  <a:pt x="4173819" y="1883753"/>
                  <a:pt x="4176073" y="2202239"/>
                </a:cubicBezTo>
                <a:cubicBezTo>
                  <a:pt x="4178327" y="2520725"/>
                  <a:pt x="4192036" y="2623618"/>
                  <a:pt x="4176073" y="2787208"/>
                </a:cubicBezTo>
                <a:cubicBezTo>
                  <a:pt x="4160110" y="2950798"/>
                  <a:pt x="4165946" y="3133383"/>
                  <a:pt x="4176073" y="3440998"/>
                </a:cubicBezTo>
                <a:cubicBezTo>
                  <a:pt x="3958056" y="3422793"/>
                  <a:pt x="3666958" y="3431820"/>
                  <a:pt x="3480061" y="3440998"/>
                </a:cubicBezTo>
                <a:cubicBezTo>
                  <a:pt x="3293164" y="3450176"/>
                  <a:pt x="2904750" y="3472849"/>
                  <a:pt x="2700527" y="3440998"/>
                </a:cubicBezTo>
                <a:cubicBezTo>
                  <a:pt x="2496304" y="3409147"/>
                  <a:pt x="2323258" y="3467488"/>
                  <a:pt x="2046276" y="3440998"/>
                </a:cubicBezTo>
                <a:cubicBezTo>
                  <a:pt x="1769294" y="3414508"/>
                  <a:pt x="1518646" y="3427506"/>
                  <a:pt x="1308503" y="3440998"/>
                </a:cubicBezTo>
                <a:cubicBezTo>
                  <a:pt x="1098360" y="3454490"/>
                  <a:pt x="872909" y="3455013"/>
                  <a:pt x="696012" y="3440998"/>
                </a:cubicBezTo>
                <a:cubicBezTo>
                  <a:pt x="519115" y="3426983"/>
                  <a:pt x="249754" y="3409231"/>
                  <a:pt x="0" y="3440998"/>
                </a:cubicBezTo>
                <a:cubicBezTo>
                  <a:pt x="23655" y="3190125"/>
                  <a:pt x="-9274" y="2872186"/>
                  <a:pt x="0" y="2683978"/>
                </a:cubicBezTo>
                <a:cubicBezTo>
                  <a:pt x="9274" y="2495770"/>
                  <a:pt x="19252" y="2255497"/>
                  <a:pt x="0" y="2030189"/>
                </a:cubicBezTo>
                <a:cubicBezTo>
                  <a:pt x="-19252" y="1804881"/>
                  <a:pt x="-23732" y="1545665"/>
                  <a:pt x="0" y="1376399"/>
                </a:cubicBezTo>
                <a:cubicBezTo>
                  <a:pt x="23732" y="1207133"/>
                  <a:pt x="18889" y="1018963"/>
                  <a:pt x="0" y="791430"/>
                </a:cubicBezTo>
                <a:cubicBezTo>
                  <a:pt x="-18889" y="563897"/>
                  <a:pt x="-20996" y="352462"/>
                  <a:pt x="0" y="0"/>
                </a:cubicBezTo>
                <a:close/>
              </a:path>
              <a:path w="4176073" h="3440998" stroke="0" extrusionOk="0">
                <a:moveTo>
                  <a:pt x="0" y="0"/>
                </a:moveTo>
                <a:cubicBezTo>
                  <a:pt x="257945" y="492"/>
                  <a:pt x="371243" y="3686"/>
                  <a:pt x="696012" y="0"/>
                </a:cubicBezTo>
                <a:cubicBezTo>
                  <a:pt x="1020781" y="-3686"/>
                  <a:pt x="1240377" y="-19678"/>
                  <a:pt x="1392024" y="0"/>
                </a:cubicBezTo>
                <a:cubicBezTo>
                  <a:pt x="1543671" y="19678"/>
                  <a:pt x="1817133" y="-22064"/>
                  <a:pt x="2004515" y="0"/>
                </a:cubicBezTo>
                <a:cubicBezTo>
                  <a:pt x="2191897" y="22064"/>
                  <a:pt x="2396140" y="30703"/>
                  <a:pt x="2700527" y="0"/>
                </a:cubicBezTo>
                <a:cubicBezTo>
                  <a:pt x="3004914" y="-30703"/>
                  <a:pt x="3142871" y="5621"/>
                  <a:pt x="3313018" y="0"/>
                </a:cubicBezTo>
                <a:cubicBezTo>
                  <a:pt x="3483165" y="-5621"/>
                  <a:pt x="3876904" y="13589"/>
                  <a:pt x="4176073" y="0"/>
                </a:cubicBezTo>
                <a:cubicBezTo>
                  <a:pt x="4170050" y="140015"/>
                  <a:pt x="4164500" y="482334"/>
                  <a:pt x="4176073" y="653790"/>
                </a:cubicBezTo>
                <a:cubicBezTo>
                  <a:pt x="4187647" y="825246"/>
                  <a:pt x="4177512" y="1194928"/>
                  <a:pt x="4176073" y="1341989"/>
                </a:cubicBezTo>
                <a:cubicBezTo>
                  <a:pt x="4174634" y="1489050"/>
                  <a:pt x="4176451" y="1803639"/>
                  <a:pt x="4176073" y="1961369"/>
                </a:cubicBezTo>
                <a:cubicBezTo>
                  <a:pt x="4175695" y="2119099"/>
                  <a:pt x="4200711" y="2409848"/>
                  <a:pt x="4176073" y="2683978"/>
                </a:cubicBezTo>
                <a:cubicBezTo>
                  <a:pt x="4151435" y="2958108"/>
                  <a:pt x="4211598" y="3243563"/>
                  <a:pt x="4176073" y="3440998"/>
                </a:cubicBezTo>
                <a:cubicBezTo>
                  <a:pt x="3980642" y="3429407"/>
                  <a:pt x="3681357" y="3466257"/>
                  <a:pt x="3480061" y="3440998"/>
                </a:cubicBezTo>
                <a:cubicBezTo>
                  <a:pt x="3278765" y="3415739"/>
                  <a:pt x="2885282" y="3446899"/>
                  <a:pt x="2700527" y="3440998"/>
                </a:cubicBezTo>
                <a:cubicBezTo>
                  <a:pt x="2515772" y="3435097"/>
                  <a:pt x="2205144" y="3414493"/>
                  <a:pt x="1962754" y="3440998"/>
                </a:cubicBezTo>
                <a:cubicBezTo>
                  <a:pt x="1720364" y="3467503"/>
                  <a:pt x="1422915" y="3425749"/>
                  <a:pt x="1224981" y="3440998"/>
                </a:cubicBezTo>
                <a:cubicBezTo>
                  <a:pt x="1027047" y="3456247"/>
                  <a:pt x="580924" y="3483440"/>
                  <a:pt x="0" y="3440998"/>
                </a:cubicBezTo>
                <a:cubicBezTo>
                  <a:pt x="-19624" y="3235502"/>
                  <a:pt x="-33826" y="3082271"/>
                  <a:pt x="0" y="2752798"/>
                </a:cubicBezTo>
                <a:cubicBezTo>
                  <a:pt x="33826" y="2423325"/>
                  <a:pt x="-24987" y="2429241"/>
                  <a:pt x="0" y="2167829"/>
                </a:cubicBezTo>
                <a:cubicBezTo>
                  <a:pt x="24987" y="1906417"/>
                  <a:pt x="27761" y="1718152"/>
                  <a:pt x="0" y="1479629"/>
                </a:cubicBezTo>
                <a:cubicBezTo>
                  <a:pt x="-27761" y="1241106"/>
                  <a:pt x="-11701" y="1070341"/>
                  <a:pt x="0" y="860249"/>
                </a:cubicBezTo>
                <a:cubicBezTo>
                  <a:pt x="11701" y="650157"/>
                  <a:pt x="4688" y="217441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:ask="http://schemas.microsoft.com/office/drawing/2018/sketchyshapes" xmlns="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5CE4B0-114E-477F-9E61-389275EECF7A}"/>
              </a:ext>
            </a:extLst>
          </p:cNvPr>
          <p:cNvSpPr txBox="1"/>
          <p:nvPr/>
        </p:nvSpPr>
        <p:spPr>
          <a:xfrm>
            <a:off x="3278756" y="4451425"/>
            <a:ext cx="3871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>
                <a:solidFill>
                  <a:srgbClr val="FF0000"/>
                </a:solidFill>
              </a:rPr>
              <a:t>Think about the word analysis, discuss with your table what it means? 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945E15F8-A182-41D1-AB57-E899FB8E6A53}"/>
              </a:ext>
            </a:extLst>
          </p:cNvPr>
          <p:cNvSpPr/>
          <p:nvPr/>
        </p:nvSpPr>
        <p:spPr>
          <a:xfrm>
            <a:off x="2725600" y="4520590"/>
            <a:ext cx="553156" cy="508000"/>
          </a:xfrm>
          <a:prstGeom prst="rightArrow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AADF0AC-A0B4-4A11-BC99-9FF792226D65}"/>
              </a:ext>
            </a:extLst>
          </p:cNvPr>
          <p:cNvSpPr/>
          <p:nvPr/>
        </p:nvSpPr>
        <p:spPr>
          <a:xfrm>
            <a:off x="432945" y="1035662"/>
            <a:ext cx="680727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 Task analysis is a method of breaking a piece of work down into smaller elements and examining the relationships between the element.</a:t>
            </a:r>
          </a:p>
          <a:p>
            <a:endParaRPr lang="en-US" dirty="0"/>
          </a:p>
          <a:p>
            <a:r>
              <a:rPr lang="en-US" b="1" dirty="0"/>
              <a:t>A task analysis in design and technology is broken down into the following elements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Collect topic information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Brainstorming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Creating visual guides – Mood boards, design sketches and models  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A96A52D-14F8-4EE8-B4CF-DC0DC612272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471" y="1845284"/>
            <a:ext cx="2380865" cy="244457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21F8F85-241D-416A-B6BC-B42BC0A8A80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009" t="4051" r="2814" b="4051"/>
          <a:stretch/>
        </p:blipFill>
        <p:spPr>
          <a:xfrm>
            <a:off x="7628136" y="236721"/>
            <a:ext cx="2308828" cy="148722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D626DC9-3ECF-4F02-90FF-A8ACEA00138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752" y="236721"/>
            <a:ext cx="2008177" cy="179634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64F1279-91DF-4007-908C-3CDB305355A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9" t="3088" r="2521" b="8143"/>
          <a:stretch/>
        </p:blipFill>
        <p:spPr>
          <a:xfrm rot="16200000">
            <a:off x="9929762" y="2152689"/>
            <a:ext cx="2144368" cy="2129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38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D8C5249-1D91-42CB-BED7-01DA0CFF53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821"/>
          <a:stretch/>
        </p:blipFill>
        <p:spPr>
          <a:xfrm>
            <a:off x="325375" y="44581"/>
            <a:ext cx="6869693" cy="5216065"/>
          </a:xfrm>
          <a:prstGeom prst="rect">
            <a:avLst/>
          </a:prstGeom>
        </p:spPr>
      </p:pic>
      <p:sp>
        <p:nvSpPr>
          <p:cNvPr id="23" name="Rectangle 13">
            <a:extLst>
              <a:ext uri="{FF2B5EF4-FFF2-40B4-BE49-F238E27FC236}">
                <a16:creationId xmlns:a16="http://schemas.microsoft.com/office/drawing/2014/main" id="{8AA96624-5733-41F5-8219-856C4DDA37F2}"/>
              </a:ext>
            </a:extLst>
          </p:cNvPr>
          <p:cNvSpPr/>
          <p:nvPr/>
        </p:nvSpPr>
        <p:spPr>
          <a:xfrm>
            <a:off x="7628136" y="5012716"/>
            <a:ext cx="4176074" cy="1309127"/>
          </a:xfrm>
          <a:custGeom>
            <a:avLst/>
            <a:gdLst>
              <a:gd name="connsiteX0" fmla="*/ 0 w 4176074"/>
              <a:gd name="connsiteY0" fmla="*/ 0 h 1828733"/>
              <a:gd name="connsiteX1" fmla="*/ 570730 w 4176074"/>
              <a:gd name="connsiteY1" fmla="*/ 0 h 1828733"/>
              <a:gd name="connsiteX2" fmla="*/ 1350264 w 4176074"/>
              <a:gd name="connsiteY2" fmla="*/ 0 h 1828733"/>
              <a:gd name="connsiteX3" fmla="*/ 2004516 w 4176074"/>
              <a:gd name="connsiteY3" fmla="*/ 0 h 1828733"/>
              <a:gd name="connsiteX4" fmla="*/ 2617006 w 4176074"/>
              <a:gd name="connsiteY4" fmla="*/ 0 h 1828733"/>
              <a:gd name="connsiteX5" fmla="*/ 3313019 w 4176074"/>
              <a:gd name="connsiteY5" fmla="*/ 0 h 1828733"/>
              <a:gd name="connsiteX6" fmla="*/ 4176074 w 4176074"/>
              <a:gd name="connsiteY6" fmla="*/ 0 h 1828733"/>
              <a:gd name="connsiteX7" fmla="*/ 4176074 w 4176074"/>
              <a:gd name="connsiteY7" fmla="*/ 609578 h 1828733"/>
              <a:gd name="connsiteX8" fmla="*/ 4176074 w 4176074"/>
              <a:gd name="connsiteY8" fmla="*/ 1200868 h 1828733"/>
              <a:gd name="connsiteX9" fmla="*/ 4176074 w 4176074"/>
              <a:gd name="connsiteY9" fmla="*/ 1828733 h 1828733"/>
              <a:gd name="connsiteX10" fmla="*/ 3480062 w 4176074"/>
              <a:gd name="connsiteY10" fmla="*/ 1828733 h 1828733"/>
              <a:gd name="connsiteX11" fmla="*/ 2825810 w 4176074"/>
              <a:gd name="connsiteY11" fmla="*/ 1828733 h 1828733"/>
              <a:gd name="connsiteX12" fmla="*/ 2171558 w 4176074"/>
              <a:gd name="connsiteY12" fmla="*/ 1828733 h 1828733"/>
              <a:gd name="connsiteX13" fmla="*/ 1559068 w 4176074"/>
              <a:gd name="connsiteY13" fmla="*/ 1828733 h 1828733"/>
              <a:gd name="connsiteX14" fmla="*/ 904816 w 4176074"/>
              <a:gd name="connsiteY14" fmla="*/ 1828733 h 1828733"/>
              <a:gd name="connsiteX15" fmla="*/ 0 w 4176074"/>
              <a:gd name="connsiteY15" fmla="*/ 1828733 h 1828733"/>
              <a:gd name="connsiteX16" fmla="*/ 0 w 4176074"/>
              <a:gd name="connsiteY16" fmla="*/ 1219155 h 1828733"/>
              <a:gd name="connsiteX17" fmla="*/ 0 w 4176074"/>
              <a:gd name="connsiteY17" fmla="*/ 627865 h 1828733"/>
              <a:gd name="connsiteX18" fmla="*/ 0 w 4176074"/>
              <a:gd name="connsiteY18" fmla="*/ 0 h 1828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176074" h="1828733" fill="none" extrusionOk="0">
                <a:moveTo>
                  <a:pt x="0" y="0"/>
                </a:moveTo>
                <a:cubicBezTo>
                  <a:pt x="182213" y="-10443"/>
                  <a:pt x="371826" y="-10190"/>
                  <a:pt x="570730" y="0"/>
                </a:cubicBezTo>
                <a:cubicBezTo>
                  <a:pt x="769634" y="10190"/>
                  <a:pt x="1047038" y="9574"/>
                  <a:pt x="1350264" y="0"/>
                </a:cubicBezTo>
                <a:cubicBezTo>
                  <a:pt x="1653490" y="-9574"/>
                  <a:pt x="1790581" y="-24351"/>
                  <a:pt x="2004516" y="0"/>
                </a:cubicBezTo>
                <a:cubicBezTo>
                  <a:pt x="2218451" y="24351"/>
                  <a:pt x="2390453" y="-7144"/>
                  <a:pt x="2617006" y="0"/>
                </a:cubicBezTo>
                <a:cubicBezTo>
                  <a:pt x="2843559" y="7144"/>
                  <a:pt x="3101577" y="-17837"/>
                  <a:pt x="3313019" y="0"/>
                </a:cubicBezTo>
                <a:cubicBezTo>
                  <a:pt x="3524461" y="17837"/>
                  <a:pt x="3865948" y="11656"/>
                  <a:pt x="4176074" y="0"/>
                </a:cubicBezTo>
                <a:cubicBezTo>
                  <a:pt x="4192102" y="147324"/>
                  <a:pt x="4205650" y="388677"/>
                  <a:pt x="4176074" y="609578"/>
                </a:cubicBezTo>
                <a:cubicBezTo>
                  <a:pt x="4146498" y="830479"/>
                  <a:pt x="4188824" y="912325"/>
                  <a:pt x="4176074" y="1200868"/>
                </a:cubicBezTo>
                <a:cubicBezTo>
                  <a:pt x="4163325" y="1489411"/>
                  <a:pt x="4162172" y="1554365"/>
                  <a:pt x="4176074" y="1828733"/>
                </a:cubicBezTo>
                <a:cubicBezTo>
                  <a:pt x="3884422" y="1858742"/>
                  <a:pt x="3768217" y="1858667"/>
                  <a:pt x="3480062" y="1828733"/>
                </a:cubicBezTo>
                <a:cubicBezTo>
                  <a:pt x="3191907" y="1798799"/>
                  <a:pt x="3108966" y="1852098"/>
                  <a:pt x="2825810" y="1828733"/>
                </a:cubicBezTo>
                <a:cubicBezTo>
                  <a:pt x="2542654" y="1805368"/>
                  <a:pt x="2375131" y="1814841"/>
                  <a:pt x="2171558" y="1828733"/>
                </a:cubicBezTo>
                <a:cubicBezTo>
                  <a:pt x="1967985" y="1842625"/>
                  <a:pt x="1865223" y="1828994"/>
                  <a:pt x="1559068" y="1828733"/>
                </a:cubicBezTo>
                <a:cubicBezTo>
                  <a:pt x="1252913" y="1828473"/>
                  <a:pt x="1157471" y="1816513"/>
                  <a:pt x="904816" y="1828733"/>
                </a:cubicBezTo>
                <a:cubicBezTo>
                  <a:pt x="652161" y="1840953"/>
                  <a:pt x="241939" y="1852638"/>
                  <a:pt x="0" y="1828733"/>
                </a:cubicBezTo>
                <a:cubicBezTo>
                  <a:pt x="16798" y="1693045"/>
                  <a:pt x="-27" y="1492287"/>
                  <a:pt x="0" y="1219155"/>
                </a:cubicBezTo>
                <a:cubicBezTo>
                  <a:pt x="27" y="946023"/>
                  <a:pt x="10147" y="840070"/>
                  <a:pt x="0" y="627865"/>
                </a:cubicBezTo>
                <a:cubicBezTo>
                  <a:pt x="-10147" y="415660"/>
                  <a:pt x="-1495" y="214650"/>
                  <a:pt x="0" y="0"/>
                </a:cubicBezTo>
                <a:close/>
              </a:path>
              <a:path w="4176074" h="1828733" stroke="0" extrusionOk="0">
                <a:moveTo>
                  <a:pt x="0" y="0"/>
                </a:moveTo>
                <a:cubicBezTo>
                  <a:pt x="257945" y="492"/>
                  <a:pt x="371243" y="3686"/>
                  <a:pt x="696012" y="0"/>
                </a:cubicBezTo>
                <a:cubicBezTo>
                  <a:pt x="1020781" y="-3686"/>
                  <a:pt x="1238028" y="-24616"/>
                  <a:pt x="1392025" y="0"/>
                </a:cubicBezTo>
                <a:cubicBezTo>
                  <a:pt x="1546022" y="24616"/>
                  <a:pt x="1817134" y="-22064"/>
                  <a:pt x="2004516" y="0"/>
                </a:cubicBezTo>
                <a:cubicBezTo>
                  <a:pt x="2191898" y="22064"/>
                  <a:pt x="2396141" y="30703"/>
                  <a:pt x="2700528" y="0"/>
                </a:cubicBezTo>
                <a:cubicBezTo>
                  <a:pt x="3004915" y="-30703"/>
                  <a:pt x="3142872" y="5621"/>
                  <a:pt x="3313019" y="0"/>
                </a:cubicBezTo>
                <a:cubicBezTo>
                  <a:pt x="3483166" y="-5621"/>
                  <a:pt x="3876905" y="13589"/>
                  <a:pt x="4176074" y="0"/>
                </a:cubicBezTo>
                <a:cubicBezTo>
                  <a:pt x="4182107" y="191639"/>
                  <a:pt x="4173439" y="380200"/>
                  <a:pt x="4176074" y="591290"/>
                </a:cubicBezTo>
                <a:cubicBezTo>
                  <a:pt x="4178710" y="802380"/>
                  <a:pt x="4148168" y="1074980"/>
                  <a:pt x="4176074" y="1200868"/>
                </a:cubicBezTo>
                <a:cubicBezTo>
                  <a:pt x="4203980" y="1326756"/>
                  <a:pt x="4187120" y="1698403"/>
                  <a:pt x="4176074" y="1828733"/>
                </a:cubicBezTo>
                <a:cubicBezTo>
                  <a:pt x="3872083" y="1817772"/>
                  <a:pt x="3694995" y="1794637"/>
                  <a:pt x="3438301" y="1828733"/>
                </a:cubicBezTo>
                <a:cubicBezTo>
                  <a:pt x="3181607" y="1862829"/>
                  <a:pt x="3066857" y="1802877"/>
                  <a:pt x="2700528" y="1828733"/>
                </a:cubicBezTo>
                <a:cubicBezTo>
                  <a:pt x="2334199" y="1854589"/>
                  <a:pt x="2338654" y="1807852"/>
                  <a:pt x="2046276" y="1828733"/>
                </a:cubicBezTo>
                <a:cubicBezTo>
                  <a:pt x="1753898" y="1849614"/>
                  <a:pt x="1451497" y="1834634"/>
                  <a:pt x="1266742" y="1828733"/>
                </a:cubicBezTo>
                <a:cubicBezTo>
                  <a:pt x="1081987" y="1822832"/>
                  <a:pt x="339628" y="1832503"/>
                  <a:pt x="0" y="1828733"/>
                </a:cubicBezTo>
                <a:cubicBezTo>
                  <a:pt x="12250" y="1649533"/>
                  <a:pt x="4236" y="1408159"/>
                  <a:pt x="0" y="1200868"/>
                </a:cubicBezTo>
                <a:cubicBezTo>
                  <a:pt x="-4236" y="993577"/>
                  <a:pt x="-13023" y="759597"/>
                  <a:pt x="0" y="554716"/>
                </a:cubicBezTo>
                <a:cubicBezTo>
                  <a:pt x="13023" y="349835"/>
                  <a:pt x="8304" y="190727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:ask="http://schemas.microsoft.com/office/drawing/2018/sketchyshapes" xmlns="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16" descr="Be Honest">
            <a:extLst>
              <a:ext uri="{FF2B5EF4-FFF2-40B4-BE49-F238E27FC236}">
                <a16:creationId xmlns:a16="http://schemas.microsoft.com/office/drawing/2014/main" id="{F6EEC67E-2D9E-467D-AD0A-0D537C37B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8136" y="4593736"/>
            <a:ext cx="2649561" cy="29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F5E2EBE-F705-4E7A-835D-99F56ED7D87C}"/>
              </a:ext>
            </a:extLst>
          </p:cNvPr>
          <p:cNvSpPr/>
          <p:nvPr/>
        </p:nvSpPr>
        <p:spPr>
          <a:xfrm>
            <a:off x="7792300" y="5167026"/>
            <a:ext cx="41760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Understand and explore the design possibilities of your chosen character by using a </a:t>
            </a:r>
            <a:r>
              <a:rPr lang="en-GB" b="1" dirty="0"/>
              <a:t>Task Analysis</a:t>
            </a:r>
            <a:r>
              <a:rPr lang="en-GB" dirty="0"/>
              <a:t> approach</a:t>
            </a:r>
            <a:r>
              <a:rPr lang="en-GB" b="1" dirty="0"/>
              <a:t>.</a:t>
            </a:r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F366981-278C-4EC6-A727-240B33122A70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3627" y="5905987"/>
            <a:ext cx="713438" cy="67543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3BF43B5-9E2A-42D3-8DF9-7EF64AED2C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620" y="5762166"/>
            <a:ext cx="1095888" cy="1101480"/>
          </a:xfrm>
          <a:prstGeom prst="rect">
            <a:avLst/>
          </a:prstGeom>
        </p:spPr>
      </p:pic>
      <p:sp>
        <p:nvSpPr>
          <p:cNvPr id="22" name="Rectangle 6">
            <a:extLst>
              <a:ext uri="{FF2B5EF4-FFF2-40B4-BE49-F238E27FC236}">
                <a16:creationId xmlns:a16="http://schemas.microsoft.com/office/drawing/2014/main" id="{5B83A56D-CB7B-40B3-8FA4-FB9A503F9E93}"/>
              </a:ext>
            </a:extLst>
          </p:cNvPr>
          <p:cNvSpPr/>
          <p:nvPr/>
        </p:nvSpPr>
        <p:spPr>
          <a:xfrm>
            <a:off x="223627" y="4593736"/>
            <a:ext cx="6807277" cy="1168430"/>
          </a:xfrm>
          <a:custGeom>
            <a:avLst/>
            <a:gdLst>
              <a:gd name="connsiteX0" fmla="*/ 0 w 4176073"/>
              <a:gd name="connsiteY0" fmla="*/ 0 h 3440998"/>
              <a:gd name="connsiteX1" fmla="*/ 737773 w 4176073"/>
              <a:gd name="connsiteY1" fmla="*/ 0 h 3440998"/>
              <a:gd name="connsiteX2" fmla="*/ 1350264 w 4176073"/>
              <a:gd name="connsiteY2" fmla="*/ 0 h 3440998"/>
              <a:gd name="connsiteX3" fmla="*/ 2046276 w 4176073"/>
              <a:gd name="connsiteY3" fmla="*/ 0 h 3440998"/>
              <a:gd name="connsiteX4" fmla="*/ 2617006 w 4176073"/>
              <a:gd name="connsiteY4" fmla="*/ 0 h 3440998"/>
              <a:gd name="connsiteX5" fmla="*/ 3354779 w 4176073"/>
              <a:gd name="connsiteY5" fmla="*/ 0 h 3440998"/>
              <a:gd name="connsiteX6" fmla="*/ 4176073 w 4176073"/>
              <a:gd name="connsiteY6" fmla="*/ 0 h 3440998"/>
              <a:gd name="connsiteX7" fmla="*/ 4176073 w 4176073"/>
              <a:gd name="connsiteY7" fmla="*/ 757020 h 3440998"/>
              <a:gd name="connsiteX8" fmla="*/ 4176073 w 4176073"/>
              <a:gd name="connsiteY8" fmla="*/ 1445219 h 3440998"/>
              <a:gd name="connsiteX9" fmla="*/ 4176073 w 4176073"/>
              <a:gd name="connsiteY9" fmla="*/ 2202239 h 3440998"/>
              <a:gd name="connsiteX10" fmla="*/ 4176073 w 4176073"/>
              <a:gd name="connsiteY10" fmla="*/ 2787208 h 3440998"/>
              <a:gd name="connsiteX11" fmla="*/ 4176073 w 4176073"/>
              <a:gd name="connsiteY11" fmla="*/ 3440998 h 3440998"/>
              <a:gd name="connsiteX12" fmla="*/ 3480061 w 4176073"/>
              <a:gd name="connsiteY12" fmla="*/ 3440998 h 3440998"/>
              <a:gd name="connsiteX13" fmla="*/ 2700527 w 4176073"/>
              <a:gd name="connsiteY13" fmla="*/ 3440998 h 3440998"/>
              <a:gd name="connsiteX14" fmla="*/ 2046276 w 4176073"/>
              <a:gd name="connsiteY14" fmla="*/ 3440998 h 3440998"/>
              <a:gd name="connsiteX15" fmla="*/ 1308503 w 4176073"/>
              <a:gd name="connsiteY15" fmla="*/ 3440998 h 3440998"/>
              <a:gd name="connsiteX16" fmla="*/ 696012 w 4176073"/>
              <a:gd name="connsiteY16" fmla="*/ 3440998 h 3440998"/>
              <a:gd name="connsiteX17" fmla="*/ 0 w 4176073"/>
              <a:gd name="connsiteY17" fmla="*/ 3440998 h 3440998"/>
              <a:gd name="connsiteX18" fmla="*/ 0 w 4176073"/>
              <a:gd name="connsiteY18" fmla="*/ 2683978 h 3440998"/>
              <a:gd name="connsiteX19" fmla="*/ 0 w 4176073"/>
              <a:gd name="connsiteY19" fmla="*/ 2030189 h 3440998"/>
              <a:gd name="connsiteX20" fmla="*/ 0 w 4176073"/>
              <a:gd name="connsiteY20" fmla="*/ 1376399 h 3440998"/>
              <a:gd name="connsiteX21" fmla="*/ 0 w 4176073"/>
              <a:gd name="connsiteY21" fmla="*/ 791430 h 3440998"/>
              <a:gd name="connsiteX22" fmla="*/ 0 w 4176073"/>
              <a:gd name="connsiteY22" fmla="*/ 0 h 3440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176073" h="3440998" fill="none" extrusionOk="0">
                <a:moveTo>
                  <a:pt x="0" y="0"/>
                </a:moveTo>
                <a:cubicBezTo>
                  <a:pt x="277477" y="-6887"/>
                  <a:pt x="481780" y="-7675"/>
                  <a:pt x="737773" y="0"/>
                </a:cubicBezTo>
                <a:cubicBezTo>
                  <a:pt x="993766" y="7675"/>
                  <a:pt x="1206857" y="-1168"/>
                  <a:pt x="1350264" y="0"/>
                </a:cubicBezTo>
                <a:cubicBezTo>
                  <a:pt x="1493671" y="1168"/>
                  <a:pt x="1729465" y="33985"/>
                  <a:pt x="2046276" y="0"/>
                </a:cubicBezTo>
                <a:cubicBezTo>
                  <a:pt x="2363087" y="-33985"/>
                  <a:pt x="2338638" y="23882"/>
                  <a:pt x="2617006" y="0"/>
                </a:cubicBezTo>
                <a:cubicBezTo>
                  <a:pt x="2895374" y="-23882"/>
                  <a:pt x="3050850" y="35769"/>
                  <a:pt x="3354779" y="0"/>
                </a:cubicBezTo>
                <a:cubicBezTo>
                  <a:pt x="3658708" y="-35769"/>
                  <a:pt x="3821109" y="-11524"/>
                  <a:pt x="4176073" y="0"/>
                </a:cubicBezTo>
                <a:cubicBezTo>
                  <a:pt x="4184780" y="191879"/>
                  <a:pt x="4150940" y="574634"/>
                  <a:pt x="4176073" y="757020"/>
                </a:cubicBezTo>
                <a:cubicBezTo>
                  <a:pt x="4201206" y="939406"/>
                  <a:pt x="4204179" y="1226268"/>
                  <a:pt x="4176073" y="1445219"/>
                </a:cubicBezTo>
                <a:cubicBezTo>
                  <a:pt x="4147967" y="1664170"/>
                  <a:pt x="4173819" y="1883753"/>
                  <a:pt x="4176073" y="2202239"/>
                </a:cubicBezTo>
                <a:cubicBezTo>
                  <a:pt x="4178327" y="2520725"/>
                  <a:pt x="4192036" y="2623618"/>
                  <a:pt x="4176073" y="2787208"/>
                </a:cubicBezTo>
                <a:cubicBezTo>
                  <a:pt x="4160110" y="2950798"/>
                  <a:pt x="4165946" y="3133383"/>
                  <a:pt x="4176073" y="3440998"/>
                </a:cubicBezTo>
                <a:cubicBezTo>
                  <a:pt x="3958056" y="3422793"/>
                  <a:pt x="3666958" y="3431820"/>
                  <a:pt x="3480061" y="3440998"/>
                </a:cubicBezTo>
                <a:cubicBezTo>
                  <a:pt x="3293164" y="3450176"/>
                  <a:pt x="2904750" y="3472849"/>
                  <a:pt x="2700527" y="3440998"/>
                </a:cubicBezTo>
                <a:cubicBezTo>
                  <a:pt x="2496304" y="3409147"/>
                  <a:pt x="2323258" y="3467488"/>
                  <a:pt x="2046276" y="3440998"/>
                </a:cubicBezTo>
                <a:cubicBezTo>
                  <a:pt x="1769294" y="3414508"/>
                  <a:pt x="1518646" y="3427506"/>
                  <a:pt x="1308503" y="3440998"/>
                </a:cubicBezTo>
                <a:cubicBezTo>
                  <a:pt x="1098360" y="3454490"/>
                  <a:pt x="872909" y="3455013"/>
                  <a:pt x="696012" y="3440998"/>
                </a:cubicBezTo>
                <a:cubicBezTo>
                  <a:pt x="519115" y="3426983"/>
                  <a:pt x="249754" y="3409231"/>
                  <a:pt x="0" y="3440998"/>
                </a:cubicBezTo>
                <a:cubicBezTo>
                  <a:pt x="23655" y="3190125"/>
                  <a:pt x="-9274" y="2872186"/>
                  <a:pt x="0" y="2683978"/>
                </a:cubicBezTo>
                <a:cubicBezTo>
                  <a:pt x="9274" y="2495770"/>
                  <a:pt x="19252" y="2255497"/>
                  <a:pt x="0" y="2030189"/>
                </a:cubicBezTo>
                <a:cubicBezTo>
                  <a:pt x="-19252" y="1804881"/>
                  <a:pt x="-23732" y="1545665"/>
                  <a:pt x="0" y="1376399"/>
                </a:cubicBezTo>
                <a:cubicBezTo>
                  <a:pt x="23732" y="1207133"/>
                  <a:pt x="18889" y="1018963"/>
                  <a:pt x="0" y="791430"/>
                </a:cubicBezTo>
                <a:cubicBezTo>
                  <a:pt x="-18889" y="563897"/>
                  <a:pt x="-20996" y="352462"/>
                  <a:pt x="0" y="0"/>
                </a:cubicBezTo>
                <a:close/>
              </a:path>
              <a:path w="4176073" h="3440998" stroke="0" extrusionOk="0">
                <a:moveTo>
                  <a:pt x="0" y="0"/>
                </a:moveTo>
                <a:cubicBezTo>
                  <a:pt x="257945" y="492"/>
                  <a:pt x="371243" y="3686"/>
                  <a:pt x="696012" y="0"/>
                </a:cubicBezTo>
                <a:cubicBezTo>
                  <a:pt x="1020781" y="-3686"/>
                  <a:pt x="1240377" y="-19678"/>
                  <a:pt x="1392024" y="0"/>
                </a:cubicBezTo>
                <a:cubicBezTo>
                  <a:pt x="1543671" y="19678"/>
                  <a:pt x="1817133" y="-22064"/>
                  <a:pt x="2004515" y="0"/>
                </a:cubicBezTo>
                <a:cubicBezTo>
                  <a:pt x="2191897" y="22064"/>
                  <a:pt x="2396140" y="30703"/>
                  <a:pt x="2700527" y="0"/>
                </a:cubicBezTo>
                <a:cubicBezTo>
                  <a:pt x="3004914" y="-30703"/>
                  <a:pt x="3142871" y="5621"/>
                  <a:pt x="3313018" y="0"/>
                </a:cubicBezTo>
                <a:cubicBezTo>
                  <a:pt x="3483165" y="-5621"/>
                  <a:pt x="3876904" y="13589"/>
                  <a:pt x="4176073" y="0"/>
                </a:cubicBezTo>
                <a:cubicBezTo>
                  <a:pt x="4170050" y="140015"/>
                  <a:pt x="4164500" y="482334"/>
                  <a:pt x="4176073" y="653790"/>
                </a:cubicBezTo>
                <a:cubicBezTo>
                  <a:pt x="4187647" y="825246"/>
                  <a:pt x="4177512" y="1194928"/>
                  <a:pt x="4176073" y="1341989"/>
                </a:cubicBezTo>
                <a:cubicBezTo>
                  <a:pt x="4174634" y="1489050"/>
                  <a:pt x="4176451" y="1803639"/>
                  <a:pt x="4176073" y="1961369"/>
                </a:cubicBezTo>
                <a:cubicBezTo>
                  <a:pt x="4175695" y="2119099"/>
                  <a:pt x="4200711" y="2409848"/>
                  <a:pt x="4176073" y="2683978"/>
                </a:cubicBezTo>
                <a:cubicBezTo>
                  <a:pt x="4151435" y="2958108"/>
                  <a:pt x="4211598" y="3243563"/>
                  <a:pt x="4176073" y="3440998"/>
                </a:cubicBezTo>
                <a:cubicBezTo>
                  <a:pt x="3980642" y="3429407"/>
                  <a:pt x="3681357" y="3466257"/>
                  <a:pt x="3480061" y="3440998"/>
                </a:cubicBezTo>
                <a:cubicBezTo>
                  <a:pt x="3278765" y="3415739"/>
                  <a:pt x="2885282" y="3446899"/>
                  <a:pt x="2700527" y="3440998"/>
                </a:cubicBezTo>
                <a:cubicBezTo>
                  <a:pt x="2515772" y="3435097"/>
                  <a:pt x="2205144" y="3414493"/>
                  <a:pt x="1962754" y="3440998"/>
                </a:cubicBezTo>
                <a:cubicBezTo>
                  <a:pt x="1720364" y="3467503"/>
                  <a:pt x="1422915" y="3425749"/>
                  <a:pt x="1224981" y="3440998"/>
                </a:cubicBezTo>
                <a:cubicBezTo>
                  <a:pt x="1027047" y="3456247"/>
                  <a:pt x="580924" y="3483440"/>
                  <a:pt x="0" y="3440998"/>
                </a:cubicBezTo>
                <a:cubicBezTo>
                  <a:pt x="-19624" y="3235502"/>
                  <a:pt x="-33826" y="3082271"/>
                  <a:pt x="0" y="2752798"/>
                </a:cubicBezTo>
                <a:cubicBezTo>
                  <a:pt x="33826" y="2423325"/>
                  <a:pt x="-24987" y="2429241"/>
                  <a:pt x="0" y="2167829"/>
                </a:cubicBezTo>
                <a:cubicBezTo>
                  <a:pt x="24987" y="1906417"/>
                  <a:pt x="27761" y="1718152"/>
                  <a:pt x="0" y="1479629"/>
                </a:cubicBezTo>
                <a:cubicBezTo>
                  <a:pt x="-27761" y="1241106"/>
                  <a:pt x="-11701" y="1070341"/>
                  <a:pt x="0" y="860249"/>
                </a:cubicBezTo>
                <a:cubicBezTo>
                  <a:pt x="11701" y="650157"/>
                  <a:pt x="4688" y="217441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:ask="http://schemas.microsoft.com/office/drawing/2018/sketchyshapes" xmlns="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AADF0AC-A0B4-4A11-BC99-9FF792226D65}"/>
              </a:ext>
            </a:extLst>
          </p:cNvPr>
          <p:cNvSpPr/>
          <p:nvPr/>
        </p:nvSpPr>
        <p:spPr>
          <a:xfrm>
            <a:off x="387790" y="4715064"/>
            <a:ext cx="64570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Using the information you have collected or your own knowledge of the characters create a brainstorm that will help you design your own stage set.  Use </a:t>
            </a:r>
            <a:r>
              <a:rPr lang="en-US" dirty="0" err="1"/>
              <a:t>colour</a:t>
            </a:r>
            <a:r>
              <a:rPr lang="en-US" dirty="0"/>
              <a:t> and creativity.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A96A52D-14F8-4EE8-B4CF-DC0DC612272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471" y="1845284"/>
            <a:ext cx="2380865" cy="244457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21F8F85-241D-416A-B6BC-B42BC0A8A80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009" t="4051" r="2814" b="4051"/>
          <a:stretch/>
        </p:blipFill>
        <p:spPr>
          <a:xfrm>
            <a:off x="7628136" y="236721"/>
            <a:ext cx="2308828" cy="148722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D626DC9-3ECF-4F02-90FF-A8ACEA00138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752" y="236721"/>
            <a:ext cx="2008177" cy="179634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64F1279-91DF-4007-908C-3CDB305355A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9" t="3088" r="2521" b="8143"/>
          <a:stretch/>
        </p:blipFill>
        <p:spPr>
          <a:xfrm rot="16200000">
            <a:off x="9929762" y="2152689"/>
            <a:ext cx="2144368" cy="212996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1AAA953-2C2A-44DB-A65A-0527DBAA4C0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98" y="393861"/>
            <a:ext cx="4660605" cy="31763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44871DF-B865-4137-AEF8-DCB06C7A457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89" y="4236219"/>
            <a:ext cx="694671" cy="274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727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5B2EED7-7502-40E3-B4A5-CD2FB355AC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09" t="4051" r="2814" b="4051"/>
          <a:stretch/>
        </p:blipFill>
        <p:spPr>
          <a:xfrm>
            <a:off x="387790" y="1688066"/>
            <a:ext cx="6167084" cy="397249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96101A2-666F-4E02-A994-8EB8161095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90" y="281998"/>
            <a:ext cx="5183209" cy="43383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868AE94A-0117-4F37-9CBF-D658A6BAA53F}"/>
              </a:ext>
            </a:extLst>
          </p:cNvPr>
          <p:cNvSpPr/>
          <p:nvPr/>
        </p:nvSpPr>
        <p:spPr>
          <a:xfrm>
            <a:off x="286049" y="735770"/>
            <a:ext cx="67089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 mood board is a collage of images, often created for the purposes of design or presentation. Mood boards can help designers to figure out how to create styles or themes for a design project</a:t>
            </a:r>
            <a:endParaRPr lang="en-GB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EF55E905-10B6-4F86-9B7D-21D85650F77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3627" y="5939854"/>
            <a:ext cx="713438" cy="675436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05AC3089-DFF3-4E9A-9062-19FE3428E8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620" y="5796033"/>
            <a:ext cx="1095888" cy="110148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1C1A8ED-07DC-4BD3-8C57-E3E551691B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136" y="613704"/>
            <a:ext cx="837168" cy="330974"/>
          </a:xfrm>
          <a:prstGeom prst="rect">
            <a:avLst/>
          </a:prstGeom>
        </p:spPr>
      </p:pic>
      <p:sp>
        <p:nvSpPr>
          <p:cNvPr id="35" name="Arrow: Right 34">
            <a:extLst>
              <a:ext uri="{FF2B5EF4-FFF2-40B4-BE49-F238E27FC236}">
                <a16:creationId xmlns:a16="http://schemas.microsoft.com/office/drawing/2014/main" id="{908CC3D3-7B4E-40DC-9113-19E7C8FB6B19}"/>
              </a:ext>
            </a:extLst>
          </p:cNvPr>
          <p:cNvSpPr/>
          <p:nvPr/>
        </p:nvSpPr>
        <p:spPr>
          <a:xfrm rot="10800000">
            <a:off x="8465304" y="629843"/>
            <a:ext cx="3726696" cy="326917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13">
            <a:extLst>
              <a:ext uri="{FF2B5EF4-FFF2-40B4-BE49-F238E27FC236}">
                <a16:creationId xmlns:a16="http://schemas.microsoft.com/office/drawing/2014/main" id="{9A83A4CD-542E-42C3-BD8D-0E20C84D2B25}"/>
              </a:ext>
            </a:extLst>
          </p:cNvPr>
          <p:cNvSpPr/>
          <p:nvPr/>
        </p:nvSpPr>
        <p:spPr>
          <a:xfrm>
            <a:off x="7628136" y="5012716"/>
            <a:ext cx="4176074" cy="1309127"/>
          </a:xfrm>
          <a:custGeom>
            <a:avLst/>
            <a:gdLst>
              <a:gd name="connsiteX0" fmla="*/ 0 w 4176074"/>
              <a:gd name="connsiteY0" fmla="*/ 0 h 1828733"/>
              <a:gd name="connsiteX1" fmla="*/ 570730 w 4176074"/>
              <a:gd name="connsiteY1" fmla="*/ 0 h 1828733"/>
              <a:gd name="connsiteX2" fmla="*/ 1350264 w 4176074"/>
              <a:gd name="connsiteY2" fmla="*/ 0 h 1828733"/>
              <a:gd name="connsiteX3" fmla="*/ 2004516 w 4176074"/>
              <a:gd name="connsiteY3" fmla="*/ 0 h 1828733"/>
              <a:gd name="connsiteX4" fmla="*/ 2617006 w 4176074"/>
              <a:gd name="connsiteY4" fmla="*/ 0 h 1828733"/>
              <a:gd name="connsiteX5" fmla="*/ 3313019 w 4176074"/>
              <a:gd name="connsiteY5" fmla="*/ 0 h 1828733"/>
              <a:gd name="connsiteX6" fmla="*/ 4176074 w 4176074"/>
              <a:gd name="connsiteY6" fmla="*/ 0 h 1828733"/>
              <a:gd name="connsiteX7" fmla="*/ 4176074 w 4176074"/>
              <a:gd name="connsiteY7" fmla="*/ 609578 h 1828733"/>
              <a:gd name="connsiteX8" fmla="*/ 4176074 w 4176074"/>
              <a:gd name="connsiteY8" fmla="*/ 1200868 h 1828733"/>
              <a:gd name="connsiteX9" fmla="*/ 4176074 w 4176074"/>
              <a:gd name="connsiteY9" fmla="*/ 1828733 h 1828733"/>
              <a:gd name="connsiteX10" fmla="*/ 3480062 w 4176074"/>
              <a:gd name="connsiteY10" fmla="*/ 1828733 h 1828733"/>
              <a:gd name="connsiteX11" fmla="*/ 2825810 w 4176074"/>
              <a:gd name="connsiteY11" fmla="*/ 1828733 h 1828733"/>
              <a:gd name="connsiteX12" fmla="*/ 2171558 w 4176074"/>
              <a:gd name="connsiteY12" fmla="*/ 1828733 h 1828733"/>
              <a:gd name="connsiteX13" fmla="*/ 1559068 w 4176074"/>
              <a:gd name="connsiteY13" fmla="*/ 1828733 h 1828733"/>
              <a:gd name="connsiteX14" fmla="*/ 904816 w 4176074"/>
              <a:gd name="connsiteY14" fmla="*/ 1828733 h 1828733"/>
              <a:gd name="connsiteX15" fmla="*/ 0 w 4176074"/>
              <a:gd name="connsiteY15" fmla="*/ 1828733 h 1828733"/>
              <a:gd name="connsiteX16" fmla="*/ 0 w 4176074"/>
              <a:gd name="connsiteY16" fmla="*/ 1219155 h 1828733"/>
              <a:gd name="connsiteX17" fmla="*/ 0 w 4176074"/>
              <a:gd name="connsiteY17" fmla="*/ 627865 h 1828733"/>
              <a:gd name="connsiteX18" fmla="*/ 0 w 4176074"/>
              <a:gd name="connsiteY18" fmla="*/ 0 h 1828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176074" h="1828733" fill="none" extrusionOk="0">
                <a:moveTo>
                  <a:pt x="0" y="0"/>
                </a:moveTo>
                <a:cubicBezTo>
                  <a:pt x="182213" y="-10443"/>
                  <a:pt x="371826" y="-10190"/>
                  <a:pt x="570730" y="0"/>
                </a:cubicBezTo>
                <a:cubicBezTo>
                  <a:pt x="769634" y="10190"/>
                  <a:pt x="1047038" y="9574"/>
                  <a:pt x="1350264" y="0"/>
                </a:cubicBezTo>
                <a:cubicBezTo>
                  <a:pt x="1653490" y="-9574"/>
                  <a:pt x="1790581" y="-24351"/>
                  <a:pt x="2004516" y="0"/>
                </a:cubicBezTo>
                <a:cubicBezTo>
                  <a:pt x="2218451" y="24351"/>
                  <a:pt x="2390453" y="-7144"/>
                  <a:pt x="2617006" y="0"/>
                </a:cubicBezTo>
                <a:cubicBezTo>
                  <a:pt x="2843559" y="7144"/>
                  <a:pt x="3101577" y="-17837"/>
                  <a:pt x="3313019" y="0"/>
                </a:cubicBezTo>
                <a:cubicBezTo>
                  <a:pt x="3524461" y="17837"/>
                  <a:pt x="3865948" y="11656"/>
                  <a:pt x="4176074" y="0"/>
                </a:cubicBezTo>
                <a:cubicBezTo>
                  <a:pt x="4192102" y="147324"/>
                  <a:pt x="4205650" y="388677"/>
                  <a:pt x="4176074" y="609578"/>
                </a:cubicBezTo>
                <a:cubicBezTo>
                  <a:pt x="4146498" y="830479"/>
                  <a:pt x="4188824" y="912325"/>
                  <a:pt x="4176074" y="1200868"/>
                </a:cubicBezTo>
                <a:cubicBezTo>
                  <a:pt x="4163325" y="1489411"/>
                  <a:pt x="4162172" y="1554365"/>
                  <a:pt x="4176074" y="1828733"/>
                </a:cubicBezTo>
                <a:cubicBezTo>
                  <a:pt x="3884422" y="1858742"/>
                  <a:pt x="3768217" y="1858667"/>
                  <a:pt x="3480062" y="1828733"/>
                </a:cubicBezTo>
                <a:cubicBezTo>
                  <a:pt x="3191907" y="1798799"/>
                  <a:pt x="3108966" y="1852098"/>
                  <a:pt x="2825810" y="1828733"/>
                </a:cubicBezTo>
                <a:cubicBezTo>
                  <a:pt x="2542654" y="1805368"/>
                  <a:pt x="2375131" y="1814841"/>
                  <a:pt x="2171558" y="1828733"/>
                </a:cubicBezTo>
                <a:cubicBezTo>
                  <a:pt x="1967985" y="1842625"/>
                  <a:pt x="1865223" y="1828994"/>
                  <a:pt x="1559068" y="1828733"/>
                </a:cubicBezTo>
                <a:cubicBezTo>
                  <a:pt x="1252913" y="1828473"/>
                  <a:pt x="1157471" y="1816513"/>
                  <a:pt x="904816" y="1828733"/>
                </a:cubicBezTo>
                <a:cubicBezTo>
                  <a:pt x="652161" y="1840953"/>
                  <a:pt x="241939" y="1852638"/>
                  <a:pt x="0" y="1828733"/>
                </a:cubicBezTo>
                <a:cubicBezTo>
                  <a:pt x="16798" y="1693045"/>
                  <a:pt x="-27" y="1492287"/>
                  <a:pt x="0" y="1219155"/>
                </a:cubicBezTo>
                <a:cubicBezTo>
                  <a:pt x="27" y="946023"/>
                  <a:pt x="10147" y="840070"/>
                  <a:pt x="0" y="627865"/>
                </a:cubicBezTo>
                <a:cubicBezTo>
                  <a:pt x="-10147" y="415660"/>
                  <a:pt x="-1495" y="214650"/>
                  <a:pt x="0" y="0"/>
                </a:cubicBezTo>
                <a:close/>
              </a:path>
              <a:path w="4176074" h="1828733" stroke="0" extrusionOk="0">
                <a:moveTo>
                  <a:pt x="0" y="0"/>
                </a:moveTo>
                <a:cubicBezTo>
                  <a:pt x="257945" y="492"/>
                  <a:pt x="371243" y="3686"/>
                  <a:pt x="696012" y="0"/>
                </a:cubicBezTo>
                <a:cubicBezTo>
                  <a:pt x="1020781" y="-3686"/>
                  <a:pt x="1238028" y="-24616"/>
                  <a:pt x="1392025" y="0"/>
                </a:cubicBezTo>
                <a:cubicBezTo>
                  <a:pt x="1546022" y="24616"/>
                  <a:pt x="1817134" y="-22064"/>
                  <a:pt x="2004516" y="0"/>
                </a:cubicBezTo>
                <a:cubicBezTo>
                  <a:pt x="2191898" y="22064"/>
                  <a:pt x="2396141" y="30703"/>
                  <a:pt x="2700528" y="0"/>
                </a:cubicBezTo>
                <a:cubicBezTo>
                  <a:pt x="3004915" y="-30703"/>
                  <a:pt x="3142872" y="5621"/>
                  <a:pt x="3313019" y="0"/>
                </a:cubicBezTo>
                <a:cubicBezTo>
                  <a:pt x="3483166" y="-5621"/>
                  <a:pt x="3876905" y="13589"/>
                  <a:pt x="4176074" y="0"/>
                </a:cubicBezTo>
                <a:cubicBezTo>
                  <a:pt x="4182107" y="191639"/>
                  <a:pt x="4173439" y="380200"/>
                  <a:pt x="4176074" y="591290"/>
                </a:cubicBezTo>
                <a:cubicBezTo>
                  <a:pt x="4178710" y="802380"/>
                  <a:pt x="4148168" y="1074980"/>
                  <a:pt x="4176074" y="1200868"/>
                </a:cubicBezTo>
                <a:cubicBezTo>
                  <a:pt x="4203980" y="1326756"/>
                  <a:pt x="4187120" y="1698403"/>
                  <a:pt x="4176074" y="1828733"/>
                </a:cubicBezTo>
                <a:cubicBezTo>
                  <a:pt x="3872083" y="1817772"/>
                  <a:pt x="3694995" y="1794637"/>
                  <a:pt x="3438301" y="1828733"/>
                </a:cubicBezTo>
                <a:cubicBezTo>
                  <a:pt x="3181607" y="1862829"/>
                  <a:pt x="3066857" y="1802877"/>
                  <a:pt x="2700528" y="1828733"/>
                </a:cubicBezTo>
                <a:cubicBezTo>
                  <a:pt x="2334199" y="1854589"/>
                  <a:pt x="2338654" y="1807852"/>
                  <a:pt x="2046276" y="1828733"/>
                </a:cubicBezTo>
                <a:cubicBezTo>
                  <a:pt x="1753898" y="1849614"/>
                  <a:pt x="1451497" y="1834634"/>
                  <a:pt x="1266742" y="1828733"/>
                </a:cubicBezTo>
                <a:cubicBezTo>
                  <a:pt x="1081987" y="1822832"/>
                  <a:pt x="339628" y="1832503"/>
                  <a:pt x="0" y="1828733"/>
                </a:cubicBezTo>
                <a:cubicBezTo>
                  <a:pt x="12250" y="1649533"/>
                  <a:pt x="4236" y="1408159"/>
                  <a:pt x="0" y="1200868"/>
                </a:cubicBezTo>
                <a:cubicBezTo>
                  <a:pt x="-4236" y="993577"/>
                  <a:pt x="-13023" y="759597"/>
                  <a:pt x="0" y="554716"/>
                </a:cubicBezTo>
                <a:cubicBezTo>
                  <a:pt x="13023" y="349835"/>
                  <a:pt x="8304" y="190727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:ask="http://schemas.microsoft.com/office/drawing/2018/sketchyshapes" xmlns="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Picture 16" descr="Be Honest">
            <a:extLst>
              <a:ext uri="{FF2B5EF4-FFF2-40B4-BE49-F238E27FC236}">
                <a16:creationId xmlns:a16="http://schemas.microsoft.com/office/drawing/2014/main" id="{56F527A0-EC5C-42D6-B9F4-2546F408C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8136" y="4593736"/>
            <a:ext cx="2649561" cy="29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Rectangle 6">
            <a:extLst>
              <a:ext uri="{FF2B5EF4-FFF2-40B4-BE49-F238E27FC236}">
                <a16:creationId xmlns:a16="http://schemas.microsoft.com/office/drawing/2014/main" id="{531789C2-B32F-4602-8949-93E3DC3A06E2}"/>
              </a:ext>
            </a:extLst>
          </p:cNvPr>
          <p:cNvSpPr/>
          <p:nvPr/>
        </p:nvSpPr>
        <p:spPr>
          <a:xfrm>
            <a:off x="7628137" y="1081075"/>
            <a:ext cx="4176073" cy="3240854"/>
          </a:xfrm>
          <a:custGeom>
            <a:avLst/>
            <a:gdLst>
              <a:gd name="connsiteX0" fmla="*/ 0 w 4176073"/>
              <a:gd name="connsiteY0" fmla="*/ 0 h 3440998"/>
              <a:gd name="connsiteX1" fmla="*/ 737773 w 4176073"/>
              <a:gd name="connsiteY1" fmla="*/ 0 h 3440998"/>
              <a:gd name="connsiteX2" fmla="*/ 1350264 w 4176073"/>
              <a:gd name="connsiteY2" fmla="*/ 0 h 3440998"/>
              <a:gd name="connsiteX3" fmla="*/ 2046276 w 4176073"/>
              <a:gd name="connsiteY3" fmla="*/ 0 h 3440998"/>
              <a:gd name="connsiteX4" fmla="*/ 2617006 w 4176073"/>
              <a:gd name="connsiteY4" fmla="*/ 0 h 3440998"/>
              <a:gd name="connsiteX5" fmla="*/ 3354779 w 4176073"/>
              <a:gd name="connsiteY5" fmla="*/ 0 h 3440998"/>
              <a:gd name="connsiteX6" fmla="*/ 4176073 w 4176073"/>
              <a:gd name="connsiteY6" fmla="*/ 0 h 3440998"/>
              <a:gd name="connsiteX7" fmla="*/ 4176073 w 4176073"/>
              <a:gd name="connsiteY7" fmla="*/ 757020 h 3440998"/>
              <a:gd name="connsiteX8" fmla="*/ 4176073 w 4176073"/>
              <a:gd name="connsiteY8" fmla="*/ 1445219 h 3440998"/>
              <a:gd name="connsiteX9" fmla="*/ 4176073 w 4176073"/>
              <a:gd name="connsiteY9" fmla="*/ 2202239 h 3440998"/>
              <a:gd name="connsiteX10" fmla="*/ 4176073 w 4176073"/>
              <a:gd name="connsiteY10" fmla="*/ 2787208 h 3440998"/>
              <a:gd name="connsiteX11" fmla="*/ 4176073 w 4176073"/>
              <a:gd name="connsiteY11" fmla="*/ 3440998 h 3440998"/>
              <a:gd name="connsiteX12" fmla="*/ 3480061 w 4176073"/>
              <a:gd name="connsiteY12" fmla="*/ 3440998 h 3440998"/>
              <a:gd name="connsiteX13" fmla="*/ 2700527 w 4176073"/>
              <a:gd name="connsiteY13" fmla="*/ 3440998 h 3440998"/>
              <a:gd name="connsiteX14" fmla="*/ 2046276 w 4176073"/>
              <a:gd name="connsiteY14" fmla="*/ 3440998 h 3440998"/>
              <a:gd name="connsiteX15" fmla="*/ 1308503 w 4176073"/>
              <a:gd name="connsiteY15" fmla="*/ 3440998 h 3440998"/>
              <a:gd name="connsiteX16" fmla="*/ 696012 w 4176073"/>
              <a:gd name="connsiteY16" fmla="*/ 3440998 h 3440998"/>
              <a:gd name="connsiteX17" fmla="*/ 0 w 4176073"/>
              <a:gd name="connsiteY17" fmla="*/ 3440998 h 3440998"/>
              <a:gd name="connsiteX18" fmla="*/ 0 w 4176073"/>
              <a:gd name="connsiteY18" fmla="*/ 2683978 h 3440998"/>
              <a:gd name="connsiteX19" fmla="*/ 0 w 4176073"/>
              <a:gd name="connsiteY19" fmla="*/ 2030189 h 3440998"/>
              <a:gd name="connsiteX20" fmla="*/ 0 w 4176073"/>
              <a:gd name="connsiteY20" fmla="*/ 1376399 h 3440998"/>
              <a:gd name="connsiteX21" fmla="*/ 0 w 4176073"/>
              <a:gd name="connsiteY21" fmla="*/ 791430 h 3440998"/>
              <a:gd name="connsiteX22" fmla="*/ 0 w 4176073"/>
              <a:gd name="connsiteY22" fmla="*/ 0 h 3440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176073" h="3440998" fill="none" extrusionOk="0">
                <a:moveTo>
                  <a:pt x="0" y="0"/>
                </a:moveTo>
                <a:cubicBezTo>
                  <a:pt x="277477" y="-6887"/>
                  <a:pt x="481780" y="-7675"/>
                  <a:pt x="737773" y="0"/>
                </a:cubicBezTo>
                <a:cubicBezTo>
                  <a:pt x="993766" y="7675"/>
                  <a:pt x="1206857" y="-1168"/>
                  <a:pt x="1350264" y="0"/>
                </a:cubicBezTo>
                <a:cubicBezTo>
                  <a:pt x="1493671" y="1168"/>
                  <a:pt x="1729465" y="33985"/>
                  <a:pt x="2046276" y="0"/>
                </a:cubicBezTo>
                <a:cubicBezTo>
                  <a:pt x="2363087" y="-33985"/>
                  <a:pt x="2338638" y="23882"/>
                  <a:pt x="2617006" y="0"/>
                </a:cubicBezTo>
                <a:cubicBezTo>
                  <a:pt x="2895374" y="-23882"/>
                  <a:pt x="3050850" y="35769"/>
                  <a:pt x="3354779" y="0"/>
                </a:cubicBezTo>
                <a:cubicBezTo>
                  <a:pt x="3658708" y="-35769"/>
                  <a:pt x="3821109" y="-11524"/>
                  <a:pt x="4176073" y="0"/>
                </a:cubicBezTo>
                <a:cubicBezTo>
                  <a:pt x="4184780" y="191879"/>
                  <a:pt x="4150940" y="574634"/>
                  <a:pt x="4176073" y="757020"/>
                </a:cubicBezTo>
                <a:cubicBezTo>
                  <a:pt x="4201206" y="939406"/>
                  <a:pt x="4204179" y="1226268"/>
                  <a:pt x="4176073" y="1445219"/>
                </a:cubicBezTo>
                <a:cubicBezTo>
                  <a:pt x="4147967" y="1664170"/>
                  <a:pt x="4173819" y="1883753"/>
                  <a:pt x="4176073" y="2202239"/>
                </a:cubicBezTo>
                <a:cubicBezTo>
                  <a:pt x="4178327" y="2520725"/>
                  <a:pt x="4192036" y="2623618"/>
                  <a:pt x="4176073" y="2787208"/>
                </a:cubicBezTo>
                <a:cubicBezTo>
                  <a:pt x="4160110" y="2950798"/>
                  <a:pt x="4165946" y="3133383"/>
                  <a:pt x="4176073" y="3440998"/>
                </a:cubicBezTo>
                <a:cubicBezTo>
                  <a:pt x="3958056" y="3422793"/>
                  <a:pt x="3666958" y="3431820"/>
                  <a:pt x="3480061" y="3440998"/>
                </a:cubicBezTo>
                <a:cubicBezTo>
                  <a:pt x="3293164" y="3450176"/>
                  <a:pt x="2904750" y="3472849"/>
                  <a:pt x="2700527" y="3440998"/>
                </a:cubicBezTo>
                <a:cubicBezTo>
                  <a:pt x="2496304" y="3409147"/>
                  <a:pt x="2323258" y="3467488"/>
                  <a:pt x="2046276" y="3440998"/>
                </a:cubicBezTo>
                <a:cubicBezTo>
                  <a:pt x="1769294" y="3414508"/>
                  <a:pt x="1518646" y="3427506"/>
                  <a:pt x="1308503" y="3440998"/>
                </a:cubicBezTo>
                <a:cubicBezTo>
                  <a:pt x="1098360" y="3454490"/>
                  <a:pt x="872909" y="3455013"/>
                  <a:pt x="696012" y="3440998"/>
                </a:cubicBezTo>
                <a:cubicBezTo>
                  <a:pt x="519115" y="3426983"/>
                  <a:pt x="249754" y="3409231"/>
                  <a:pt x="0" y="3440998"/>
                </a:cubicBezTo>
                <a:cubicBezTo>
                  <a:pt x="23655" y="3190125"/>
                  <a:pt x="-9274" y="2872186"/>
                  <a:pt x="0" y="2683978"/>
                </a:cubicBezTo>
                <a:cubicBezTo>
                  <a:pt x="9274" y="2495770"/>
                  <a:pt x="19252" y="2255497"/>
                  <a:pt x="0" y="2030189"/>
                </a:cubicBezTo>
                <a:cubicBezTo>
                  <a:pt x="-19252" y="1804881"/>
                  <a:pt x="-23732" y="1545665"/>
                  <a:pt x="0" y="1376399"/>
                </a:cubicBezTo>
                <a:cubicBezTo>
                  <a:pt x="23732" y="1207133"/>
                  <a:pt x="18889" y="1018963"/>
                  <a:pt x="0" y="791430"/>
                </a:cubicBezTo>
                <a:cubicBezTo>
                  <a:pt x="-18889" y="563897"/>
                  <a:pt x="-20996" y="352462"/>
                  <a:pt x="0" y="0"/>
                </a:cubicBezTo>
                <a:close/>
              </a:path>
              <a:path w="4176073" h="3440998" stroke="0" extrusionOk="0">
                <a:moveTo>
                  <a:pt x="0" y="0"/>
                </a:moveTo>
                <a:cubicBezTo>
                  <a:pt x="257945" y="492"/>
                  <a:pt x="371243" y="3686"/>
                  <a:pt x="696012" y="0"/>
                </a:cubicBezTo>
                <a:cubicBezTo>
                  <a:pt x="1020781" y="-3686"/>
                  <a:pt x="1240377" y="-19678"/>
                  <a:pt x="1392024" y="0"/>
                </a:cubicBezTo>
                <a:cubicBezTo>
                  <a:pt x="1543671" y="19678"/>
                  <a:pt x="1817133" y="-22064"/>
                  <a:pt x="2004515" y="0"/>
                </a:cubicBezTo>
                <a:cubicBezTo>
                  <a:pt x="2191897" y="22064"/>
                  <a:pt x="2396140" y="30703"/>
                  <a:pt x="2700527" y="0"/>
                </a:cubicBezTo>
                <a:cubicBezTo>
                  <a:pt x="3004914" y="-30703"/>
                  <a:pt x="3142871" y="5621"/>
                  <a:pt x="3313018" y="0"/>
                </a:cubicBezTo>
                <a:cubicBezTo>
                  <a:pt x="3483165" y="-5621"/>
                  <a:pt x="3876904" y="13589"/>
                  <a:pt x="4176073" y="0"/>
                </a:cubicBezTo>
                <a:cubicBezTo>
                  <a:pt x="4170050" y="140015"/>
                  <a:pt x="4164500" y="482334"/>
                  <a:pt x="4176073" y="653790"/>
                </a:cubicBezTo>
                <a:cubicBezTo>
                  <a:pt x="4187647" y="825246"/>
                  <a:pt x="4177512" y="1194928"/>
                  <a:pt x="4176073" y="1341989"/>
                </a:cubicBezTo>
                <a:cubicBezTo>
                  <a:pt x="4174634" y="1489050"/>
                  <a:pt x="4176451" y="1803639"/>
                  <a:pt x="4176073" y="1961369"/>
                </a:cubicBezTo>
                <a:cubicBezTo>
                  <a:pt x="4175695" y="2119099"/>
                  <a:pt x="4200711" y="2409848"/>
                  <a:pt x="4176073" y="2683978"/>
                </a:cubicBezTo>
                <a:cubicBezTo>
                  <a:pt x="4151435" y="2958108"/>
                  <a:pt x="4211598" y="3243563"/>
                  <a:pt x="4176073" y="3440998"/>
                </a:cubicBezTo>
                <a:cubicBezTo>
                  <a:pt x="3980642" y="3429407"/>
                  <a:pt x="3681357" y="3466257"/>
                  <a:pt x="3480061" y="3440998"/>
                </a:cubicBezTo>
                <a:cubicBezTo>
                  <a:pt x="3278765" y="3415739"/>
                  <a:pt x="2885282" y="3446899"/>
                  <a:pt x="2700527" y="3440998"/>
                </a:cubicBezTo>
                <a:cubicBezTo>
                  <a:pt x="2515772" y="3435097"/>
                  <a:pt x="2205144" y="3414493"/>
                  <a:pt x="1962754" y="3440998"/>
                </a:cubicBezTo>
                <a:cubicBezTo>
                  <a:pt x="1720364" y="3467503"/>
                  <a:pt x="1422915" y="3425749"/>
                  <a:pt x="1224981" y="3440998"/>
                </a:cubicBezTo>
                <a:cubicBezTo>
                  <a:pt x="1027047" y="3456247"/>
                  <a:pt x="580924" y="3483440"/>
                  <a:pt x="0" y="3440998"/>
                </a:cubicBezTo>
                <a:cubicBezTo>
                  <a:pt x="-19624" y="3235502"/>
                  <a:pt x="-33826" y="3082271"/>
                  <a:pt x="0" y="2752798"/>
                </a:cubicBezTo>
                <a:cubicBezTo>
                  <a:pt x="33826" y="2423325"/>
                  <a:pt x="-24987" y="2429241"/>
                  <a:pt x="0" y="2167829"/>
                </a:cubicBezTo>
                <a:cubicBezTo>
                  <a:pt x="24987" y="1906417"/>
                  <a:pt x="27761" y="1718152"/>
                  <a:pt x="0" y="1479629"/>
                </a:cubicBezTo>
                <a:cubicBezTo>
                  <a:pt x="-27761" y="1241106"/>
                  <a:pt x="-11701" y="1070341"/>
                  <a:pt x="0" y="860249"/>
                </a:cubicBezTo>
                <a:cubicBezTo>
                  <a:pt x="11701" y="650157"/>
                  <a:pt x="4688" y="217441"/>
                  <a:pt x="0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>
                <a:lumMod val="75000"/>
                <a:lumOff val="25000"/>
              </a:schemeClr>
            </a:solidFill>
            <a:prstDash val="dash"/>
            <a:extLst>
              <a:ext uri="{C807C97D-BFC1-408E-A445-0C87EB9F89A2}">
                <ask:lineSketchStyleProps xmlns:ask="http://schemas.microsoft.com/office/drawing/2018/sketchyshapes" xmlns="" sd="5444665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8849507-5432-49CF-B001-62B3DC5A2A94}"/>
              </a:ext>
            </a:extLst>
          </p:cNvPr>
          <p:cNvSpPr/>
          <p:nvPr/>
        </p:nvSpPr>
        <p:spPr>
          <a:xfrm>
            <a:off x="7792300" y="5167026"/>
            <a:ext cx="41760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Understand and explore the design possibilities of your chosen character by using a </a:t>
            </a:r>
            <a:r>
              <a:rPr lang="en-GB" b="1" dirty="0"/>
              <a:t>Task Analysis</a:t>
            </a:r>
            <a:r>
              <a:rPr lang="en-GB" dirty="0"/>
              <a:t> approach</a:t>
            </a:r>
            <a:r>
              <a:rPr lang="en-GB" b="1" dirty="0"/>
              <a:t>.</a:t>
            </a:r>
            <a:endParaRPr lang="en-GB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64A83E5-C61A-4211-9503-E611A369CFB4}"/>
              </a:ext>
            </a:extLst>
          </p:cNvPr>
          <p:cNvSpPr/>
          <p:nvPr/>
        </p:nvSpPr>
        <p:spPr>
          <a:xfrm>
            <a:off x="7824015" y="1258646"/>
            <a:ext cx="3954263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Create a mood board of images that explores your chosen character and scene. </a:t>
            </a:r>
          </a:p>
          <a:p>
            <a:endParaRPr lang="en-GB" dirty="0"/>
          </a:p>
          <a:p>
            <a:r>
              <a:rPr lang="en-GB" dirty="0"/>
              <a:t>Things to include:</a:t>
            </a:r>
          </a:p>
          <a:p>
            <a:endParaRPr lang="en-GB" sz="900" dirty="0"/>
          </a:p>
          <a:p>
            <a:r>
              <a:rPr lang="en-GB" dirty="0"/>
              <a:t>Annotation (labelling)</a:t>
            </a:r>
          </a:p>
          <a:p>
            <a:r>
              <a:rPr lang="en-GB" dirty="0"/>
              <a:t>Good composition (layout)</a:t>
            </a:r>
          </a:p>
          <a:p>
            <a:r>
              <a:rPr lang="en-GB" dirty="0"/>
              <a:t>A range of images (15 minimum)</a:t>
            </a:r>
          </a:p>
          <a:p>
            <a:endParaRPr lang="en-GB" dirty="0">
              <a:latin typeface="Arial Nova" panose="020B0504020202020204" pitchFamily="34" charset="0"/>
            </a:endParaRPr>
          </a:p>
          <a:p>
            <a:endParaRPr lang="en-GB" dirty="0">
              <a:latin typeface="Arial Nova" panose="020B05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AF3706-36D8-40A0-98CA-4AC07EC38A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327" y="5796033"/>
            <a:ext cx="5367347" cy="271463"/>
          </a:xfrm>
          <a:prstGeom prst="rect">
            <a:avLst/>
          </a:prstGeom>
        </p:spPr>
      </p:pic>
      <p:sp>
        <p:nvSpPr>
          <p:cNvPr id="17" name="Arrow: Right 16">
            <a:extLst>
              <a:ext uri="{FF2B5EF4-FFF2-40B4-BE49-F238E27FC236}">
                <a16:creationId xmlns:a16="http://schemas.microsoft.com/office/drawing/2014/main" id="{2E2E7C7F-2FCC-43AA-8EC4-6D4547CA03D9}"/>
              </a:ext>
            </a:extLst>
          </p:cNvPr>
          <p:cNvSpPr/>
          <p:nvPr/>
        </p:nvSpPr>
        <p:spPr>
          <a:xfrm rot="16200000">
            <a:off x="6367887" y="5029994"/>
            <a:ext cx="874897" cy="357249"/>
          </a:xfrm>
          <a:prstGeom prst="rightArrow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677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22833</TotalTime>
  <Words>221</Words>
  <Application>Microsoft Office PowerPoint</Application>
  <PresentationFormat>Widescreen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 Nova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Skelton, D (Handsworth Grange Staff)</dc:creator>
  <cp:lastModifiedBy>Skelton, D (SHS Teacher)</cp:lastModifiedBy>
  <cp:revision>202</cp:revision>
  <dcterms:created xsi:type="dcterms:W3CDTF">2018-01-15T07:49:39Z</dcterms:created>
  <dcterms:modified xsi:type="dcterms:W3CDTF">2020-11-16T11:21:02Z</dcterms:modified>
</cp:coreProperties>
</file>