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4" d="100"/>
          <a:sy n="94" d="100"/>
        </p:scale>
        <p:origin x="84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2C93-EA90-4F05-B744-6D90DFA11FE6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E4991-59BD-4987-AB25-12970B21B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463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2C93-EA90-4F05-B744-6D90DFA11FE6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E4991-59BD-4987-AB25-12970B21B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161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2C93-EA90-4F05-B744-6D90DFA11FE6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E4991-59BD-4987-AB25-12970B21B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0164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2C93-EA90-4F05-B744-6D90DFA11FE6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E4991-59BD-4987-AB25-12970B21B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21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2C93-EA90-4F05-B744-6D90DFA11FE6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E4991-59BD-4987-AB25-12970B21B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0003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2C93-EA90-4F05-B744-6D90DFA11FE6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E4991-59BD-4987-AB25-12970B21B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5187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2C93-EA90-4F05-B744-6D90DFA11FE6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E4991-59BD-4987-AB25-12970B21B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2713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2C93-EA90-4F05-B744-6D90DFA11FE6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E4991-59BD-4987-AB25-12970B21B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072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2C93-EA90-4F05-B744-6D90DFA11FE6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E4991-59BD-4987-AB25-12970B21B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0122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2C93-EA90-4F05-B744-6D90DFA11FE6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E4991-59BD-4987-AB25-12970B21B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000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2C93-EA90-4F05-B744-6D90DFA11FE6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E4991-59BD-4987-AB25-12970B21B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5558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52C93-EA90-4F05-B744-6D90DFA11FE6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E4991-59BD-4987-AB25-12970B21BA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290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FE3C610-70FB-4C53-A26C-CB9402BB39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821"/>
          <a:stretch/>
        </p:blipFill>
        <p:spPr>
          <a:xfrm>
            <a:off x="650240" y="285433"/>
            <a:ext cx="8945752" cy="67923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44F74E2-B9DC-4D67-9CEA-D97F985A906A}"/>
              </a:ext>
            </a:extLst>
          </p:cNvPr>
          <p:cNvSpPr txBox="1"/>
          <p:nvPr/>
        </p:nvSpPr>
        <p:spPr>
          <a:xfrm>
            <a:off x="6050152" y="1794768"/>
            <a:ext cx="3205608" cy="5232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Places – where does your character appear in treasure island?</a:t>
            </a:r>
          </a:p>
        </p:txBody>
      </p:sp>
    </p:spTree>
    <p:extLst>
      <p:ext uri="{BB962C8B-B14F-4D97-AF65-F5344CB8AC3E}">
        <p14:creationId xmlns:p14="http://schemas.microsoft.com/office/powerpoint/2010/main" val="2995010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11</Words>
  <Application>Microsoft Office PowerPoint</Application>
  <PresentationFormat>A4 Paper (210x297 mm)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Skelton, D (SHS Teacher)</dc:creator>
  <cp:lastModifiedBy>Skelton, D (SHS Teacher)</cp:lastModifiedBy>
  <cp:revision>1</cp:revision>
  <dcterms:created xsi:type="dcterms:W3CDTF">2020-11-16T10:53:53Z</dcterms:created>
  <dcterms:modified xsi:type="dcterms:W3CDTF">2020-11-16T11:01:19Z</dcterms:modified>
</cp:coreProperties>
</file>