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6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3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36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59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16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2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2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19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97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3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58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3AA26-D171-4FC9-B577-2FC14F562581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D3554-0470-4527-B0FF-576DA155A2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03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D9E3D5-BDF4-409D-BF23-C119186E715C}"/>
              </a:ext>
            </a:extLst>
          </p:cNvPr>
          <p:cNvCxnSpPr/>
          <p:nvPr/>
        </p:nvCxnSpPr>
        <p:spPr>
          <a:xfrm>
            <a:off x="4846320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AC8467-15E8-4E86-A25B-136B76836AA8}"/>
              </a:ext>
            </a:extLst>
          </p:cNvPr>
          <p:cNvCxnSpPr>
            <a:cxnSpLocks/>
          </p:cNvCxnSpPr>
          <p:nvPr/>
        </p:nvCxnSpPr>
        <p:spPr>
          <a:xfrm flipH="1">
            <a:off x="0" y="3429000"/>
            <a:ext cx="9906000" cy="1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E7CA39-AF2A-4D53-B1D2-F045D63EB368}"/>
              </a:ext>
            </a:extLst>
          </p:cNvPr>
          <p:cNvSpPr txBox="1"/>
          <p:nvPr/>
        </p:nvSpPr>
        <p:spPr>
          <a:xfrm>
            <a:off x="1849120" y="20320"/>
            <a:ext cx="144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+mj-lt"/>
              </a:rPr>
              <a:t>Design 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5BF8A-9A12-43CB-BE7E-48A8ED924BD7}"/>
              </a:ext>
            </a:extLst>
          </p:cNvPr>
          <p:cNvSpPr txBox="1"/>
          <p:nvPr/>
        </p:nvSpPr>
        <p:spPr>
          <a:xfrm>
            <a:off x="6929120" y="20320"/>
            <a:ext cx="144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+mj-lt"/>
              </a:rPr>
              <a:t>Design 2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CF9482-EF71-44C3-8EB9-702B172988F9}"/>
              </a:ext>
            </a:extLst>
          </p:cNvPr>
          <p:cNvSpPr txBox="1"/>
          <p:nvPr/>
        </p:nvSpPr>
        <p:spPr>
          <a:xfrm>
            <a:off x="1854202" y="3449320"/>
            <a:ext cx="144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+mj-lt"/>
              </a:rPr>
              <a:t>Design 3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F6DDB6-8F9C-433E-885C-8F733093AD3B}"/>
              </a:ext>
            </a:extLst>
          </p:cNvPr>
          <p:cNvSpPr txBox="1"/>
          <p:nvPr/>
        </p:nvSpPr>
        <p:spPr>
          <a:xfrm>
            <a:off x="6929120" y="3449320"/>
            <a:ext cx="144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+mj-lt"/>
              </a:rPr>
              <a:t>Design 4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71E605-FC74-4798-A373-B01B71B58917}"/>
              </a:ext>
            </a:extLst>
          </p:cNvPr>
          <p:cNvSpPr txBox="1"/>
          <p:nvPr/>
        </p:nvSpPr>
        <p:spPr>
          <a:xfrm>
            <a:off x="5626096" y="6278453"/>
            <a:ext cx="4048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>
                <a:latin typeface="+mj-lt"/>
              </a:rPr>
              <a:t>Don’t forget to use annotation to explain your designs. Use the help sheet to get started if your stuck.   </a:t>
            </a:r>
          </a:p>
        </p:txBody>
      </p:sp>
    </p:spTree>
    <p:extLst>
      <p:ext uri="{BB962C8B-B14F-4D97-AF65-F5344CB8AC3E}">
        <p14:creationId xmlns:p14="http://schemas.microsoft.com/office/powerpoint/2010/main" val="1824894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51E7E4C0-1492-4596-B0E4-BFA589DC4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16" y="559010"/>
            <a:ext cx="8771368" cy="561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5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29</Words>
  <Application>Microsoft Office PowerPoint</Application>
  <PresentationFormat>A4 Paper (210x297 mm)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1</cp:revision>
  <dcterms:created xsi:type="dcterms:W3CDTF">2020-11-16T10:32:24Z</dcterms:created>
  <dcterms:modified xsi:type="dcterms:W3CDTF">2020-11-16T10:37:31Z</dcterms:modified>
</cp:coreProperties>
</file>