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5" r:id="rId2"/>
    <p:sldId id="274" r:id="rId3"/>
  </p:sldIdLst>
  <p:sldSz cx="115204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05T18:39:59.297"/>
    </inkml:context>
    <inkml:brush xml:id="br0">
      <inkml:brushProperty name="width" value="0.5" units="cm"/>
      <inkml:brushProperty name="height" value="1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2475 4090,'45'-65,"0"-1,0 1,3 4,1 1,-2 13,-2 16,2 7,11-4,4 2,7-3,3 3,0 1,4 2,4-3,3 3,-1 4,0 1,-22 4,2 0,-2 0,30-3,0-1,-26 4,2 0,-1 0,2 0,-1 2,1-1,1 1,1 1,1-2,5-3,0 0,2 0,-3-1,-1 1,4-1,3 0,3-3,0 4,0 1,-2 1,4 0,-14 1,-1 0,3 0,0-1,5 0,1 0,0 1,1 0,3 0,1 1,0 0,2 0,2-1,2-2,0 1,0 1,-16 3,2 2,-1-1,0 0,1 1,3-2,1 1,1-2,0 2,-1-1,1 1,-1-1,1 0,0 1,-1-2,2 1,1-1,0 1,-1-1,1-2,-1 1,1-1,-1 0,-1 0,2-1,-1 1,1-2,-1 0,1 0,0 0,2-1,2 0,-1 1,1-2,-1 0,-2 0,0-2,-2 0,2 1,1 0,-8 3,0 1,2 0,-1 0,1 0,-1 0,13-3,0-1,0 1,0 0,1 1,-16 4,1 0,0 1,0-1,1 1,0 0,1 0,0 0,0 0,0 0,0-1,0 1,0 0,1 0,-1 0,1 0,0-1,1 1,5 0,0 0,2 0,0 0,-1 0,1 0,-2 0,2 1,-1-1,-1 1,2-1,-1 1,1 0,0 0,0-1,1 2,-2-1,1 0,0-2,-1 2,0-1,2 1,-2-1,0 0,1-1,-1 1,0 0,0 0,0 0,0 0,-1 0,1 0,-1 1,1 0,-1 0,1-1,-3 1,2 0,-1 0,0-1,-1 1,1 0,-1 0,-1 0,1-2,-1 1,0 0,0 1,0-1,-1 0,0-1,0 1,0 0,-1 0,-3 0,0 1,-1-2,0 1,0 1,0-1,0 0,1 0,-1 0,0 0,1-1,-3 1,8-2,-3 0,1 0,0-1,0 0,3 0,0-1,1 0,-1 0,-2 1,-5 1,-2 1,-2 0,2 1,-2-1,16-4,0 0,-1 2,-2-1,-6 3,-1 0,-1 1,-1-1,-4-1,-1-1,-1 0,-2 0,15-1,-3 2,-2-2,-7-2,-1 0,-2 1,-6 4,-2 1,-1-2,21-8,-4-1,-7 11,-3-4,-2-13,-4-2,-12 14,-2-1,-3-9,-7-1,-17 8,-65 2,-44 27,29-2,-2 3,4 3,1 4,9 2,-2 2,-6 3,-5 1,-4-2,-4 1,-7 4,-3 2,22-9,-3 1,1-1,-2 2,-1 0,-1 1,-10 1,-2 1,-2-1,-7 4,-2 1,-3 1,15-6,-1 2,-3 0,1-1,-5 2,-3 0,-1 0,1-1,15-3,0-1,0 0,-1 1,0-1,-5 2,1 1,-2-1,0 1,-1-1,-3 0,-2-1,0 0,0 1,0 0,0 0,0 0,1 0,-1 0,-1-1,0 0,0-1,-2 0,2 0,-3 1,11-4,0 1,-1 0,-1 0,0 0,1 0,2-1,-1 1,0 0,0-1,1 0,-2 0,-1-1,-1 1,-1-1,1 1,-1-2,1 1,0-1,0 0,0 0,0-1,0 0,0-1,-1-2,0 1,0-1,0 0,0-1,0 0,2-2,0 0,1-1,-1 0,0-1,-1 0,-2 0,-1-1,-2 1,1-1,1-2,-1 1,5-2,0 1,1-2,-2-1,2 1,-2-1,-2 0,0 1,-2-1,1-2,-1 2,2 0,1-1,0-1,0 2,1-1,-1 0,-1-1,-3 2,1-1,-1 0,-1 0,2 1,-2 0,-1 1,0-1,0 2,0-1,1 0,-3 1,1-2,-2 1,1-1,0 2,-1-2,0 0,-1 1,-1-1,0 0,0-1,0 2,-1-1,12 0,0 0,0 1,-1-1,0 1,0 0,-2 0,-3 2,-1-1,-2 1,1-1,0 2,0-1,2 0,3 2,1-2,1 2,0-1,0 0,0 1,-2 1,-2 0,-1 0,-1 3,0-2,1 1,0-1,3 1,-9 0,2 0,2 0,-1 0,1 0,0 1,1-1,-1 0,2 0,-1 0,3 0,0 0,-8 2,2-1,2 0,-1 0,2-1,4-1,1 0,0 1,3-2,-1 1,3-1,3 1,0 0,0-1,0 0,-17 3,-1-2,1 1,0 1,4 0,1 1,0 0,1-1,-3 1,1 0,0-1,2 1,7 0,0 0,0 0,2 1,1 1,1 0,-1 1,2 1,1-1,1 2,0 0,1 1,2 0,1 1,1 1,0 0,-14 5,1 0,3 1,7 0,3 1,1 0,6-4,0 1,3 0,-22 14,4-1,13-10,2 1,0 3,6 2,-11 22,4-9,43-5,58-8,1-21,7-1,18 7,6-3,6-4,0-6,-7-2,2-3,8-1,1 0,-21-1,1 0,1 0,7 0,2-1,1 0,7 0,3-1,1-2,-17 0,2-3,1-1,1-1,6-2,3 0,0-2,1-1,2 0,2-2,1 0,2 0,-11 1,1-1,2 0,-1 0,1 0,6-1,-1 1,2-1,0 1,1-1,-13 2,2-1,0 1,0 0,1 0,0 0,3-1,1 1,1-1,0 2,0-1,1 0,1-1,1 1,-1 0,2 0,-1 0,1 0,1-2,1 0,-1 0,1 1,0-1,0-1,-10 3,-1 0,0-1,1 0,1 0,-1 0,0 1,1-1,0 1,-1-1,1 0,1 1,-2 0,2-1,1-1,0 0,-1 1,1 0,1-1,0 0,0 2,3-2,0 1,0-1,2 2,-1-1,0 1,2-1,-10 2,-1 0,2 0,0 1,0-1,-1 0,1 1,-1-1,10-1,0 0,-1-1,1 1,-1-1,1 1,-1 0,2 1,1-1,-2 0,1 0,0 1,1-1,-1 0,-9 1,0 1,-1-1,2 1,-1-1,0 1,1 0,-2-1,0 1,1 1,-1-1,0 1,0-1,1 0,-2 0,2-1,1 0,1-1,-1 1,1-1,0 0,-1-1,1 1,-1 0,0 0,1 0,0 0,-1 0,1 0,-1-2,0 2,0-1,0 1,-1-1,-1 0,1 0,0 0,0 1,-1-1,0 1,9-1,-1-1,0 3,1-2,-1 1,0-1,0 1,-8 1,-1 0,1 0,1 0,-1 0,-1 1,0 0,-1 0,8-1,-2 1,0 0,0 0,-1 0,1 0,-1 0,1 0,0 0,-1-1,0 1,0 0,-1 0,0 1,6-1,0 1,1 0,-3 0,0 1,-1-1,-6 0,0 0,-2-1,0 1,0-1,-1 1,13-2,0 1,-1 0,-1-1,-1 1,-5 1,-1 1,-1-1,0 0,0-1,-4-1,0-1,-1 0,0 0,0 1,13-2,0 1,0-1,-3 0,-4 0,-2-1,0 0,-2 0,-3 3,-3 0,1 0,-3 0,14-4,-2-1,-3 1,-4 0,-4 0,-1 2,19-7,-6 3,-7 7,-4 0,-9-4,-7 1,23 4,-58-6,-57 14,-24 8,7 8,-5 5,-24 5,-4 4,1 6,0 5,23-9,-2-1,-1 2,-6 2,0 0,-3-2,-5 4,-1-1,0 1,16-7,1 1,-1 0,-1 0,-5 2,1 0,-2 0,0 0,-3-2,1 1,-1-2,-1 0,-2-1,-1-1,0 0,-1 1,-1-2,-1 0,0 0,-1 1,0-1,0-1,-1 1,0 0,-2-2,0 0,-1 1,0-2,15-2,0 0,-2-2,1 1,-1 0,1-2,-2-1,0-1,1 0,-1 1,0-1,1 1,-2-1,1 0,-1 1,-6-1,0-2,-1 0,0 0,-1-1,2 1,-1-1,-1-1,0 0,-1 2,8-2,0 0,-1 1,-2 1,2-2,0 1,-14 1,0 0,0 0,0-1,-2 2,11-2,-3 1,1 1,-2-1,1 0,-1 1,1-2,-2 1,2 0,-1 1,-1-1,1 0,-3 2,-1 0,1 0,-1 0,0 1,0-1,1 1,-1 0,1 0,-2 0,1 1,-2-1,10-1,-1 1,-1 0,0 0,-1 0,0 0,0 0,-1 1,0 0,-2 0,1 0,1-1,-1 1,1-1,3 0,1-1,-1 0,1-1,0 1,1-1,0 1,-9 1,0-1,0 0,2 1,0-2,0 1,3-2,2-1,-1 0,1-1,1 1,-1-2,1 1,1-3,1 1,-1 0,0-1,-1 2,-1 0,-3 1,2 0,-2-1,1 2,-1-1,0-1,-2 2,0-1,1-1,1 2,-1-1,4 1,0-1,1 2,1-1,-1-1,1 1,2 0,0-1,1-1,0 2,1-1,0-1,-10 2,0 0,2 0,-1-1,1 2,2-2,1 1,1-1,0 2,0-2,4-1,1 1,0-1,1 0,-1 2,-12 1,0 1,1 0,2 1,6-1,1-1,0 1,2 1,2 0,-1 1,2 0,1 0,-19 4,2-1,1 1,2-2,3 0,-1 0,5 1,1 2,2-2,4-1,0 1,1-1,5-1,1 0,1-1,-25 8,4-2,7-1,4-1,10-3,2 0,8-1,-1-1,-3-1,2 2,-30 14,6 1,45-3,28-16,64 4,30-7,-26-4,5-1,6-1,4-2,-12 1,3 0,1 0,10 0,2 0,2 0,9 0,2 0,2 0,-17 0,1 1,1-1,1-1,3 1,-1-1,2 0,1-1,-11 1,0-1,2-1,0 0,1 0,5 0,1-1,1-1,1 1,0-2,2-1,-1-1,2-1,0 0,0-1,-11 2,1 0,0-1,2 0,-1 1,-1-2,1 0,-1 1,1-2,0 1,0 0,1-1,2 0,1 0,1-2,0 1,0 0,1 0,2 0,2 0,0 0,1 0,-1 0,1 0,-12 1,1 0,0 1,0-1,0 1,1-1,0-1,4 0,0 0,-1 0,2 0,0-1,-1 1,1 1,0-1,2 1,-2 0,2 0,-1 0,1 1,-1-1,1-1,2 0,-1 1,0 0,1 0,0 0,0 0,-7 1,1 0,-1 1,1 0,1-1,-1 1,0 0,-1-1,11 0,-2 0,0 0,1-1,-1 0,2 1,0 0,-7 1,-1-1,2 1,-1 1,2-2,-2 1,1 0,1 0,-1 0,1 0,0-1,-1 1,2 1,-1-2,0 1,1 0,1 0,0-1,0 1,1 0,-2-1,2 1,1 0,-1 0,-9-1,1 2,0-1,0 0,0 1,0-1,1 0,-2 0,2 0,-1 0,1 0,-1 1,1-2,-1 1,0 0,1-1,0 1,-2-1,2 1,-1-2,0 1,0 0,1 0,-1-1,-1 1,1 0,0 0,9-1,-1 1,0 0,0 0,0 0,0-1,0 2,0-1,-2 1,0-1,0 1,0 1,0-2,-1 2,0-1,1-1,-1 1,0 0,-1-1,0 1,1-1,-1 1,1-1,0 1,-1 1,1-2,1 2,-1-1,0 0,1 0,-2 0,1-1,-1-1,0 0,0 1,0-2,0 1,-1-1,0-1,2 1,-2-1,2 0,-2-1,2 0,-2 1,0-1,0 0,-1 0,-3 1,0 0,-1 0,0 0,0 0,-1-1,0 0,0 0,9-3,0 0,-1 0,1-1,-1 0,0 1,0-1,-2 1,0 0,-1 1,1-1,-2 0,2 1,-2-2,0-1,0 1,-1-2,0 1,0-1,0 2,-1-2,1 1,0 2,0-2,0 1,0 0,0-1,-2 2,-2-1,1 0,-2 1,0 0,0-1,-1 2,0-2,8-1,-2 1,1 0,-1-1,-1 2,-2-1,12-2,-1 0,-1 1,-1-1,-1 2,-3 0,-1 1,-1 0,0 1,-1-1,-4 1,-1 0,0 1,-1-1,-1 0,13-3,0 1,-2-1,-2 0,-10 1,-1-1,-4 1,0 0,14-3,-4-2,-2 2,-7 1,-3 0,-3 0,19-8,-4-1,-11 2,-3-1,-11 6,-3-2,1-6,-6-1,13-18,-7 2,-34 6,-9 12,-18 8,-25 5,-47 16,7 0,-10 0,22 0,-3 0,-2 0,-13 0,-4 0,0 0,6 0,0 0,-2 0,9 2,-2 0,-2 1,1 1,-6-1,1 2,-2 0,-1-1,-7 2,-2-1,-2 0,1 2,13-1,-1 2,0-1,-1 1,0 0,0-2,-1 1,0-1,1 2,-4-1,9 1,-1-1,-2 1,0 1,0-1,1 1,1-1,0-1,-1 2,1-2,-1 2,-2-1,-5 1,1 0,-3 0,1 0,-2 0,2 1,-3-1,0 0,0 1,-1-1,1 1,-2-1,8 0,0-1,0 1,0 0,-1-1,0 1,1 0,-2 0,1 1,0 0,0-1,0 1,-2 0,-1 1,6-1,-3 0,0 1,0 0,0 0,0 0,0-1,1 1,-8 0,1 1,1-1,-1 0,0 0,1 0,-1 1,8-2,0 2,0-1,1 1,-1-1,-1 1,1-1,0 1,-2 0,0 0,1 0,-2 0,1 0,1 0,-1 0,0 1,2 0,2 0,-2 1,1 0,0 0,0 0,-1 0,1 0,1 0,-1 0,0 0,1 0,-1-1,0 1,0 1,1 0,-1 0,1 1,-1 1,0-2,0 2,1-1,0 0,0 0,-8 0,0 1,1-1,1 0,-2-1,1 1,-1 1,1 0,-1-1,-1 1,1 0,0 0,-2-2,1 1,9-2,-1-1,1 0,0 0,-2 0,1 0,0-1,0 0,-10 2,0 0,0-1,0 1,0-1,0-1,-1 0,4 0,-1-2,1 0,-1-1,1 1,-1-1,-1 0,-2 1,1-2,-1 1,-1 0,1-1,0 0,1 1,4-1,0 0,1 1,-1-1,1 1,0-1,-2 1,-1 0,-1-1,0 0,-2 1,2-1,0 1,0 1,0-1,-1 1,0 0,1 1,0 0,1-1,0-1,4 1,0-2,1 0,0 1,1-1,-1 1,0 0,-1 1,0 0,0 1,-1 0,1 0,2-1,-1 0,-9 0,2 2,1-2,-1-1,1 1,-2 0,13-2,-1 0,0 0,0-1,0 1,-1 0,1-1,-3 2,0-2,1 2,-1-2,0 1,1 0,1-1,-10 1,-1-1,2 0,1 0,-1 0,1-1,2 2,0-1,0 0,2 0,-1 0,2 0,5-1,0 1,0-2,2 2,0-1,0-1,-12 2,-1-1,1 0,1-1,1 2,6-1,0 1,1-1,1 1,1-1,-13 1,1-2,1 1,1 0,0 2,1-1,2 2,1-2,9-1,2-1,2 2,-2-1,1 2,1 0,-1 1,2-1,-21 2,2 0,2 0,4-1,1 1,1-1,1 2,1-1,0 0,5-2,1 1,0 0,5 2,1 2,1-1,4-1,0-3,0 2,-30 4,2 2,6 2,0-2,1-4,2 1,3 2,2 2,5 1,3 0,0 1,0 0,4-2,0 2,3 0,1 2,-2-4,2 3,4 4,-1 0,-12-5,-2-1,7 6,1 0,0-6,2 0,3 4,1-1,-3-10,-2 0,-10 11,-1-1,0-11,0 0,8 8,1-1,0-11,2 0,7 6,1 0,3-6,0-2,-3 5,1 0,2 0,1 1,-1-1,1 0,0-3,0-3,-41 6,8-1,10-6,19 14,9-13,25 4,28 82,7-33,0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12DFA-E52A-4255-8757-A0832B9C1FCE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1143000"/>
            <a:ext cx="5184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95877-52F6-490B-966B-E41766086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31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Gavabon</a:t>
            </a:r>
            <a:r>
              <a:rPr lang="en-GB" dirty="0"/>
              <a:t> font/</a:t>
            </a:r>
            <a:r>
              <a:rPr lang="en-GB" dirty="0" err="1"/>
              <a:t>Brittanian</a:t>
            </a:r>
            <a:r>
              <a:rPr lang="en-GB" dirty="0"/>
              <a:t> – 1001fonts.com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531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61" y="1122363"/>
            <a:ext cx="8640366" cy="2387600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61" y="3602038"/>
            <a:ext cx="8640366" cy="165576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5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49" y="365125"/>
            <a:ext cx="248410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033" y="365125"/>
            <a:ext cx="730831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13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0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3" y="1709739"/>
            <a:ext cx="9936421" cy="2852737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33" y="4589464"/>
            <a:ext cx="9936421" cy="1500187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47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034" y="1825625"/>
            <a:ext cx="489620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2247" y="1825625"/>
            <a:ext cx="489620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72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365126"/>
            <a:ext cx="993642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535" y="1681163"/>
            <a:ext cx="4873706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5" y="2505075"/>
            <a:ext cx="487370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2247" y="1681163"/>
            <a:ext cx="4897708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2247" y="2505075"/>
            <a:ext cx="489770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621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00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0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57200"/>
            <a:ext cx="3715657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708" y="987426"/>
            <a:ext cx="5832247" cy="4873625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2057400"/>
            <a:ext cx="3715657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19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57200"/>
            <a:ext cx="3715657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987426"/>
            <a:ext cx="5832247" cy="4873625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2057400"/>
            <a:ext cx="3715657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080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65126"/>
            <a:ext cx="99364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825625"/>
            <a:ext cx="99364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356351"/>
            <a:ext cx="25921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76C6F-8B77-4184-AF1E-BF8392443BF8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356351"/>
            <a:ext cx="3888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356351"/>
            <a:ext cx="25921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ustomXml" Target="../ink/ink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8C5638-DA59-432B-B537-926792CF411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8077" y="5705089"/>
            <a:ext cx="923206" cy="8740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453EE8-0845-4938-B535-AE196D4577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269" y="2933700"/>
            <a:ext cx="7219950" cy="495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CB4A49-6D41-4267-8E91-6B1A66323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836" y="5444502"/>
            <a:ext cx="1413506" cy="142071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519C72DA-DF58-4C40-867E-348456014E3D}"/>
                  </a:ext>
                </a:extLst>
              </p14:cNvPr>
              <p14:cNvContentPartPr/>
              <p14:nvPr/>
            </p14:nvContentPartPr>
            <p14:xfrm rot="302311">
              <a:off x="857591" y="2359686"/>
              <a:ext cx="9930533" cy="1542191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519C72DA-DF58-4C40-867E-348456014E3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302311">
                <a:off x="767601" y="2179650"/>
                <a:ext cx="10110152" cy="1901904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/>
          <p:cNvSpPr txBox="1"/>
          <p:nvPr/>
        </p:nvSpPr>
        <p:spPr>
          <a:xfrm>
            <a:off x="4417620" y="556474"/>
            <a:ext cx="47857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/>
              <a:t/>
            </a:r>
            <a:br>
              <a:rPr lang="en-GB" sz="5400" dirty="0"/>
            </a:br>
            <a:r>
              <a:rPr lang="en-GB" sz="5400" b="1" dirty="0"/>
              <a:t>03nrdk1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850217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7B8C0F2-606C-421C-A477-B72B9EB4A30E}"/>
              </a:ext>
            </a:extLst>
          </p:cNvPr>
          <p:cNvSpPr/>
          <p:nvPr/>
        </p:nvSpPr>
        <p:spPr>
          <a:xfrm>
            <a:off x="288078" y="649810"/>
            <a:ext cx="7026220" cy="3265029"/>
          </a:xfrm>
          <a:custGeom>
            <a:avLst/>
            <a:gdLst>
              <a:gd name="connsiteX0" fmla="*/ 0 w 7026220"/>
              <a:gd name="connsiteY0" fmla="*/ 0 h 3265029"/>
              <a:gd name="connsiteX1" fmla="*/ 498223 w 7026220"/>
              <a:gd name="connsiteY1" fmla="*/ 0 h 3265029"/>
              <a:gd name="connsiteX2" fmla="*/ 1066708 w 7026220"/>
              <a:gd name="connsiteY2" fmla="*/ 0 h 3265029"/>
              <a:gd name="connsiteX3" fmla="*/ 1775717 w 7026220"/>
              <a:gd name="connsiteY3" fmla="*/ 0 h 3265029"/>
              <a:gd name="connsiteX4" fmla="*/ 2554989 w 7026220"/>
              <a:gd name="connsiteY4" fmla="*/ 0 h 3265029"/>
              <a:gd name="connsiteX5" fmla="*/ 3123474 w 7026220"/>
              <a:gd name="connsiteY5" fmla="*/ 0 h 3265029"/>
              <a:gd name="connsiteX6" fmla="*/ 3902746 w 7026220"/>
              <a:gd name="connsiteY6" fmla="*/ 0 h 3265029"/>
              <a:gd name="connsiteX7" fmla="*/ 4471231 w 7026220"/>
              <a:gd name="connsiteY7" fmla="*/ 0 h 3265029"/>
              <a:gd name="connsiteX8" fmla="*/ 4899192 w 7026220"/>
              <a:gd name="connsiteY8" fmla="*/ 0 h 3265029"/>
              <a:gd name="connsiteX9" fmla="*/ 5608201 w 7026220"/>
              <a:gd name="connsiteY9" fmla="*/ 0 h 3265029"/>
              <a:gd name="connsiteX10" fmla="*/ 6036162 w 7026220"/>
              <a:gd name="connsiteY10" fmla="*/ 0 h 3265029"/>
              <a:gd name="connsiteX11" fmla="*/ 7026220 w 7026220"/>
              <a:gd name="connsiteY11" fmla="*/ 0 h 3265029"/>
              <a:gd name="connsiteX12" fmla="*/ 7026220 w 7026220"/>
              <a:gd name="connsiteY12" fmla="*/ 620356 h 3265029"/>
              <a:gd name="connsiteX13" fmla="*/ 7026220 w 7026220"/>
              <a:gd name="connsiteY13" fmla="*/ 1306012 h 3265029"/>
              <a:gd name="connsiteX14" fmla="*/ 7026220 w 7026220"/>
              <a:gd name="connsiteY14" fmla="*/ 1959017 h 3265029"/>
              <a:gd name="connsiteX15" fmla="*/ 7026220 w 7026220"/>
              <a:gd name="connsiteY15" fmla="*/ 2644673 h 3265029"/>
              <a:gd name="connsiteX16" fmla="*/ 7026220 w 7026220"/>
              <a:gd name="connsiteY16" fmla="*/ 3265029 h 3265029"/>
              <a:gd name="connsiteX17" fmla="*/ 6246948 w 7026220"/>
              <a:gd name="connsiteY17" fmla="*/ 3265029 h 3265029"/>
              <a:gd name="connsiteX18" fmla="*/ 5678463 w 7026220"/>
              <a:gd name="connsiteY18" fmla="*/ 3265029 h 3265029"/>
              <a:gd name="connsiteX19" fmla="*/ 5250503 w 7026220"/>
              <a:gd name="connsiteY19" fmla="*/ 3265029 h 3265029"/>
              <a:gd name="connsiteX20" fmla="*/ 4682018 w 7026220"/>
              <a:gd name="connsiteY20" fmla="*/ 3265029 h 3265029"/>
              <a:gd name="connsiteX21" fmla="*/ 3902746 w 7026220"/>
              <a:gd name="connsiteY21" fmla="*/ 3265029 h 3265029"/>
              <a:gd name="connsiteX22" fmla="*/ 3123474 w 7026220"/>
              <a:gd name="connsiteY22" fmla="*/ 3265029 h 3265029"/>
              <a:gd name="connsiteX23" fmla="*/ 2484727 w 7026220"/>
              <a:gd name="connsiteY23" fmla="*/ 3265029 h 3265029"/>
              <a:gd name="connsiteX24" fmla="*/ 1986504 w 7026220"/>
              <a:gd name="connsiteY24" fmla="*/ 3265029 h 3265029"/>
              <a:gd name="connsiteX25" fmla="*/ 1488281 w 7026220"/>
              <a:gd name="connsiteY25" fmla="*/ 3265029 h 3265029"/>
              <a:gd name="connsiteX26" fmla="*/ 849534 w 7026220"/>
              <a:gd name="connsiteY26" fmla="*/ 3265029 h 3265029"/>
              <a:gd name="connsiteX27" fmla="*/ 0 w 7026220"/>
              <a:gd name="connsiteY27" fmla="*/ 3265029 h 3265029"/>
              <a:gd name="connsiteX28" fmla="*/ 0 w 7026220"/>
              <a:gd name="connsiteY28" fmla="*/ 2709974 h 3265029"/>
              <a:gd name="connsiteX29" fmla="*/ 0 w 7026220"/>
              <a:gd name="connsiteY29" fmla="*/ 2024318 h 3265029"/>
              <a:gd name="connsiteX30" fmla="*/ 0 w 7026220"/>
              <a:gd name="connsiteY30" fmla="*/ 1338662 h 3265029"/>
              <a:gd name="connsiteX31" fmla="*/ 0 w 7026220"/>
              <a:gd name="connsiteY31" fmla="*/ 653006 h 3265029"/>
              <a:gd name="connsiteX32" fmla="*/ 0 w 7026220"/>
              <a:gd name="connsiteY32" fmla="*/ 0 h 326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026220" h="3265029" fill="none" extrusionOk="0">
                <a:moveTo>
                  <a:pt x="0" y="0"/>
                </a:moveTo>
                <a:cubicBezTo>
                  <a:pt x="215546" y="-15853"/>
                  <a:pt x="262596" y="-2189"/>
                  <a:pt x="498223" y="0"/>
                </a:cubicBezTo>
                <a:cubicBezTo>
                  <a:pt x="733850" y="2189"/>
                  <a:pt x="819982" y="-3103"/>
                  <a:pt x="1066708" y="0"/>
                </a:cubicBezTo>
                <a:cubicBezTo>
                  <a:pt x="1313435" y="3103"/>
                  <a:pt x="1454087" y="-22914"/>
                  <a:pt x="1775717" y="0"/>
                </a:cubicBezTo>
                <a:cubicBezTo>
                  <a:pt x="2097347" y="22914"/>
                  <a:pt x="2213408" y="-10049"/>
                  <a:pt x="2554989" y="0"/>
                </a:cubicBezTo>
                <a:cubicBezTo>
                  <a:pt x="2896570" y="10049"/>
                  <a:pt x="2997271" y="6625"/>
                  <a:pt x="3123474" y="0"/>
                </a:cubicBezTo>
                <a:cubicBezTo>
                  <a:pt x="3249677" y="-6625"/>
                  <a:pt x="3534621" y="-27148"/>
                  <a:pt x="3902746" y="0"/>
                </a:cubicBezTo>
                <a:cubicBezTo>
                  <a:pt x="4270871" y="27148"/>
                  <a:pt x="4330034" y="15002"/>
                  <a:pt x="4471231" y="0"/>
                </a:cubicBezTo>
                <a:cubicBezTo>
                  <a:pt x="4612429" y="-15002"/>
                  <a:pt x="4737414" y="19770"/>
                  <a:pt x="4899192" y="0"/>
                </a:cubicBezTo>
                <a:cubicBezTo>
                  <a:pt x="5060970" y="-19770"/>
                  <a:pt x="5310882" y="3804"/>
                  <a:pt x="5608201" y="0"/>
                </a:cubicBezTo>
                <a:cubicBezTo>
                  <a:pt x="5905520" y="-3804"/>
                  <a:pt x="5860864" y="6478"/>
                  <a:pt x="6036162" y="0"/>
                </a:cubicBezTo>
                <a:cubicBezTo>
                  <a:pt x="6211460" y="-6478"/>
                  <a:pt x="6567223" y="40116"/>
                  <a:pt x="7026220" y="0"/>
                </a:cubicBezTo>
                <a:cubicBezTo>
                  <a:pt x="7051688" y="237331"/>
                  <a:pt x="7010705" y="368115"/>
                  <a:pt x="7026220" y="620356"/>
                </a:cubicBezTo>
                <a:cubicBezTo>
                  <a:pt x="7041735" y="872597"/>
                  <a:pt x="7036657" y="1043594"/>
                  <a:pt x="7026220" y="1306012"/>
                </a:cubicBezTo>
                <a:cubicBezTo>
                  <a:pt x="7015783" y="1568430"/>
                  <a:pt x="7032882" y="1776632"/>
                  <a:pt x="7026220" y="1959017"/>
                </a:cubicBezTo>
                <a:cubicBezTo>
                  <a:pt x="7019558" y="2141403"/>
                  <a:pt x="7022733" y="2461858"/>
                  <a:pt x="7026220" y="2644673"/>
                </a:cubicBezTo>
                <a:cubicBezTo>
                  <a:pt x="7029707" y="2827488"/>
                  <a:pt x="7028106" y="2973656"/>
                  <a:pt x="7026220" y="3265029"/>
                </a:cubicBezTo>
                <a:cubicBezTo>
                  <a:pt x="6692198" y="3239922"/>
                  <a:pt x="6583061" y="3271298"/>
                  <a:pt x="6246948" y="3265029"/>
                </a:cubicBezTo>
                <a:cubicBezTo>
                  <a:pt x="5910835" y="3258760"/>
                  <a:pt x="5957588" y="3265363"/>
                  <a:pt x="5678463" y="3265029"/>
                </a:cubicBezTo>
                <a:cubicBezTo>
                  <a:pt x="5399338" y="3264695"/>
                  <a:pt x="5364180" y="3285693"/>
                  <a:pt x="5250503" y="3265029"/>
                </a:cubicBezTo>
                <a:cubicBezTo>
                  <a:pt x="5136826" y="3244365"/>
                  <a:pt x="4878692" y="3239082"/>
                  <a:pt x="4682018" y="3265029"/>
                </a:cubicBezTo>
                <a:cubicBezTo>
                  <a:pt x="4485345" y="3290976"/>
                  <a:pt x="4071678" y="3268510"/>
                  <a:pt x="3902746" y="3265029"/>
                </a:cubicBezTo>
                <a:cubicBezTo>
                  <a:pt x="3733814" y="3261548"/>
                  <a:pt x="3373138" y="3267921"/>
                  <a:pt x="3123474" y="3265029"/>
                </a:cubicBezTo>
                <a:cubicBezTo>
                  <a:pt x="2873810" y="3262137"/>
                  <a:pt x="2765275" y="3234287"/>
                  <a:pt x="2484727" y="3265029"/>
                </a:cubicBezTo>
                <a:cubicBezTo>
                  <a:pt x="2204179" y="3295771"/>
                  <a:pt x="2099050" y="3265191"/>
                  <a:pt x="1986504" y="3265029"/>
                </a:cubicBezTo>
                <a:cubicBezTo>
                  <a:pt x="1873958" y="3264867"/>
                  <a:pt x="1737344" y="3283138"/>
                  <a:pt x="1488281" y="3265029"/>
                </a:cubicBezTo>
                <a:cubicBezTo>
                  <a:pt x="1239218" y="3246920"/>
                  <a:pt x="1095486" y="3274310"/>
                  <a:pt x="849534" y="3265029"/>
                </a:cubicBezTo>
                <a:cubicBezTo>
                  <a:pt x="603582" y="3255748"/>
                  <a:pt x="324453" y="3245146"/>
                  <a:pt x="0" y="3265029"/>
                </a:cubicBezTo>
                <a:cubicBezTo>
                  <a:pt x="6663" y="3067172"/>
                  <a:pt x="-26668" y="2846570"/>
                  <a:pt x="0" y="2709974"/>
                </a:cubicBezTo>
                <a:cubicBezTo>
                  <a:pt x="26668" y="2573378"/>
                  <a:pt x="-2190" y="2340290"/>
                  <a:pt x="0" y="2024318"/>
                </a:cubicBezTo>
                <a:cubicBezTo>
                  <a:pt x="2190" y="1708346"/>
                  <a:pt x="27819" y="1516807"/>
                  <a:pt x="0" y="1338662"/>
                </a:cubicBezTo>
                <a:cubicBezTo>
                  <a:pt x="-27819" y="1160517"/>
                  <a:pt x="-5063" y="830022"/>
                  <a:pt x="0" y="653006"/>
                </a:cubicBezTo>
                <a:cubicBezTo>
                  <a:pt x="5063" y="475990"/>
                  <a:pt x="31111" y="220663"/>
                  <a:pt x="0" y="0"/>
                </a:cubicBezTo>
                <a:close/>
              </a:path>
              <a:path w="7026220" h="3265029" stroke="0" extrusionOk="0">
                <a:moveTo>
                  <a:pt x="0" y="0"/>
                </a:moveTo>
                <a:cubicBezTo>
                  <a:pt x="317578" y="13427"/>
                  <a:pt x="321733" y="10720"/>
                  <a:pt x="638747" y="0"/>
                </a:cubicBezTo>
                <a:cubicBezTo>
                  <a:pt x="955761" y="-10720"/>
                  <a:pt x="989318" y="8594"/>
                  <a:pt x="1277495" y="0"/>
                </a:cubicBezTo>
                <a:cubicBezTo>
                  <a:pt x="1565672" y="-8594"/>
                  <a:pt x="1533765" y="24245"/>
                  <a:pt x="1775717" y="0"/>
                </a:cubicBezTo>
                <a:cubicBezTo>
                  <a:pt x="2017669" y="-24245"/>
                  <a:pt x="2253561" y="22190"/>
                  <a:pt x="2414465" y="0"/>
                </a:cubicBezTo>
                <a:cubicBezTo>
                  <a:pt x="2575369" y="-22190"/>
                  <a:pt x="2806292" y="11166"/>
                  <a:pt x="2912688" y="0"/>
                </a:cubicBezTo>
                <a:cubicBezTo>
                  <a:pt x="3019084" y="-11166"/>
                  <a:pt x="3509146" y="34359"/>
                  <a:pt x="3691959" y="0"/>
                </a:cubicBezTo>
                <a:cubicBezTo>
                  <a:pt x="3874772" y="-34359"/>
                  <a:pt x="3986006" y="-13185"/>
                  <a:pt x="4260444" y="0"/>
                </a:cubicBezTo>
                <a:cubicBezTo>
                  <a:pt x="4534883" y="13185"/>
                  <a:pt x="4559662" y="7896"/>
                  <a:pt x="4758667" y="0"/>
                </a:cubicBezTo>
                <a:cubicBezTo>
                  <a:pt x="4957672" y="-7896"/>
                  <a:pt x="5235675" y="-5190"/>
                  <a:pt x="5397414" y="0"/>
                </a:cubicBezTo>
                <a:cubicBezTo>
                  <a:pt x="5559153" y="5190"/>
                  <a:pt x="5886946" y="6670"/>
                  <a:pt x="6176686" y="0"/>
                </a:cubicBezTo>
                <a:cubicBezTo>
                  <a:pt x="6466426" y="-6670"/>
                  <a:pt x="6732291" y="-11521"/>
                  <a:pt x="7026220" y="0"/>
                </a:cubicBezTo>
                <a:cubicBezTo>
                  <a:pt x="7007052" y="159299"/>
                  <a:pt x="7053596" y="326512"/>
                  <a:pt x="7026220" y="587705"/>
                </a:cubicBezTo>
                <a:cubicBezTo>
                  <a:pt x="6998844" y="848899"/>
                  <a:pt x="7044545" y="1047782"/>
                  <a:pt x="7026220" y="1175410"/>
                </a:cubicBezTo>
                <a:cubicBezTo>
                  <a:pt x="7007895" y="1303038"/>
                  <a:pt x="7016448" y="1674738"/>
                  <a:pt x="7026220" y="1828416"/>
                </a:cubicBezTo>
                <a:cubicBezTo>
                  <a:pt x="7035992" y="1982094"/>
                  <a:pt x="7060136" y="2282131"/>
                  <a:pt x="7026220" y="2546723"/>
                </a:cubicBezTo>
                <a:cubicBezTo>
                  <a:pt x="6992304" y="2811315"/>
                  <a:pt x="7058450" y="3109752"/>
                  <a:pt x="7026220" y="3265029"/>
                </a:cubicBezTo>
                <a:cubicBezTo>
                  <a:pt x="6783739" y="3295682"/>
                  <a:pt x="6606548" y="3281368"/>
                  <a:pt x="6246948" y="3265029"/>
                </a:cubicBezTo>
                <a:cubicBezTo>
                  <a:pt x="5887348" y="3248690"/>
                  <a:pt x="5960263" y="3271515"/>
                  <a:pt x="5818988" y="3265029"/>
                </a:cubicBezTo>
                <a:cubicBezTo>
                  <a:pt x="5677713" y="3258543"/>
                  <a:pt x="5406851" y="3285591"/>
                  <a:pt x="5180240" y="3265029"/>
                </a:cubicBezTo>
                <a:cubicBezTo>
                  <a:pt x="4953629" y="3244467"/>
                  <a:pt x="4727716" y="3294414"/>
                  <a:pt x="4400969" y="3265029"/>
                </a:cubicBezTo>
                <a:cubicBezTo>
                  <a:pt x="4074222" y="3235644"/>
                  <a:pt x="3963356" y="3281330"/>
                  <a:pt x="3691959" y="3265029"/>
                </a:cubicBezTo>
                <a:cubicBezTo>
                  <a:pt x="3420562" y="3248729"/>
                  <a:pt x="3279234" y="3235781"/>
                  <a:pt x="2982950" y="3265029"/>
                </a:cubicBezTo>
                <a:cubicBezTo>
                  <a:pt x="2686666" y="3294277"/>
                  <a:pt x="2503570" y="3289983"/>
                  <a:pt x="2203678" y="3265029"/>
                </a:cubicBezTo>
                <a:cubicBezTo>
                  <a:pt x="1903786" y="3240075"/>
                  <a:pt x="1742555" y="3251316"/>
                  <a:pt x="1494669" y="3265029"/>
                </a:cubicBezTo>
                <a:cubicBezTo>
                  <a:pt x="1246783" y="3278742"/>
                  <a:pt x="1203387" y="3282251"/>
                  <a:pt x="1066708" y="3265029"/>
                </a:cubicBezTo>
                <a:cubicBezTo>
                  <a:pt x="930029" y="3247807"/>
                  <a:pt x="387535" y="3234494"/>
                  <a:pt x="0" y="3265029"/>
                </a:cubicBezTo>
                <a:cubicBezTo>
                  <a:pt x="-12257" y="3133525"/>
                  <a:pt x="18206" y="2848324"/>
                  <a:pt x="0" y="2644673"/>
                </a:cubicBezTo>
                <a:cubicBezTo>
                  <a:pt x="-18206" y="2441022"/>
                  <a:pt x="-35674" y="2253700"/>
                  <a:pt x="0" y="1926367"/>
                </a:cubicBezTo>
                <a:cubicBezTo>
                  <a:pt x="35674" y="1599034"/>
                  <a:pt x="11664" y="1381664"/>
                  <a:pt x="0" y="1240711"/>
                </a:cubicBezTo>
                <a:cubicBezTo>
                  <a:pt x="-11664" y="1099758"/>
                  <a:pt x="2255" y="772008"/>
                  <a:pt x="0" y="620356"/>
                </a:cubicBezTo>
                <a:cubicBezTo>
                  <a:pt x="-2255" y="468704"/>
                  <a:pt x="6248" y="248184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="" xmlns:ask="http://schemas.microsoft.com/office/drawing/2018/sketchyshapes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6328" y="7013890"/>
            <a:ext cx="288012" cy="2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4" tIns="43202" rIns="86404" bIns="43202" numCol="1" anchor="t" anchorCtr="0" compatLnSpc="1">
            <a:prstTxWarp prst="textNoShape">
              <a:avLst/>
            </a:prstTxWarp>
          </a:bodyPr>
          <a:lstStyle/>
          <a:p>
            <a:endParaRPr lang="en-GB" sz="1701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2760085" y="6308671"/>
            <a:ext cx="8760404" cy="32502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512" b="1" i="1" dirty="0"/>
              <a:t>Key terms – Design brief, specification, initial designs, annotation.  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99F038-B0F6-4E6D-AF57-C6DF40E217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077" y="6175086"/>
            <a:ext cx="552199" cy="522785"/>
          </a:xfrm>
          <a:prstGeom prst="rect">
            <a:avLst/>
          </a:prstGeom>
        </p:spPr>
      </p:pic>
      <p:pic>
        <p:nvPicPr>
          <p:cNvPr id="2060" name="Picture 12" descr="WJEC (exam board) - Wikipedia">
            <a:extLst>
              <a:ext uri="{FF2B5EF4-FFF2-40B4-BE49-F238E27FC236}">
                <a16:creationId xmlns:a16="http://schemas.microsoft.com/office/drawing/2014/main" id="{3870CB0A-ABDA-4891-ADD3-19B3F27E0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86" y="6197318"/>
            <a:ext cx="478323" cy="47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96E7C8-59FB-4C45-A73A-2D8DD886B27A}"/>
              </a:ext>
            </a:extLst>
          </p:cNvPr>
          <p:cNvSpPr/>
          <p:nvPr/>
        </p:nvSpPr>
        <p:spPr>
          <a:xfrm>
            <a:off x="7503523" y="4271798"/>
            <a:ext cx="3778026" cy="1828733"/>
          </a:xfrm>
          <a:custGeom>
            <a:avLst/>
            <a:gdLst>
              <a:gd name="connsiteX0" fmla="*/ 0 w 3778026"/>
              <a:gd name="connsiteY0" fmla="*/ 0 h 1828733"/>
              <a:gd name="connsiteX1" fmla="*/ 516330 w 3778026"/>
              <a:gd name="connsiteY1" fmla="*/ 0 h 1828733"/>
              <a:gd name="connsiteX2" fmla="*/ 1221562 w 3778026"/>
              <a:gd name="connsiteY2" fmla="*/ 0 h 1828733"/>
              <a:gd name="connsiteX3" fmla="*/ 1813452 w 3778026"/>
              <a:gd name="connsiteY3" fmla="*/ 0 h 1828733"/>
              <a:gd name="connsiteX4" fmla="*/ 2367563 w 3778026"/>
              <a:gd name="connsiteY4" fmla="*/ 0 h 1828733"/>
              <a:gd name="connsiteX5" fmla="*/ 2997234 w 3778026"/>
              <a:gd name="connsiteY5" fmla="*/ 0 h 1828733"/>
              <a:gd name="connsiteX6" fmla="*/ 3778026 w 3778026"/>
              <a:gd name="connsiteY6" fmla="*/ 0 h 1828733"/>
              <a:gd name="connsiteX7" fmla="*/ 3778026 w 3778026"/>
              <a:gd name="connsiteY7" fmla="*/ 609578 h 1828733"/>
              <a:gd name="connsiteX8" fmla="*/ 3778026 w 3778026"/>
              <a:gd name="connsiteY8" fmla="*/ 1200868 h 1828733"/>
              <a:gd name="connsiteX9" fmla="*/ 3778026 w 3778026"/>
              <a:gd name="connsiteY9" fmla="*/ 1828733 h 1828733"/>
              <a:gd name="connsiteX10" fmla="*/ 3148355 w 3778026"/>
              <a:gd name="connsiteY10" fmla="*/ 1828733 h 1828733"/>
              <a:gd name="connsiteX11" fmla="*/ 2556464 w 3778026"/>
              <a:gd name="connsiteY11" fmla="*/ 1828733 h 1828733"/>
              <a:gd name="connsiteX12" fmla="*/ 1964574 w 3778026"/>
              <a:gd name="connsiteY12" fmla="*/ 1828733 h 1828733"/>
              <a:gd name="connsiteX13" fmla="*/ 1410463 w 3778026"/>
              <a:gd name="connsiteY13" fmla="*/ 1828733 h 1828733"/>
              <a:gd name="connsiteX14" fmla="*/ 818572 w 3778026"/>
              <a:gd name="connsiteY14" fmla="*/ 1828733 h 1828733"/>
              <a:gd name="connsiteX15" fmla="*/ 0 w 3778026"/>
              <a:gd name="connsiteY15" fmla="*/ 1828733 h 1828733"/>
              <a:gd name="connsiteX16" fmla="*/ 0 w 3778026"/>
              <a:gd name="connsiteY16" fmla="*/ 1219155 h 1828733"/>
              <a:gd name="connsiteX17" fmla="*/ 0 w 3778026"/>
              <a:gd name="connsiteY17" fmla="*/ 627865 h 1828733"/>
              <a:gd name="connsiteX18" fmla="*/ 0 w 3778026"/>
              <a:gd name="connsiteY18" fmla="*/ 0 h 182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778026" h="1828733" fill="none" extrusionOk="0">
                <a:moveTo>
                  <a:pt x="0" y="0"/>
                </a:moveTo>
                <a:cubicBezTo>
                  <a:pt x="128653" y="-9761"/>
                  <a:pt x="317286" y="8953"/>
                  <a:pt x="516330" y="0"/>
                </a:cubicBezTo>
                <a:cubicBezTo>
                  <a:pt x="715374" y="-8953"/>
                  <a:pt x="1034150" y="22428"/>
                  <a:pt x="1221562" y="0"/>
                </a:cubicBezTo>
                <a:cubicBezTo>
                  <a:pt x="1408974" y="-22428"/>
                  <a:pt x="1678475" y="-21762"/>
                  <a:pt x="1813452" y="0"/>
                </a:cubicBezTo>
                <a:cubicBezTo>
                  <a:pt x="1948429" y="21762"/>
                  <a:pt x="2156595" y="23528"/>
                  <a:pt x="2367563" y="0"/>
                </a:cubicBezTo>
                <a:cubicBezTo>
                  <a:pt x="2578531" y="-23528"/>
                  <a:pt x="2795143" y="13743"/>
                  <a:pt x="2997234" y="0"/>
                </a:cubicBezTo>
                <a:cubicBezTo>
                  <a:pt x="3199325" y="-13743"/>
                  <a:pt x="3496090" y="-30635"/>
                  <a:pt x="3778026" y="0"/>
                </a:cubicBezTo>
                <a:cubicBezTo>
                  <a:pt x="3794054" y="147324"/>
                  <a:pt x="3807602" y="388677"/>
                  <a:pt x="3778026" y="609578"/>
                </a:cubicBezTo>
                <a:cubicBezTo>
                  <a:pt x="3748450" y="830479"/>
                  <a:pt x="3790776" y="912325"/>
                  <a:pt x="3778026" y="1200868"/>
                </a:cubicBezTo>
                <a:cubicBezTo>
                  <a:pt x="3765277" y="1489411"/>
                  <a:pt x="3764124" y="1554365"/>
                  <a:pt x="3778026" y="1828733"/>
                </a:cubicBezTo>
                <a:cubicBezTo>
                  <a:pt x="3644904" y="1811722"/>
                  <a:pt x="3281262" y="1834506"/>
                  <a:pt x="3148355" y="1828733"/>
                </a:cubicBezTo>
                <a:cubicBezTo>
                  <a:pt x="3015448" y="1822960"/>
                  <a:pt x="2684089" y="1802855"/>
                  <a:pt x="2556464" y="1828733"/>
                </a:cubicBezTo>
                <a:cubicBezTo>
                  <a:pt x="2428839" y="1854611"/>
                  <a:pt x="2086172" y="1825417"/>
                  <a:pt x="1964574" y="1828733"/>
                </a:cubicBezTo>
                <a:cubicBezTo>
                  <a:pt x="1842976" y="1832050"/>
                  <a:pt x="1681058" y="1833777"/>
                  <a:pt x="1410463" y="1828733"/>
                </a:cubicBezTo>
                <a:cubicBezTo>
                  <a:pt x="1139868" y="1823689"/>
                  <a:pt x="1084984" y="1843540"/>
                  <a:pt x="818572" y="1828733"/>
                </a:cubicBezTo>
                <a:cubicBezTo>
                  <a:pt x="552160" y="1813926"/>
                  <a:pt x="199518" y="1834646"/>
                  <a:pt x="0" y="1828733"/>
                </a:cubicBezTo>
                <a:cubicBezTo>
                  <a:pt x="16798" y="1693045"/>
                  <a:pt x="-27" y="1492287"/>
                  <a:pt x="0" y="1219155"/>
                </a:cubicBezTo>
                <a:cubicBezTo>
                  <a:pt x="27" y="946023"/>
                  <a:pt x="10147" y="840070"/>
                  <a:pt x="0" y="627865"/>
                </a:cubicBezTo>
                <a:cubicBezTo>
                  <a:pt x="-10147" y="415660"/>
                  <a:pt x="-1495" y="214650"/>
                  <a:pt x="0" y="0"/>
                </a:cubicBezTo>
                <a:close/>
              </a:path>
              <a:path w="3778026" h="1828733" stroke="0" extrusionOk="0">
                <a:moveTo>
                  <a:pt x="0" y="0"/>
                </a:moveTo>
                <a:cubicBezTo>
                  <a:pt x="130823" y="-1579"/>
                  <a:pt x="419093" y="-21235"/>
                  <a:pt x="629671" y="0"/>
                </a:cubicBezTo>
                <a:cubicBezTo>
                  <a:pt x="840249" y="21235"/>
                  <a:pt x="982379" y="-19162"/>
                  <a:pt x="1259342" y="0"/>
                </a:cubicBezTo>
                <a:cubicBezTo>
                  <a:pt x="1536305" y="19162"/>
                  <a:pt x="1603523" y="-11069"/>
                  <a:pt x="1813452" y="0"/>
                </a:cubicBezTo>
                <a:cubicBezTo>
                  <a:pt x="2023381" y="11069"/>
                  <a:pt x="2172928" y="-16021"/>
                  <a:pt x="2443123" y="0"/>
                </a:cubicBezTo>
                <a:cubicBezTo>
                  <a:pt x="2713318" y="16021"/>
                  <a:pt x="2771510" y="-8497"/>
                  <a:pt x="2997234" y="0"/>
                </a:cubicBezTo>
                <a:cubicBezTo>
                  <a:pt x="3222958" y="8497"/>
                  <a:pt x="3608068" y="-3035"/>
                  <a:pt x="3778026" y="0"/>
                </a:cubicBezTo>
                <a:cubicBezTo>
                  <a:pt x="3784059" y="191639"/>
                  <a:pt x="3775391" y="380200"/>
                  <a:pt x="3778026" y="591290"/>
                </a:cubicBezTo>
                <a:cubicBezTo>
                  <a:pt x="3780662" y="802380"/>
                  <a:pt x="3750120" y="1074980"/>
                  <a:pt x="3778026" y="1200868"/>
                </a:cubicBezTo>
                <a:cubicBezTo>
                  <a:pt x="3805932" y="1326756"/>
                  <a:pt x="3789072" y="1698403"/>
                  <a:pt x="3778026" y="1828733"/>
                </a:cubicBezTo>
                <a:cubicBezTo>
                  <a:pt x="3575959" y="1809834"/>
                  <a:pt x="3314802" y="1796839"/>
                  <a:pt x="3110575" y="1828733"/>
                </a:cubicBezTo>
                <a:cubicBezTo>
                  <a:pt x="2906348" y="1860627"/>
                  <a:pt x="2684736" y="1796465"/>
                  <a:pt x="2443123" y="1828733"/>
                </a:cubicBezTo>
                <a:cubicBezTo>
                  <a:pt x="2201510" y="1861001"/>
                  <a:pt x="2022699" y="1799451"/>
                  <a:pt x="1851233" y="1828733"/>
                </a:cubicBezTo>
                <a:cubicBezTo>
                  <a:pt x="1679767" y="1858016"/>
                  <a:pt x="1459226" y="1824498"/>
                  <a:pt x="1146001" y="1828733"/>
                </a:cubicBezTo>
                <a:cubicBezTo>
                  <a:pt x="832776" y="1832968"/>
                  <a:pt x="506318" y="1834128"/>
                  <a:pt x="0" y="1828733"/>
                </a:cubicBezTo>
                <a:cubicBezTo>
                  <a:pt x="12250" y="1649533"/>
                  <a:pt x="4236" y="1408159"/>
                  <a:pt x="0" y="1200868"/>
                </a:cubicBezTo>
                <a:cubicBezTo>
                  <a:pt x="-4236" y="993577"/>
                  <a:pt x="-13023" y="759597"/>
                  <a:pt x="0" y="554716"/>
                </a:cubicBezTo>
                <a:cubicBezTo>
                  <a:pt x="13023" y="349835"/>
                  <a:pt x="8304" y="190727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="" xmlns:ask="http://schemas.microsoft.com/office/drawing/2018/sketchyshapes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64" name="Picture 16" descr="Be Honest">
            <a:extLst>
              <a:ext uri="{FF2B5EF4-FFF2-40B4-BE49-F238E27FC236}">
                <a16:creationId xmlns:a16="http://schemas.microsoft.com/office/drawing/2014/main" id="{77F3687F-89FD-4EC9-9AE3-C0B636538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523" y="3914839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376280-C521-410C-92B1-7BD8CBE96130}"/>
              </a:ext>
            </a:extLst>
          </p:cNvPr>
          <p:cNvSpPr txBox="1"/>
          <p:nvPr/>
        </p:nvSpPr>
        <p:spPr>
          <a:xfrm>
            <a:off x="461394" y="453006"/>
            <a:ext cx="4882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 descr="Be Honest">
            <a:extLst>
              <a:ext uri="{FF2B5EF4-FFF2-40B4-BE49-F238E27FC236}">
                <a16:creationId xmlns:a16="http://schemas.microsoft.com/office/drawing/2014/main" id="{905F2B6E-13AD-4944-BCDF-925845088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77" y="273604"/>
            <a:ext cx="4265191" cy="30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41B285-74EB-4F1B-AC86-C1658F1FE1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5507" y="582074"/>
            <a:ext cx="3974058" cy="29805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A713EB-3A27-458F-B1B3-6C901403DB26}"/>
              </a:ext>
            </a:extLst>
          </p:cNvPr>
          <p:cNvSpPr txBox="1"/>
          <p:nvPr/>
        </p:nvSpPr>
        <p:spPr>
          <a:xfrm>
            <a:off x="461394" y="694364"/>
            <a:ext cx="66692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Task one </a:t>
            </a:r>
            <a:r>
              <a:rPr lang="en-GB" dirty="0"/>
              <a:t>- Using your theme (design brief) create your own 5 point  specification. Use the following categories to help you decide what your 5 point specification is.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Aesthetics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Customer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Size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/>
              <a:t>Task two </a:t>
            </a:r>
            <a:r>
              <a:rPr lang="en-GB" dirty="0"/>
              <a:t>- Using your design brief and specification start to design your board game. </a:t>
            </a:r>
            <a:endParaRPr lang="en-GB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567872-6B90-46FB-80F0-DD95DE8A2849}"/>
              </a:ext>
            </a:extLst>
          </p:cNvPr>
          <p:cNvSpPr/>
          <p:nvPr/>
        </p:nvSpPr>
        <p:spPr>
          <a:xfrm>
            <a:off x="288076" y="5352175"/>
            <a:ext cx="7026219" cy="744349"/>
          </a:xfrm>
          <a:custGeom>
            <a:avLst/>
            <a:gdLst>
              <a:gd name="connsiteX0" fmla="*/ 0 w 7026219"/>
              <a:gd name="connsiteY0" fmla="*/ 0 h 744349"/>
              <a:gd name="connsiteX1" fmla="*/ 638747 w 7026219"/>
              <a:gd name="connsiteY1" fmla="*/ 0 h 744349"/>
              <a:gd name="connsiteX2" fmla="*/ 1207232 w 7026219"/>
              <a:gd name="connsiteY2" fmla="*/ 0 h 744349"/>
              <a:gd name="connsiteX3" fmla="*/ 1986504 w 7026219"/>
              <a:gd name="connsiteY3" fmla="*/ 0 h 744349"/>
              <a:gd name="connsiteX4" fmla="*/ 2695513 w 7026219"/>
              <a:gd name="connsiteY4" fmla="*/ 0 h 744349"/>
              <a:gd name="connsiteX5" fmla="*/ 3193736 w 7026219"/>
              <a:gd name="connsiteY5" fmla="*/ 0 h 744349"/>
              <a:gd name="connsiteX6" fmla="*/ 3832483 w 7026219"/>
              <a:gd name="connsiteY6" fmla="*/ 0 h 744349"/>
              <a:gd name="connsiteX7" fmla="*/ 4330706 w 7026219"/>
              <a:gd name="connsiteY7" fmla="*/ 0 h 744349"/>
              <a:gd name="connsiteX8" fmla="*/ 4899191 w 7026219"/>
              <a:gd name="connsiteY8" fmla="*/ 0 h 744349"/>
              <a:gd name="connsiteX9" fmla="*/ 5608200 w 7026219"/>
              <a:gd name="connsiteY9" fmla="*/ 0 h 744349"/>
              <a:gd name="connsiteX10" fmla="*/ 6387472 w 7026219"/>
              <a:gd name="connsiteY10" fmla="*/ 0 h 744349"/>
              <a:gd name="connsiteX11" fmla="*/ 7026219 w 7026219"/>
              <a:gd name="connsiteY11" fmla="*/ 0 h 744349"/>
              <a:gd name="connsiteX12" fmla="*/ 7026219 w 7026219"/>
              <a:gd name="connsiteY12" fmla="*/ 387061 h 744349"/>
              <a:gd name="connsiteX13" fmla="*/ 7026219 w 7026219"/>
              <a:gd name="connsiteY13" fmla="*/ 744349 h 744349"/>
              <a:gd name="connsiteX14" fmla="*/ 6246947 w 7026219"/>
              <a:gd name="connsiteY14" fmla="*/ 744349 h 744349"/>
              <a:gd name="connsiteX15" fmla="*/ 5818987 w 7026219"/>
              <a:gd name="connsiteY15" fmla="*/ 744349 h 744349"/>
              <a:gd name="connsiteX16" fmla="*/ 5391026 w 7026219"/>
              <a:gd name="connsiteY16" fmla="*/ 744349 h 744349"/>
              <a:gd name="connsiteX17" fmla="*/ 4752279 w 7026219"/>
              <a:gd name="connsiteY17" fmla="*/ 744349 h 744349"/>
              <a:gd name="connsiteX18" fmla="*/ 4043270 w 7026219"/>
              <a:gd name="connsiteY18" fmla="*/ 744349 h 744349"/>
              <a:gd name="connsiteX19" fmla="*/ 3404522 w 7026219"/>
              <a:gd name="connsiteY19" fmla="*/ 744349 h 744349"/>
              <a:gd name="connsiteX20" fmla="*/ 2976562 w 7026219"/>
              <a:gd name="connsiteY20" fmla="*/ 744349 h 744349"/>
              <a:gd name="connsiteX21" fmla="*/ 2478339 w 7026219"/>
              <a:gd name="connsiteY21" fmla="*/ 744349 h 744349"/>
              <a:gd name="connsiteX22" fmla="*/ 2050378 w 7026219"/>
              <a:gd name="connsiteY22" fmla="*/ 744349 h 744349"/>
              <a:gd name="connsiteX23" fmla="*/ 1552156 w 7026219"/>
              <a:gd name="connsiteY23" fmla="*/ 744349 h 744349"/>
              <a:gd name="connsiteX24" fmla="*/ 983671 w 7026219"/>
              <a:gd name="connsiteY24" fmla="*/ 744349 h 744349"/>
              <a:gd name="connsiteX25" fmla="*/ 555710 w 7026219"/>
              <a:gd name="connsiteY25" fmla="*/ 744349 h 744349"/>
              <a:gd name="connsiteX26" fmla="*/ 0 w 7026219"/>
              <a:gd name="connsiteY26" fmla="*/ 744349 h 744349"/>
              <a:gd name="connsiteX27" fmla="*/ 0 w 7026219"/>
              <a:gd name="connsiteY27" fmla="*/ 357288 h 744349"/>
              <a:gd name="connsiteX28" fmla="*/ 0 w 7026219"/>
              <a:gd name="connsiteY28" fmla="*/ 0 h 74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026219" h="744349" fill="none" extrusionOk="0">
                <a:moveTo>
                  <a:pt x="0" y="0"/>
                </a:moveTo>
                <a:cubicBezTo>
                  <a:pt x="278305" y="23864"/>
                  <a:pt x="374513" y="9687"/>
                  <a:pt x="638747" y="0"/>
                </a:cubicBezTo>
                <a:cubicBezTo>
                  <a:pt x="902981" y="-9687"/>
                  <a:pt x="983770" y="-27581"/>
                  <a:pt x="1207232" y="0"/>
                </a:cubicBezTo>
                <a:cubicBezTo>
                  <a:pt x="1430695" y="27581"/>
                  <a:pt x="1618860" y="-19773"/>
                  <a:pt x="1986504" y="0"/>
                </a:cubicBezTo>
                <a:cubicBezTo>
                  <a:pt x="2354148" y="19773"/>
                  <a:pt x="2453911" y="-22955"/>
                  <a:pt x="2695513" y="0"/>
                </a:cubicBezTo>
                <a:cubicBezTo>
                  <a:pt x="2937115" y="22955"/>
                  <a:pt x="3036073" y="10208"/>
                  <a:pt x="3193736" y="0"/>
                </a:cubicBezTo>
                <a:cubicBezTo>
                  <a:pt x="3351399" y="-10208"/>
                  <a:pt x="3545689" y="11497"/>
                  <a:pt x="3832483" y="0"/>
                </a:cubicBezTo>
                <a:cubicBezTo>
                  <a:pt x="4119277" y="-11497"/>
                  <a:pt x="4095079" y="-2189"/>
                  <a:pt x="4330706" y="0"/>
                </a:cubicBezTo>
                <a:cubicBezTo>
                  <a:pt x="4566333" y="2189"/>
                  <a:pt x="4652465" y="-3103"/>
                  <a:pt x="4899191" y="0"/>
                </a:cubicBezTo>
                <a:cubicBezTo>
                  <a:pt x="5145918" y="3103"/>
                  <a:pt x="5286570" y="-22914"/>
                  <a:pt x="5608200" y="0"/>
                </a:cubicBezTo>
                <a:cubicBezTo>
                  <a:pt x="5929830" y="22914"/>
                  <a:pt x="6045891" y="-10049"/>
                  <a:pt x="6387472" y="0"/>
                </a:cubicBezTo>
                <a:cubicBezTo>
                  <a:pt x="6729053" y="10049"/>
                  <a:pt x="6714079" y="27095"/>
                  <a:pt x="7026219" y="0"/>
                </a:cubicBezTo>
                <a:cubicBezTo>
                  <a:pt x="7025922" y="188051"/>
                  <a:pt x="7043379" y="296708"/>
                  <a:pt x="7026219" y="387061"/>
                </a:cubicBezTo>
                <a:cubicBezTo>
                  <a:pt x="7009059" y="477414"/>
                  <a:pt x="7024679" y="624860"/>
                  <a:pt x="7026219" y="744349"/>
                </a:cubicBezTo>
                <a:cubicBezTo>
                  <a:pt x="6775254" y="725518"/>
                  <a:pt x="6595413" y="717161"/>
                  <a:pt x="6246947" y="744349"/>
                </a:cubicBezTo>
                <a:cubicBezTo>
                  <a:pt x="5898481" y="771537"/>
                  <a:pt x="5985509" y="763137"/>
                  <a:pt x="5818987" y="744349"/>
                </a:cubicBezTo>
                <a:cubicBezTo>
                  <a:pt x="5652465" y="725561"/>
                  <a:pt x="5544595" y="738707"/>
                  <a:pt x="5391026" y="744349"/>
                </a:cubicBezTo>
                <a:cubicBezTo>
                  <a:pt x="5237457" y="749991"/>
                  <a:pt x="4904047" y="716434"/>
                  <a:pt x="4752279" y="744349"/>
                </a:cubicBezTo>
                <a:cubicBezTo>
                  <a:pt x="4600511" y="772264"/>
                  <a:pt x="4256421" y="732548"/>
                  <a:pt x="4043270" y="744349"/>
                </a:cubicBezTo>
                <a:cubicBezTo>
                  <a:pt x="3830119" y="756150"/>
                  <a:pt x="3649562" y="735546"/>
                  <a:pt x="3404522" y="744349"/>
                </a:cubicBezTo>
                <a:cubicBezTo>
                  <a:pt x="3159482" y="753152"/>
                  <a:pt x="3177275" y="762639"/>
                  <a:pt x="2976562" y="744349"/>
                </a:cubicBezTo>
                <a:cubicBezTo>
                  <a:pt x="2775849" y="726059"/>
                  <a:pt x="2674220" y="768535"/>
                  <a:pt x="2478339" y="744349"/>
                </a:cubicBezTo>
                <a:cubicBezTo>
                  <a:pt x="2282458" y="720163"/>
                  <a:pt x="2177972" y="734185"/>
                  <a:pt x="2050378" y="744349"/>
                </a:cubicBezTo>
                <a:cubicBezTo>
                  <a:pt x="1922784" y="754513"/>
                  <a:pt x="1663644" y="756394"/>
                  <a:pt x="1552156" y="744349"/>
                </a:cubicBezTo>
                <a:cubicBezTo>
                  <a:pt x="1440668" y="732304"/>
                  <a:pt x="1262796" y="744683"/>
                  <a:pt x="983671" y="744349"/>
                </a:cubicBezTo>
                <a:cubicBezTo>
                  <a:pt x="704546" y="744015"/>
                  <a:pt x="679290" y="726014"/>
                  <a:pt x="555710" y="744349"/>
                </a:cubicBezTo>
                <a:cubicBezTo>
                  <a:pt x="432130" y="762684"/>
                  <a:pt x="152043" y="751400"/>
                  <a:pt x="0" y="744349"/>
                </a:cubicBezTo>
                <a:cubicBezTo>
                  <a:pt x="-3658" y="571756"/>
                  <a:pt x="-1120" y="466153"/>
                  <a:pt x="0" y="357288"/>
                </a:cubicBezTo>
                <a:cubicBezTo>
                  <a:pt x="1120" y="248423"/>
                  <a:pt x="4900" y="156480"/>
                  <a:pt x="0" y="0"/>
                </a:cubicBezTo>
                <a:close/>
              </a:path>
              <a:path w="7026219" h="744349" stroke="0" extrusionOk="0">
                <a:moveTo>
                  <a:pt x="0" y="0"/>
                </a:moveTo>
                <a:cubicBezTo>
                  <a:pt x="317578" y="13427"/>
                  <a:pt x="321733" y="10720"/>
                  <a:pt x="638747" y="0"/>
                </a:cubicBezTo>
                <a:cubicBezTo>
                  <a:pt x="955761" y="-10720"/>
                  <a:pt x="991878" y="13974"/>
                  <a:pt x="1277494" y="0"/>
                </a:cubicBezTo>
                <a:cubicBezTo>
                  <a:pt x="1563110" y="-13974"/>
                  <a:pt x="1531728" y="17776"/>
                  <a:pt x="1775717" y="0"/>
                </a:cubicBezTo>
                <a:cubicBezTo>
                  <a:pt x="2019706" y="-17776"/>
                  <a:pt x="2258314" y="25141"/>
                  <a:pt x="2414464" y="0"/>
                </a:cubicBezTo>
                <a:cubicBezTo>
                  <a:pt x="2570614" y="-25141"/>
                  <a:pt x="2806291" y="11166"/>
                  <a:pt x="2912687" y="0"/>
                </a:cubicBezTo>
                <a:cubicBezTo>
                  <a:pt x="3019083" y="-11166"/>
                  <a:pt x="3506537" y="32281"/>
                  <a:pt x="3691959" y="0"/>
                </a:cubicBezTo>
                <a:cubicBezTo>
                  <a:pt x="3877381" y="-32281"/>
                  <a:pt x="3986006" y="-13185"/>
                  <a:pt x="4260444" y="0"/>
                </a:cubicBezTo>
                <a:cubicBezTo>
                  <a:pt x="4534883" y="13185"/>
                  <a:pt x="4559662" y="7896"/>
                  <a:pt x="4758667" y="0"/>
                </a:cubicBezTo>
                <a:cubicBezTo>
                  <a:pt x="4957672" y="-7896"/>
                  <a:pt x="5235675" y="-5190"/>
                  <a:pt x="5397414" y="0"/>
                </a:cubicBezTo>
                <a:cubicBezTo>
                  <a:pt x="5559153" y="5190"/>
                  <a:pt x="5889087" y="6753"/>
                  <a:pt x="6176685" y="0"/>
                </a:cubicBezTo>
                <a:cubicBezTo>
                  <a:pt x="6464283" y="-6753"/>
                  <a:pt x="6732290" y="-11521"/>
                  <a:pt x="7026219" y="0"/>
                </a:cubicBezTo>
                <a:cubicBezTo>
                  <a:pt x="7022586" y="125899"/>
                  <a:pt x="7011503" y="217511"/>
                  <a:pt x="7026219" y="357288"/>
                </a:cubicBezTo>
                <a:cubicBezTo>
                  <a:pt x="7040935" y="497065"/>
                  <a:pt x="7016081" y="618460"/>
                  <a:pt x="7026219" y="744349"/>
                </a:cubicBezTo>
                <a:cubicBezTo>
                  <a:pt x="6768891" y="770451"/>
                  <a:pt x="6644877" y="732277"/>
                  <a:pt x="6387472" y="744349"/>
                </a:cubicBezTo>
                <a:cubicBezTo>
                  <a:pt x="6130067" y="756421"/>
                  <a:pt x="5961515" y="732740"/>
                  <a:pt x="5678462" y="744349"/>
                </a:cubicBezTo>
                <a:cubicBezTo>
                  <a:pt x="5395409" y="755959"/>
                  <a:pt x="5292048" y="773119"/>
                  <a:pt x="5039715" y="744349"/>
                </a:cubicBezTo>
                <a:cubicBezTo>
                  <a:pt x="4787382" y="715579"/>
                  <a:pt x="4610188" y="740239"/>
                  <a:pt x="4400968" y="744349"/>
                </a:cubicBezTo>
                <a:cubicBezTo>
                  <a:pt x="4191748" y="748459"/>
                  <a:pt x="4114718" y="756568"/>
                  <a:pt x="3973007" y="744349"/>
                </a:cubicBezTo>
                <a:cubicBezTo>
                  <a:pt x="3831296" y="732130"/>
                  <a:pt x="3558355" y="763184"/>
                  <a:pt x="3334260" y="744349"/>
                </a:cubicBezTo>
                <a:cubicBezTo>
                  <a:pt x="3110165" y="725514"/>
                  <a:pt x="2881736" y="773734"/>
                  <a:pt x="2554989" y="744349"/>
                </a:cubicBezTo>
                <a:cubicBezTo>
                  <a:pt x="2228242" y="714964"/>
                  <a:pt x="2117376" y="760650"/>
                  <a:pt x="1845979" y="744349"/>
                </a:cubicBezTo>
                <a:cubicBezTo>
                  <a:pt x="1574582" y="728049"/>
                  <a:pt x="1433254" y="715101"/>
                  <a:pt x="1136970" y="744349"/>
                </a:cubicBezTo>
                <a:cubicBezTo>
                  <a:pt x="840686" y="773597"/>
                  <a:pt x="463468" y="751679"/>
                  <a:pt x="0" y="744349"/>
                </a:cubicBezTo>
                <a:cubicBezTo>
                  <a:pt x="-6612" y="629857"/>
                  <a:pt x="-15351" y="496706"/>
                  <a:pt x="0" y="364731"/>
                </a:cubicBezTo>
                <a:cubicBezTo>
                  <a:pt x="15351" y="232756"/>
                  <a:pt x="13356" y="159374"/>
                  <a:pt x="0" y="0"/>
                </a:cubicBezTo>
                <a:close/>
              </a:path>
            </a:pathLst>
          </a:custGeom>
          <a:solidFill>
            <a:srgbClr val="92D050"/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="" xmlns:ask="http://schemas.microsoft.com/office/drawing/2018/sketchyshapes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5DD7F6-1752-49DC-A31F-E79BE50E833D}"/>
              </a:ext>
            </a:extLst>
          </p:cNvPr>
          <p:cNvSpPr txBox="1"/>
          <p:nvPr/>
        </p:nvSpPr>
        <p:spPr>
          <a:xfrm>
            <a:off x="1075958" y="5528802"/>
            <a:ext cx="5759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Use colour and annotation to explain your game in detail. </a:t>
            </a:r>
          </a:p>
        </p:txBody>
      </p:sp>
      <p:pic>
        <p:nvPicPr>
          <p:cNvPr id="20" name="Picture 28" descr="Be Honest">
            <a:extLst>
              <a:ext uri="{FF2B5EF4-FFF2-40B4-BE49-F238E27FC236}">
                <a16:creationId xmlns:a16="http://schemas.microsoft.com/office/drawing/2014/main" id="{148E9F88-9D8A-4C69-8979-D47F75150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76" y="5049303"/>
            <a:ext cx="3262306" cy="25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A54ACF78-46D4-42D3-BC70-168E7B8090B6}"/>
              </a:ext>
            </a:extLst>
          </p:cNvPr>
          <p:cNvSpPr/>
          <p:nvPr/>
        </p:nvSpPr>
        <p:spPr>
          <a:xfrm>
            <a:off x="0" y="4308880"/>
            <a:ext cx="1367406" cy="30847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FEE060E0-5972-4F29-8B48-AE0DCABFFD8B}"/>
              </a:ext>
            </a:extLst>
          </p:cNvPr>
          <p:cNvSpPr/>
          <p:nvPr/>
        </p:nvSpPr>
        <p:spPr>
          <a:xfrm rot="5400000">
            <a:off x="9180074" y="169187"/>
            <a:ext cx="652777" cy="30847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0" name="Picture 6" descr="Good Mood">
            <a:extLst>
              <a:ext uri="{FF2B5EF4-FFF2-40B4-BE49-F238E27FC236}">
                <a16:creationId xmlns:a16="http://schemas.microsoft.com/office/drawing/2014/main" id="{E1CB960F-8B9C-4AB6-91F7-F6D69867D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768" y="4261797"/>
            <a:ext cx="2344250" cy="36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4D189E2-1202-46BC-BC1B-9E3E638699F0}"/>
              </a:ext>
            </a:extLst>
          </p:cNvPr>
          <p:cNvSpPr txBox="1"/>
          <p:nvPr/>
        </p:nvSpPr>
        <p:spPr>
          <a:xfrm>
            <a:off x="3861574" y="4146729"/>
            <a:ext cx="3322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/>
              <a:t>Use the initial design help sheet and the example specification template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05AAEC-3CB4-4917-957F-62C02C6DA983}"/>
              </a:ext>
            </a:extLst>
          </p:cNvPr>
          <p:cNvSpPr txBox="1"/>
          <p:nvPr/>
        </p:nvSpPr>
        <p:spPr>
          <a:xfrm>
            <a:off x="7688742" y="4424624"/>
            <a:ext cx="35182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create our own specification for our chosen theme (design brief)</a:t>
            </a:r>
          </a:p>
          <a:p>
            <a:endParaRPr lang="en-GB" dirty="0"/>
          </a:p>
          <a:p>
            <a:r>
              <a:rPr lang="en-GB" dirty="0"/>
              <a:t>To start our initial designs using colour and annotation </a:t>
            </a:r>
          </a:p>
        </p:txBody>
      </p:sp>
    </p:spTree>
    <p:extLst>
      <p:ext uri="{BB962C8B-B14F-4D97-AF65-F5344CB8AC3E}">
        <p14:creationId xmlns:p14="http://schemas.microsoft.com/office/powerpoint/2010/main" val="3188933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2473</TotalTime>
  <Words>116</Words>
  <Application>Microsoft Office PowerPoint</Application>
  <PresentationFormat>Custom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(SHS Teacher)</dc:creator>
  <cp:lastModifiedBy>Skelton, D (SHS Teacher)</cp:lastModifiedBy>
  <cp:revision>91</cp:revision>
  <dcterms:created xsi:type="dcterms:W3CDTF">2020-09-02T12:47:32Z</dcterms:created>
  <dcterms:modified xsi:type="dcterms:W3CDTF">2020-11-09T12:30:37Z</dcterms:modified>
</cp:coreProperties>
</file>