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75" r:id="rId2"/>
    <p:sldId id="351" r:id="rId3"/>
    <p:sldId id="423" r:id="rId4"/>
    <p:sldId id="334" r:id="rId5"/>
    <p:sldId id="333" r:id="rId6"/>
    <p:sldId id="424" r:id="rId7"/>
    <p:sldId id="394" r:id="rId8"/>
    <p:sldId id="395" r:id="rId9"/>
    <p:sldId id="400" r:id="rId10"/>
    <p:sldId id="405" r:id="rId11"/>
    <p:sldId id="430" r:id="rId12"/>
    <p:sldId id="422" r:id="rId13"/>
    <p:sldId id="425" r:id="rId14"/>
    <p:sldId id="426" r:id="rId15"/>
    <p:sldId id="427" r:id="rId16"/>
    <p:sldId id="428" r:id="rId17"/>
    <p:sldId id="42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715"/>
    <a:srgbClr val="79E0F0"/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93"/>
    <p:restoredTop sz="86395"/>
  </p:normalViewPr>
  <p:slideViewPr>
    <p:cSldViewPr snapToGrid="0" snapToObjects="1">
      <p:cViewPr varScale="1">
        <p:scale>
          <a:sx n="61" d="100"/>
          <a:sy n="61" d="100"/>
        </p:scale>
        <p:origin x="232" y="1552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6D09C-41D3-8947-8654-68A86242BCF6}"/>
              </a:ext>
            </a:extLst>
          </p:cNvPr>
          <p:cNvSpPr txBox="1"/>
          <p:nvPr/>
        </p:nvSpPr>
        <p:spPr>
          <a:xfrm>
            <a:off x="3586347" y="1947553"/>
            <a:ext cx="5498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Rhythm Lesson 10</a:t>
            </a:r>
          </a:p>
        </p:txBody>
      </p:sp>
    </p:spTree>
    <p:extLst>
      <p:ext uri="{BB962C8B-B14F-4D97-AF65-F5344CB8AC3E}">
        <p14:creationId xmlns:p14="http://schemas.microsoft.com/office/powerpoint/2010/main" val="19013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2979124" y="175560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2986062" y="217677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1753387"/>
            <a:ext cx="446791" cy="85439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10277355" y="183739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1726634"/>
            <a:ext cx="549871" cy="86129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1950250"/>
            <a:ext cx="278485" cy="502057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1743509"/>
            <a:ext cx="549871" cy="861290"/>
          </a:xfrm>
          <a:prstGeom prst="rect">
            <a:avLst/>
          </a:prstGeom>
        </p:spPr>
      </p:pic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03540D56-120F-D246-9BCE-CF4BD991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1746959"/>
            <a:ext cx="446791" cy="85439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95C4387B-921F-174A-8D14-946603D59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1743509"/>
            <a:ext cx="549871" cy="86129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7CF7BA-5AF9-2841-A735-951137A1C0F3}"/>
              </a:ext>
            </a:extLst>
          </p:cNvPr>
          <p:cNvSpPr txBox="1"/>
          <p:nvPr/>
        </p:nvSpPr>
        <p:spPr>
          <a:xfrm>
            <a:off x="98881" y="140234"/>
            <a:ext cx="11856052" cy="1077218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Now, we can simply </a:t>
            </a:r>
            <a:r>
              <a:rPr lang="en-US" sz="3200" b="1" dirty="0">
                <a:solidFill>
                  <a:srgbClr val="FFFF00"/>
                </a:solidFill>
              </a:rPr>
              <a:t>count the 8 quavers</a:t>
            </a:r>
            <a:r>
              <a:rPr lang="en-US" sz="3200" b="1" dirty="0">
                <a:solidFill>
                  <a:schemeClr val="bg1"/>
                </a:solidFill>
              </a:rPr>
              <a:t>, clapping each time a </a:t>
            </a:r>
            <a:r>
              <a:rPr lang="en-US" sz="3200" b="1" dirty="0">
                <a:solidFill>
                  <a:srgbClr val="FFFF00"/>
                </a:solidFill>
              </a:rPr>
              <a:t>note falls on one of the quavers</a:t>
            </a:r>
            <a:r>
              <a:rPr lang="en-US" sz="32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C91822-A6DD-5244-9125-4388DED952B9}"/>
              </a:ext>
            </a:extLst>
          </p:cNvPr>
          <p:cNvSpPr txBox="1"/>
          <p:nvPr/>
        </p:nvSpPr>
        <p:spPr>
          <a:xfrm>
            <a:off x="358579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CCCB53-1B0F-334C-96A6-434A3F5D76C1}"/>
              </a:ext>
            </a:extLst>
          </p:cNvPr>
          <p:cNvSpPr txBox="1"/>
          <p:nvPr/>
        </p:nvSpPr>
        <p:spPr>
          <a:xfrm>
            <a:off x="4650699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DCB4DF-DA4E-CA4B-8C68-F4650D081677}"/>
              </a:ext>
            </a:extLst>
          </p:cNvPr>
          <p:cNvSpPr txBox="1"/>
          <p:nvPr/>
        </p:nvSpPr>
        <p:spPr>
          <a:xfrm>
            <a:off x="5459756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A0A06-1E44-6F4A-A2CC-587228B0B2EC}"/>
              </a:ext>
            </a:extLst>
          </p:cNvPr>
          <p:cNvSpPr txBox="1"/>
          <p:nvPr/>
        </p:nvSpPr>
        <p:spPr>
          <a:xfrm>
            <a:off x="6211802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A78585-14B9-8E4C-A33E-AB7BF7650815}"/>
              </a:ext>
            </a:extLst>
          </p:cNvPr>
          <p:cNvSpPr txBox="1"/>
          <p:nvPr/>
        </p:nvSpPr>
        <p:spPr>
          <a:xfrm>
            <a:off x="7105524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C572A9-C072-B149-A2AD-954362D0A062}"/>
              </a:ext>
            </a:extLst>
          </p:cNvPr>
          <p:cNvSpPr txBox="1"/>
          <p:nvPr/>
        </p:nvSpPr>
        <p:spPr>
          <a:xfrm>
            <a:off x="7807277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EE89D0-B454-994F-BB15-D62857E629B4}"/>
              </a:ext>
            </a:extLst>
          </p:cNvPr>
          <p:cNvSpPr txBox="1"/>
          <p:nvPr/>
        </p:nvSpPr>
        <p:spPr>
          <a:xfrm>
            <a:off x="8632775" y="292115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FE9C11-90EF-7045-BF65-59AE9B47AF10}"/>
              </a:ext>
            </a:extLst>
          </p:cNvPr>
          <p:cNvSpPr txBox="1"/>
          <p:nvPr/>
        </p:nvSpPr>
        <p:spPr>
          <a:xfrm>
            <a:off x="9363935" y="2909970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BCBDAE-893D-5248-A7A4-EAC13E3D7271}"/>
              </a:ext>
            </a:extLst>
          </p:cNvPr>
          <p:cNvSpPr txBox="1"/>
          <p:nvPr/>
        </p:nvSpPr>
        <p:spPr>
          <a:xfrm>
            <a:off x="98881" y="4013420"/>
            <a:ext cx="11856052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You may find it helpful to circle the numbers on which you will clap: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7D0D4F-1822-8A47-A033-9A27AC5106E2}"/>
              </a:ext>
            </a:extLst>
          </p:cNvPr>
          <p:cNvSpPr txBox="1"/>
          <p:nvPr/>
        </p:nvSpPr>
        <p:spPr>
          <a:xfrm>
            <a:off x="98881" y="4928377"/>
            <a:ext cx="11856052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Remember, a crotchet will have two numbers – </a:t>
            </a:r>
            <a:r>
              <a:rPr lang="en-US" sz="3200" b="1" dirty="0">
                <a:solidFill>
                  <a:srgbClr val="FFFF00"/>
                </a:solidFill>
              </a:rPr>
              <a:t>only clap on the first one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F16C4E-4AB3-A244-9849-A961A819B230}"/>
              </a:ext>
            </a:extLst>
          </p:cNvPr>
          <p:cNvSpPr txBox="1"/>
          <p:nvPr/>
        </p:nvSpPr>
        <p:spPr>
          <a:xfrm>
            <a:off x="4198107" y="6125326"/>
            <a:ext cx="3795786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Don’t clap on a rest.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2C555F-8557-AE43-BDDB-AB70F278683F}"/>
              </a:ext>
            </a:extLst>
          </p:cNvPr>
          <p:cNvSpPr/>
          <p:nvPr/>
        </p:nvSpPr>
        <p:spPr>
          <a:xfrm>
            <a:off x="3445502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13E630-21AB-5142-A961-4484C83E519E}"/>
              </a:ext>
            </a:extLst>
          </p:cNvPr>
          <p:cNvSpPr/>
          <p:nvPr/>
        </p:nvSpPr>
        <p:spPr>
          <a:xfrm>
            <a:off x="4477552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26AE33-8065-2A47-9B7E-18381D891A5D}"/>
              </a:ext>
            </a:extLst>
          </p:cNvPr>
          <p:cNvSpPr/>
          <p:nvPr/>
        </p:nvSpPr>
        <p:spPr>
          <a:xfrm>
            <a:off x="6051862" y="2764776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8758A73-2DB9-9F4D-843E-6188B6CD393B}"/>
              </a:ext>
            </a:extLst>
          </p:cNvPr>
          <p:cNvSpPr/>
          <p:nvPr/>
        </p:nvSpPr>
        <p:spPr>
          <a:xfrm>
            <a:off x="7655155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EC05401-362F-054D-B817-098DC408C7CF}"/>
              </a:ext>
            </a:extLst>
          </p:cNvPr>
          <p:cNvSpPr/>
          <p:nvPr/>
        </p:nvSpPr>
        <p:spPr>
          <a:xfrm>
            <a:off x="9216569" y="2744574"/>
            <a:ext cx="827417" cy="897539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0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6197E6DB-F206-234D-8811-D3641093BC4A}"/>
              </a:ext>
            </a:extLst>
          </p:cNvPr>
          <p:cNvSpPr txBox="1"/>
          <p:nvPr/>
        </p:nvSpPr>
        <p:spPr>
          <a:xfrm>
            <a:off x="160963" y="103078"/>
            <a:ext cx="7372898" cy="1267926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Today’s Task: </a:t>
            </a:r>
          </a:p>
          <a:p>
            <a:r>
              <a:rPr lang="en-US" sz="3600" b="1" dirty="0">
                <a:solidFill>
                  <a:srgbClr val="0070C0"/>
                </a:solidFill>
              </a:rPr>
              <a:t>Learn to clap your own 8-bar rhythm: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B70667-07C7-364C-B544-CE718276ECE8}"/>
              </a:ext>
            </a:extLst>
          </p:cNvPr>
          <p:cNvSpPr txBox="1"/>
          <p:nvPr/>
        </p:nvSpPr>
        <p:spPr>
          <a:xfrm>
            <a:off x="288234" y="1742548"/>
            <a:ext cx="11539331" cy="1090104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3200" b="1" dirty="0"/>
              <a:t>The following slides will demonstrate how to use two different rhythm accuracy methods to play your rhythm.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D47848-495D-8C42-865E-635046E82180}"/>
              </a:ext>
            </a:extLst>
          </p:cNvPr>
          <p:cNvSpPr txBox="1"/>
          <p:nvPr/>
        </p:nvSpPr>
        <p:spPr>
          <a:xfrm>
            <a:off x="725556" y="3599301"/>
            <a:ext cx="7036906" cy="685430"/>
          </a:xfrm>
          <a:prstGeom prst="rect">
            <a:avLst/>
          </a:prstGeom>
          <a:solidFill>
            <a:srgbClr val="00B05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You have used both methods before …..</a:t>
            </a:r>
          </a:p>
        </p:txBody>
      </p:sp>
    </p:spTree>
    <p:extLst>
      <p:ext uri="{BB962C8B-B14F-4D97-AF65-F5344CB8AC3E}">
        <p14:creationId xmlns:p14="http://schemas.microsoft.com/office/powerpoint/2010/main" val="221876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794AB-2427-1D4F-AC7A-21AC1C2B4A51}"/>
              </a:ext>
            </a:extLst>
          </p:cNvPr>
          <p:cNvSpPr txBox="1"/>
          <p:nvPr/>
        </p:nvSpPr>
        <p:spPr>
          <a:xfrm>
            <a:off x="0" y="-6651"/>
            <a:ext cx="1784295" cy="584775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Example: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842AF7-5AE4-1B4D-8AF0-D0E219A1EA8F}"/>
              </a:ext>
            </a:extLst>
          </p:cNvPr>
          <p:cNvSpPr/>
          <p:nvPr/>
        </p:nvSpPr>
        <p:spPr>
          <a:xfrm flipH="1">
            <a:off x="12060579" y="123380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B65BA-3901-F844-B595-BF76D9DBE03D}"/>
              </a:ext>
            </a:extLst>
          </p:cNvPr>
          <p:cNvSpPr/>
          <p:nvPr/>
        </p:nvSpPr>
        <p:spPr>
          <a:xfrm flipH="1">
            <a:off x="6127248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0C5C1-FA9A-A74B-AB5A-75E06ECD5DC0}"/>
              </a:ext>
            </a:extLst>
          </p:cNvPr>
          <p:cNvSpPr/>
          <p:nvPr/>
        </p:nvSpPr>
        <p:spPr>
          <a:xfrm flipH="1">
            <a:off x="12060579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66AA6-8FBA-5646-AAA4-ABE2944E6C8E}"/>
              </a:ext>
            </a:extLst>
          </p:cNvPr>
          <p:cNvSpPr/>
          <p:nvPr/>
        </p:nvSpPr>
        <p:spPr>
          <a:xfrm flipH="1">
            <a:off x="6127248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A8E0C-0BDC-F14F-934D-C98E3426E1B6}"/>
              </a:ext>
            </a:extLst>
          </p:cNvPr>
          <p:cNvSpPr/>
          <p:nvPr/>
        </p:nvSpPr>
        <p:spPr>
          <a:xfrm flipH="1">
            <a:off x="12060579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43BA7A-303A-7943-9BB5-A5B85B4D936F}"/>
              </a:ext>
            </a:extLst>
          </p:cNvPr>
          <p:cNvSpPr/>
          <p:nvPr/>
        </p:nvSpPr>
        <p:spPr>
          <a:xfrm flipH="1">
            <a:off x="6127248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EA4B-50B4-4347-9BE5-A9642AE061B3}"/>
              </a:ext>
            </a:extLst>
          </p:cNvPr>
          <p:cNvSpPr/>
          <p:nvPr/>
        </p:nvSpPr>
        <p:spPr>
          <a:xfrm flipH="1">
            <a:off x="12060579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4BE00-9ADF-4D4F-A8CA-C7D66106C548}"/>
              </a:ext>
            </a:extLst>
          </p:cNvPr>
          <p:cNvSpPr/>
          <p:nvPr/>
        </p:nvSpPr>
        <p:spPr>
          <a:xfrm flipH="1">
            <a:off x="84766" y="254464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80E393-1C47-AD4C-B1CD-6F93A51C57EC}"/>
              </a:ext>
            </a:extLst>
          </p:cNvPr>
          <p:cNvSpPr/>
          <p:nvPr/>
        </p:nvSpPr>
        <p:spPr>
          <a:xfrm flipH="1">
            <a:off x="84766" y="403477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C6505C-A2C6-F74B-841A-BF8FB39604E1}"/>
              </a:ext>
            </a:extLst>
          </p:cNvPr>
          <p:cNvSpPr/>
          <p:nvPr/>
        </p:nvSpPr>
        <p:spPr>
          <a:xfrm flipH="1">
            <a:off x="84766" y="543261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BC516-1BF7-D444-BBA4-3474E96FB447}"/>
              </a:ext>
            </a:extLst>
          </p:cNvPr>
          <p:cNvSpPr txBox="1"/>
          <p:nvPr/>
        </p:nvSpPr>
        <p:spPr>
          <a:xfrm>
            <a:off x="346428" y="6235753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D38972-EA8D-4649-8945-B4547AF574A4}"/>
              </a:ext>
            </a:extLst>
          </p:cNvPr>
          <p:cNvSpPr txBox="1"/>
          <p:nvPr/>
        </p:nvSpPr>
        <p:spPr>
          <a:xfrm>
            <a:off x="6334334" y="3351865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86744A-5468-AD49-8CA8-43D3065155D7}"/>
              </a:ext>
            </a:extLst>
          </p:cNvPr>
          <p:cNvSpPr txBox="1"/>
          <p:nvPr/>
        </p:nvSpPr>
        <p:spPr>
          <a:xfrm>
            <a:off x="6334333" y="4876411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2F88C-4E6B-1642-A098-ACE53D06EF31}"/>
              </a:ext>
            </a:extLst>
          </p:cNvPr>
          <p:cNvSpPr txBox="1"/>
          <p:nvPr/>
        </p:nvSpPr>
        <p:spPr>
          <a:xfrm>
            <a:off x="137423" y="11557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BC2F5-13A8-E546-97F1-B467A5EB0450}"/>
              </a:ext>
            </a:extLst>
          </p:cNvPr>
          <p:cNvSpPr txBox="1"/>
          <p:nvPr/>
        </p:nvSpPr>
        <p:spPr>
          <a:xfrm>
            <a:off x="144361" y="15769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D07E6-7E9B-6D4B-B43D-5E7AD83095B4}"/>
              </a:ext>
            </a:extLst>
          </p:cNvPr>
          <p:cNvSpPr/>
          <p:nvPr/>
        </p:nvSpPr>
        <p:spPr>
          <a:xfrm flipH="1">
            <a:off x="6127248" y="131902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F9B310-7AEC-A24A-BA1F-42D8307C06A9}"/>
              </a:ext>
            </a:extLst>
          </p:cNvPr>
          <p:cNvSpPr/>
          <p:nvPr/>
        </p:nvSpPr>
        <p:spPr>
          <a:xfrm flipH="1">
            <a:off x="84766" y="127984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214E-8D4B-C849-B003-1E7811439979}"/>
              </a:ext>
            </a:extLst>
          </p:cNvPr>
          <p:cNvSpPr txBox="1"/>
          <p:nvPr/>
        </p:nvSpPr>
        <p:spPr>
          <a:xfrm>
            <a:off x="544934" y="2032178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A71A9-BCCA-8445-9373-79455222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10" y="1444197"/>
            <a:ext cx="253168" cy="456415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B2862C96-9606-EA4C-81F1-996E6117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1" y="1155792"/>
            <a:ext cx="499883" cy="7829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E10665-AD16-EB4D-9949-A0A6CEC0A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94" y="1444197"/>
            <a:ext cx="262940" cy="474032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EFB4636B-60BD-9B41-B7DF-35575355F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214961"/>
            <a:ext cx="599660" cy="776833"/>
          </a:xfrm>
          <a:prstGeom prst="rect">
            <a:avLst/>
          </a:prstGeom>
        </p:spPr>
      </p:pic>
      <p:pic>
        <p:nvPicPr>
          <p:cNvPr id="31" name="Picture 30" descr="A close up of a device&#10;&#10;Description automatically generated">
            <a:extLst>
              <a:ext uri="{FF2B5EF4-FFF2-40B4-BE49-F238E27FC236}">
                <a16:creationId xmlns:a16="http://schemas.microsoft.com/office/drawing/2014/main" id="{89830AE8-5E52-884B-86D4-735C3182E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942" y="5358886"/>
            <a:ext cx="385859" cy="737870"/>
          </a:xfrm>
          <a:prstGeom prst="rect">
            <a:avLst/>
          </a:prstGeom>
        </p:spPr>
      </p:pic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D83E2EE7-D4E8-1D40-AFE3-B43C934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8" y="5352927"/>
            <a:ext cx="474881" cy="743829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E3EA4D6-C557-B14C-B525-6B6B7EE35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66" y="5367148"/>
            <a:ext cx="474881" cy="743829"/>
          </a:xfrm>
          <a:prstGeom prst="rect">
            <a:avLst/>
          </a:prstGeom>
        </p:spPr>
      </p:pic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0682685-7E5D-D24F-BE08-9390BB03E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813" y="2473516"/>
            <a:ext cx="1122679" cy="752228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604E8-F070-464D-9AB7-3D6E9B93E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454" y="2489498"/>
            <a:ext cx="1355360" cy="7045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533316-156B-6E46-AF64-A0084C8A0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903" y="2712274"/>
            <a:ext cx="262940" cy="474032"/>
          </a:xfrm>
          <a:prstGeom prst="rect">
            <a:avLst/>
          </a:prstGeom>
        </p:spPr>
      </p:pic>
      <p:pic>
        <p:nvPicPr>
          <p:cNvPr id="37" name="Picture 36" descr="A picture containing table&#10;&#10;Description automatically generated">
            <a:extLst>
              <a:ext uri="{FF2B5EF4-FFF2-40B4-BE49-F238E27FC236}">
                <a16:creationId xmlns:a16="http://schemas.microsoft.com/office/drawing/2014/main" id="{C788CC8A-7562-7F49-B162-FE0A9BC05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7109" y="2483038"/>
            <a:ext cx="599660" cy="776833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1E4BB3F9-70AB-ED47-9F18-EBD1CE8BB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606" y="2513721"/>
            <a:ext cx="385859" cy="73787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0EE9365-7D4B-8443-90EF-51C2AEB98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472" y="4338775"/>
            <a:ext cx="262940" cy="474032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6859B951-89E9-0B48-AD4F-3094CBD6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325" y="3997094"/>
            <a:ext cx="385859" cy="737870"/>
          </a:xfrm>
          <a:prstGeom prst="rect">
            <a:avLst/>
          </a:prstGeom>
        </p:spPr>
      </p:pic>
      <p:pic>
        <p:nvPicPr>
          <p:cNvPr id="41" name="Picture 40" descr="Shape, icon&#10;&#10;Description automatically generated">
            <a:extLst>
              <a:ext uri="{FF2B5EF4-FFF2-40B4-BE49-F238E27FC236}">
                <a16:creationId xmlns:a16="http://schemas.microsoft.com/office/drawing/2014/main" id="{C6E01721-3441-EE4C-8504-CE2B18CE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991" y="3990331"/>
            <a:ext cx="474881" cy="74382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07EB19C-E97F-AB49-A322-0523D69FD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903" y="4034770"/>
            <a:ext cx="1122679" cy="7522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1CE689-EDE7-8C42-BD37-FEFD1BAA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637" y="4292412"/>
            <a:ext cx="253168" cy="456415"/>
          </a:xfrm>
          <a:prstGeom prst="rect">
            <a:avLst/>
          </a:prstGeom>
        </p:spPr>
      </p:pic>
      <p:pic>
        <p:nvPicPr>
          <p:cNvPr id="44" name="Picture 43" descr="Shape, icon&#10;&#10;Description automatically generated">
            <a:extLst>
              <a:ext uri="{FF2B5EF4-FFF2-40B4-BE49-F238E27FC236}">
                <a16:creationId xmlns:a16="http://schemas.microsoft.com/office/drawing/2014/main" id="{3B2E76B9-8619-D64B-81CC-F560C939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8" y="4004007"/>
            <a:ext cx="499883" cy="78299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4E42B720-2380-444E-A091-84E0E3DFA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204" y="5355009"/>
            <a:ext cx="385859" cy="7378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C23956-C2DE-2E4C-BA63-85C5E541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1" y="5602037"/>
            <a:ext cx="262940" cy="474032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A78F7822-4013-864E-8D6A-7636532B3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62" y="5372801"/>
            <a:ext cx="599660" cy="776833"/>
          </a:xfrm>
          <a:prstGeom prst="rect">
            <a:avLst/>
          </a:prstGeom>
        </p:spPr>
      </p:pic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14D820C7-5801-8445-ABD4-A6585EAF6B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592" y="1238638"/>
            <a:ext cx="385859" cy="737870"/>
          </a:xfrm>
          <a:prstGeom prst="rect">
            <a:avLst/>
          </a:prstGeom>
        </p:spPr>
      </p:pic>
      <p:pic>
        <p:nvPicPr>
          <p:cNvPr id="57" name="Picture 56" descr="Shape, icon&#10;&#10;Description automatically generated">
            <a:extLst>
              <a:ext uri="{FF2B5EF4-FFF2-40B4-BE49-F238E27FC236}">
                <a16:creationId xmlns:a16="http://schemas.microsoft.com/office/drawing/2014/main" id="{064D5848-73C0-AB4C-916E-A2FAAA5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78" y="1232679"/>
            <a:ext cx="474881" cy="743829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03034339-F62E-324C-84F9-F8C0955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92" y="1231875"/>
            <a:ext cx="474881" cy="743829"/>
          </a:xfrm>
          <a:prstGeom prst="rect">
            <a:avLst/>
          </a:prstGeom>
        </p:spPr>
      </p:pic>
      <p:pic>
        <p:nvPicPr>
          <p:cNvPr id="59" name="Picture 58" descr="A picture containing mirror&#10;&#10;Description automatically generated">
            <a:extLst>
              <a:ext uri="{FF2B5EF4-FFF2-40B4-BE49-F238E27FC236}">
                <a16:creationId xmlns:a16="http://schemas.microsoft.com/office/drawing/2014/main" id="{9128F66D-5DAC-AC43-B7EA-36867173A5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360" y="1204187"/>
            <a:ext cx="449613" cy="825516"/>
          </a:xfrm>
          <a:prstGeom prst="rect">
            <a:avLst/>
          </a:prstGeom>
        </p:spPr>
      </p:pic>
      <p:pic>
        <p:nvPicPr>
          <p:cNvPr id="60" name="Picture 5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663242B-2F5E-094F-BF44-404302CA4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0966" y="1220173"/>
            <a:ext cx="1136239" cy="8236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EF1C76C-7304-B046-A9BE-D4FA930E68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3606" y="1325034"/>
            <a:ext cx="543432" cy="791858"/>
          </a:xfrm>
          <a:prstGeom prst="rect">
            <a:avLst/>
          </a:prstGeom>
        </p:spPr>
      </p:pic>
      <p:pic>
        <p:nvPicPr>
          <p:cNvPr id="62" name="Picture 61" descr="A picture containing table&#10;&#10;Description automatically generated">
            <a:extLst>
              <a:ext uri="{FF2B5EF4-FFF2-40B4-BE49-F238E27FC236}">
                <a16:creationId xmlns:a16="http://schemas.microsoft.com/office/drawing/2014/main" id="{40612FE7-79DB-4146-9FCC-9628BEDDD0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82"/>
          <a:stretch/>
        </p:blipFill>
        <p:spPr>
          <a:xfrm>
            <a:off x="513274" y="2570807"/>
            <a:ext cx="1136239" cy="775393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09A35F-2852-4847-9626-2B18A3C83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295" y="2548052"/>
            <a:ext cx="1122679" cy="775393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FBA41578-7733-7240-9A3B-8DE5E8DE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15" y="2557683"/>
            <a:ext cx="486393" cy="737870"/>
          </a:xfrm>
          <a:prstGeom prst="rect">
            <a:avLst/>
          </a:prstGeom>
        </p:spPr>
      </p:pic>
      <p:pic>
        <p:nvPicPr>
          <p:cNvPr id="65" name="Picture 6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D36E379-ACEA-FB4F-A986-A8796E8869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538" y="2544267"/>
            <a:ext cx="1136239" cy="823619"/>
          </a:xfrm>
          <a:prstGeom prst="rect">
            <a:avLst/>
          </a:prstGeom>
        </p:spPr>
      </p:pic>
      <p:pic>
        <p:nvPicPr>
          <p:cNvPr id="66" name="Picture 65" descr="A picture containing mirror&#10;&#10;Description automatically generated">
            <a:extLst>
              <a:ext uri="{FF2B5EF4-FFF2-40B4-BE49-F238E27FC236}">
                <a16:creationId xmlns:a16="http://schemas.microsoft.com/office/drawing/2014/main" id="{44F5A45D-57AD-1E49-9469-AEB607491E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763" y="3956064"/>
            <a:ext cx="500245" cy="826189"/>
          </a:xfrm>
          <a:prstGeom prst="rect">
            <a:avLst/>
          </a:prstGeom>
        </p:spPr>
      </p:pic>
      <p:pic>
        <p:nvPicPr>
          <p:cNvPr id="67" name="Picture 66" descr="A close up of a device&#10;&#10;Description automatically generated">
            <a:extLst>
              <a:ext uri="{FF2B5EF4-FFF2-40B4-BE49-F238E27FC236}">
                <a16:creationId xmlns:a16="http://schemas.microsoft.com/office/drawing/2014/main" id="{AA73625E-3020-F345-93D2-9908E518B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14" y="4010957"/>
            <a:ext cx="486393" cy="737870"/>
          </a:xfrm>
          <a:prstGeom prst="rect">
            <a:avLst/>
          </a:prstGeom>
        </p:spPr>
      </p:pic>
      <p:pic>
        <p:nvPicPr>
          <p:cNvPr id="68" name="Picture 67" descr="A close up of a logo&#10;&#10;Description automatically generated">
            <a:extLst>
              <a:ext uri="{FF2B5EF4-FFF2-40B4-BE49-F238E27FC236}">
                <a16:creationId xmlns:a16="http://schemas.microsoft.com/office/drawing/2014/main" id="{F58C9073-2839-F349-A7B4-2AEE3A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61" t="18587" r="9823" b="18259"/>
          <a:stretch/>
        </p:blipFill>
        <p:spPr>
          <a:xfrm>
            <a:off x="6362727" y="5866807"/>
            <a:ext cx="455345" cy="31635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0728E2E-3169-8D4B-9A73-12B27CF85195}"/>
              </a:ext>
            </a:extLst>
          </p:cNvPr>
          <p:cNvSpPr txBox="1"/>
          <p:nvPr/>
        </p:nvSpPr>
        <p:spPr>
          <a:xfrm>
            <a:off x="2008158" y="18158"/>
            <a:ext cx="9891052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Some bars have simple/complex syncopation (with quavers 1-8 written below). Others are not syncopated.</a:t>
            </a:r>
          </a:p>
        </p:txBody>
      </p:sp>
    </p:spTree>
    <p:extLst>
      <p:ext uri="{BB962C8B-B14F-4D97-AF65-F5344CB8AC3E}">
        <p14:creationId xmlns:p14="http://schemas.microsoft.com/office/powerpoint/2010/main" val="134011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842AF7-5AE4-1B4D-8AF0-D0E219A1EA8F}"/>
              </a:ext>
            </a:extLst>
          </p:cNvPr>
          <p:cNvSpPr/>
          <p:nvPr/>
        </p:nvSpPr>
        <p:spPr>
          <a:xfrm flipH="1">
            <a:off x="12060579" y="123380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B65BA-3901-F844-B595-BF76D9DBE03D}"/>
              </a:ext>
            </a:extLst>
          </p:cNvPr>
          <p:cNvSpPr/>
          <p:nvPr/>
        </p:nvSpPr>
        <p:spPr>
          <a:xfrm flipH="1">
            <a:off x="6127248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0C5C1-FA9A-A74B-AB5A-75E06ECD5DC0}"/>
              </a:ext>
            </a:extLst>
          </p:cNvPr>
          <p:cNvSpPr/>
          <p:nvPr/>
        </p:nvSpPr>
        <p:spPr>
          <a:xfrm flipH="1">
            <a:off x="12060579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66AA6-8FBA-5646-AAA4-ABE2944E6C8E}"/>
              </a:ext>
            </a:extLst>
          </p:cNvPr>
          <p:cNvSpPr/>
          <p:nvPr/>
        </p:nvSpPr>
        <p:spPr>
          <a:xfrm flipH="1">
            <a:off x="6127248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A8E0C-0BDC-F14F-934D-C98E3426E1B6}"/>
              </a:ext>
            </a:extLst>
          </p:cNvPr>
          <p:cNvSpPr/>
          <p:nvPr/>
        </p:nvSpPr>
        <p:spPr>
          <a:xfrm flipH="1">
            <a:off x="12060579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43BA7A-303A-7943-9BB5-A5B85B4D936F}"/>
              </a:ext>
            </a:extLst>
          </p:cNvPr>
          <p:cNvSpPr/>
          <p:nvPr/>
        </p:nvSpPr>
        <p:spPr>
          <a:xfrm flipH="1">
            <a:off x="6127248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EA4B-50B4-4347-9BE5-A9642AE061B3}"/>
              </a:ext>
            </a:extLst>
          </p:cNvPr>
          <p:cNvSpPr/>
          <p:nvPr/>
        </p:nvSpPr>
        <p:spPr>
          <a:xfrm flipH="1">
            <a:off x="12060579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4BE00-9ADF-4D4F-A8CA-C7D66106C548}"/>
              </a:ext>
            </a:extLst>
          </p:cNvPr>
          <p:cNvSpPr/>
          <p:nvPr/>
        </p:nvSpPr>
        <p:spPr>
          <a:xfrm flipH="1">
            <a:off x="84766" y="254464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80E393-1C47-AD4C-B1CD-6F93A51C57EC}"/>
              </a:ext>
            </a:extLst>
          </p:cNvPr>
          <p:cNvSpPr/>
          <p:nvPr/>
        </p:nvSpPr>
        <p:spPr>
          <a:xfrm flipH="1">
            <a:off x="84766" y="403477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C6505C-A2C6-F74B-841A-BF8FB39604E1}"/>
              </a:ext>
            </a:extLst>
          </p:cNvPr>
          <p:cNvSpPr/>
          <p:nvPr/>
        </p:nvSpPr>
        <p:spPr>
          <a:xfrm flipH="1">
            <a:off x="84766" y="543261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BC516-1BF7-D444-BBA4-3474E96FB447}"/>
              </a:ext>
            </a:extLst>
          </p:cNvPr>
          <p:cNvSpPr txBox="1"/>
          <p:nvPr/>
        </p:nvSpPr>
        <p:spPr>
          <a:xfrm>
            <a:off x="346428" y="6235753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D38972-EA8D-4649-8945-B4547AF574A4}"/>
              </a:ext>
            </a:extLst>
          </p:cNvPr>
          <p:cNvSpPr txBox="1"/>
          <p:nvPr/>
        </p:nvSpPr>
        <p:spPr>
          <a:xfrm>
            <a:off x="6334334" y="3351865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86744A-5468-AD49-8CA8-43D3065155D7}"/>
              </a:ext>
            </a:extLst>
          </p:cNvPr>
          <p:cNvSpPr txBox="1"/>
          <p:nvPr/>
        </p:nvSpPr>
        <p:spPr>
          <a:xfrm>
            <a:off x="6334333" y="4876411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2F88C-4E6B-1642-A098-ACE53D06EF31}"/>
              </a:ext>
            </a:extLst>
          </p:cNvPr>
          <p:cNvSpPr txBox="1"/>
          <p:nvPr/>
        </p:nvSpPr>
        <p:spPr>
          <a:xfrm>
            <a:off x="137423" y="11557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BC2F5-13A8-E546-97F1-B467A5EB0450}"/>
              </a:ext>
            </a:extLst>
          </p:cNvPr>
          <p:cNvSpPr txBox="1"/>
          <p:nvPr/>
        </p:nvSpPr>
        <p:spPr>
          <a:xfrm>
            <a:off x="144361" y="15769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D07E6-7E9B-6D4B-B43D-5E7AD83095B4}"/>
              </a:ext>
            </a:extLst>
          </p:cNvPr>
          <p:cNvSpPr/>
          <p:nvPr/>
        </p:nvSpPr>
        <p:spPr>
          <a:xfrm flipH="1">
            <a:off x="6127248" y="131902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F9B310-7AEC-A24A-BA1F-42D8307C06A9}"/>
              </a:ext>
            </a:extLst>
          </p:cNvPr>
          <p:cNvSpPr/>
          <p:nvPr/>
        </p:nvSpPr>
        <p:spPr>
          <a:xfrm flipH="1">
            <a:off x="84766" y="127984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214E-8D4B-C849-B003-1E7811439979}"/>
              </a:ext>
            </a:extLst>
          </p:cNvPr>
          <p:cNvSpPr txBox="1"/>
          <p:nvPr/>
        </p:nvSpPr>
        <p:spPr>
          <a:xfrm>
            <a:off x="544934" y="2032178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A71A9-BCCA-8445-9373-79455222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10" y="1444197"/>
            <a:ext cx="253168" cy="456415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B2862C96-9606-EA4C-81F1-996E6117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1" y="1155792"/>
            <a:ext cx="499883" cy="7829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E10665-AD16-EB4D-9949-A0A6CEC0A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94" y="1444197"/>
            <a:ext cx="262940" cy="474032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EFB4636B-60BD-9B41-B7DF-35575355F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214961"/>
            <a:ext cx="599660" cy="776833"/>
          </a:xfrm>
          <a:prstGeom prst="rect">
            <a:avLst/>
          </a:prstGeom>
        </p:spPr>
      </p:pic>
      <p:pic>
        <p:nvPicPr>
          <p:cNvPr id="31" name="Picture 30" descr="A close up of a device&#10;&#10;Description automatically generated">
            <a:extLst>
              <a:ext uri="{FF2B5EF4-FFF2-40B4-BE49-F238E27FC236}">
                <a16:creationId xmlns:a16="http://schemas.microsoft.com/office/drawing/2014/main" id="{89830AE8-5E52-884B-86D4-735C3182E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942" y="5358886"/>
            <a:ext cx="385859" cy="737870"/>
          </a:xfrm>
          <a:prstGeom prst="rect">
            <a:avLst/>
          </a:prstGeom>
        </p:spPr>
      </p:pic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D83E2EE7-D4E8-1D40-AFE3-B43C934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8" y="5352927"/>
            <a:ext cx="474881" cy="743829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E3EA4D6-C557-B14C-B525-6B6B7EE35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66" y="5367148"/>
            <a:ext cx="474881" cy="743829"/>
          </a:xfrm>
          <a:prstGeom prst="rect">
            <a:avLst/>
          </a:prstGeom>
        </p:spPr>
      </p:pic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0682685-7E5D-D24F-BE08-9390BB03E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813" y="2473516"/>
            <a:ext cx="1122679" cy="752228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604E8-F070-464D-9AB7-3D6E9B93E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454" y="2489498"/>
            <a:ext cx="1355360" cy="7045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533316-156B-6E46-AF64-A0084C8A0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903" y="2712274"/>
            <a:ext cx="262940" cy="474032"/>
          </a:xfrm>
          <a:prstGeom prst="rect">
            <a:avLst/>
          </a:prstGeom>
        </p:spPr>
      </p:pic>
      <p:pic>
        <p:nvPicPr>
          <p:cNvPr id="37" name="Picture 36" descr="A picture containing table&#10;&#10;Description automatically generated">
            <a:extLst>
              <a:ext uri="{FF2B5EF4-FFF2-40B4-BE49-F238E27FC236}">
                <a16:creationId xmlns:a16="http://schemas.microsoft.com/office/drawing/2014/main" id="{C788CC8A-7562-7F49-B162-FE0A9BC05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7109" y="2483038"/>
            <a:ext cx="599660" cy="776833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1E4BB3F9-70AB-ED47-9F18-EBD1CE8BB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606" y="2513721"/>
            <a:ext cx="385859" cy="73787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0EE9365-7D4B-8443-90EF-51C2AEB98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472" y="4338775"/>
            <a:ext cx="262940" cy="474032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6859B951-89E9-0B48-AD4F-3094CBD6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325" y="3997094"/>
            <a:ext cx="385859" cy="737870"/>
          </a:xfrm>
          <a:prstGeom prst="rect">
            <a:avLst/>
          </a:prstGeom>
        </p:spPr>
      </p:pic>
      <p:pic>
        <p:nvPicPr>
          <p:cNvPr id="41" name="Picture 40" descr="Shape, icon&#10;&#10;Description automatically generated">
            <a:extLst>
              <a:ext uri="{FF2B5EF4-FFF2-40B4-BE49-F238E27FC236}">
                <a16:creationId xmlns:a16="http://schemas.microsoft.com/office/drawing/2014/main" id="{C6E01721-3441-EE4C-8504-CE2B18CE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991" y="3990331"/>
            <a:ext cx="474881" cy="74382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07EB19C-E97F-AB49-A322-0523D69FD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903" y="4034770"/>
            <a:ext cx="1122679" cy="7522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1CE689-EDE7-8C42-BD37-FEFD1BAA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637" y="4292412"/>
            <a:ext cx="253168" cy="456415"/>
          </a:xfrm>
          <a:prstGeom prst="rect">
            <a:avLst/>
          </a:prstGeom>
        </p:spPr>
      </p:pic>
      <p:pic>
        <p:nvPicPr>
          <p:cNvPr id="44" name="Picture 43" descr="Shape, icon&#10;&#10;Description automatically generated">
            <a:extLst>
              <a:ext uri="{FF2B5EF4-FFF2-40B4-BE49-F238E27FC236}">
                <a16:creationId xmlns:a16="http://schemas.microsoft.com/office/drawing/2014/main" id="{3B2E76B9-8619-D64B-81CC-F560C939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8" y="4004007"/>
            <a:ext cx="499883" cy="78299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4E42B720-2380-444E-A091-84E0E3DFA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204" y="5355009"/>
            <a:ext cx="385859" cy="7378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C23956-C2DE-2E4C-BA63-85C5E541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1" y="5602037"/>
            <a:ext cx="262940" cy="474032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A78F7822-4013-864E-8D6A-7636532B3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62" y="5372801"/>
            <a:ext cx="599660" cy="776833"/>
          </a:xfrm>
          <a:prstGeom prst="rect">
            <a:avLst/>
          </a:prstGeom>
        </p:spPr>
      </p:pic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14D820C7-5801-8445-ABD4-A6585EAF6B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592" y="1238638"/>
            <a:ext cx="385859" cy="737870"/>
          </a:xfrm>
          <a:prstGeom prst="rect">
            <a:avLst/>
          </a:prstGeom>
        </p:spPr>
      </p:pic>
      <p:pic>
        <p:nvPicPr>
          <p:cNvPr id="57" name="Picture 56" descr="Shape, icon&#10;&#10;Description automatically generated">
            <a:extLst>
              <a:ext uri="{FF2B5EF4-FFF2-40B4-BE49-F238E27FC236}">
                <a16:creationId xmlns:a16="http://schemas.microsoft.com/office/drawing/2014/main" id="{064D5848-73C0-AB4C-916E-A2FAAA5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78" y="1232679"/>
            <a:ext cx="474881" cy="743829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03034339-F62E-324C-84F9-F8C0955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92" y="1231875"/>
            <a:ext cx="474881" cy="743829"/>
          </a:xfrm>
          <a:prstGeom prst="rect">
            <a:avLst/>
          </a:prstGeom>
        </p:spPr>
      </p:pic>
      <p:pic>
        <p:nvPicPr>
          <p:cNvPr id="59" name="Picture 58" descr="A picture containing mirror&#10;&#10;Description automatically generated">
            <a:extLst>
              <a:ext uri="{FF2B5EF4-FFF2-40B4-BE49-F238E27FC236}">
                <a16:creationId xmlns:a16="http://schemas.microsoft.com/office/drawing/2014/main" id="{9128F66D-5DAC-AC43-B7EA-36867173A5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360" y="1204187"/>
            <a:ext cx="449613" cy="825516"/>
          </a:xfrm>
          <a:prstGeom prst="rect">
            <a:avLst/>
          </a:prstGeom>
        </p:spPr>
      </p:pic>
      <p:pic>
        <p:nvPicPr>
          <p:cNvPr id="60" name="Picture 5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663242B-2F5E-094F-BF44-404302CA4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0966" y="1220173"/>
            <a:ext cx="1136239" cy="8236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EF1C76C-7304-B046-A9BE-D4FA930E68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3606" y="1325034"/>
            <a:ext cx="543432" cy="791858"/>
          </a:xfrm>
          <a:prstGeom prst="rect">
            <a:avLst/>
          </a:prstGeom>
        </p:spPr>
      </p:pic>
      <p:pic>
        <p:nvPicPr>
          <p:cNvPr id="62" name="Picture 61" descr="A picture containing table&#10;&#10;Description automatically generated">
            <a:extLst>
              <a:ext uri="{FF2B5EF4-FFF2-40B4-BE49-F238E27FC236}">
                <a16:creationId xmlns:a16="http://schemas.microsoft.com/office/drawing/2014/main" id="{40612FE7-79DB-4146-9FCC-9628BEDDD0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82"/>
          <a:stretch/>
        </p:blipFill>
        <p:spPr>
          <a:xfrm>
            <a:off x="513274" y="2570807"/>
            <a:ext cx="1136239" cy="775393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09A35F-2852-4847-9626-2B18A3C83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295" y="2548052"/>
            <a:ext cx="1122679" cy="775393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FBA41578-7733-7240-9A3B-8DE5E8DE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15" y="2557683"/>
            <a:ext cx="486393" cy="737870"/>
          </a:xfrm>
          <a:prstGeom prst="rect">
            <a:avLst/>
          </a:prstGeom>
        </p:spPr>
      </p:pic>
      <p:pic>
        <p:nvPicPr>
          <p:cNvPr id="65" name="Picture 6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D36E379-ACEA-FB4F-A986-A8796E8869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538" y="2544267"/>
            <a:ext cx="1136239" cy="823619"/>
          </a:xfrm>
          <a:prstGeom prst="rect">
            <a:avLst/>
          </a:prstGeom>
        </p:spPr>
      </p:pic>
      <p:pic>
        <p:nvPicPr>
          <p:cNvPr id="66" name="Picture 65" descr="A picture containing mirror&#10;&#10;Description automatically generated">
            <a:extLst>
              <a:ext uri="{FF2B5EF4-FFF2-40B4-BE49-F238E27FC236}">
                <a16:creationId xmlns:a16="http://schemas.microsoft.com/office/drawing/2014/main" id="{44F5A45D-57AD-1E49-9469-AEB607491E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763" y="3956064"/>
            <a:ext cx="500245" cy="826189"/>
          </a:xfrm>
          <a:prstGeom prst="rect">
            <a:avLst/>
          </a:prstGeom>
        </p:spPr>
      </p:pic>
      <p:pic>
        <p:nvPicPr>
          <p:cNvPr id="67" name="Picture 66" descr="A close up of a device&#10;&#10;Description automatically generated">
            <a:extLst>
              <a:ext uri="{FF2B5EF4-FFF2-40B4-BE49-F238E27FC236}">
                <a16:creationId xmlns:a16="http://schemas.microsoft.com/office/drawing/2014/main" id="{AA73625E-3020-F345-93D2-9908E518B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14" y="4010957"/>
            <a:ext cx="486393" cy="737870"/>
          </a:xfrm>
          <a:prstGeom prst="rect">
            <a:avLst/>
          </a:prstGeom>
        </p:spPr>
      </p:pic>
      <p:pic>
        <p:nvPicPr>
          <p:cNvPr id="68" name="Picture 67" descr="A close up of a logo&#10;&#10;Description automatically generated">
            <a:extLst>
              <a:ext uri="{FF2B5EF4-FFF2-40B4-BE49-F238E27FC236}">
                <a16:creationId xmlns:a16="http://schemas.microsoft.com/office/drawing/2014/main" id="{F58C9073-2839-F349-A7B4-2AEE3A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61" t="18587" r="9823" b="18259"/>
          <a:stretch/>
        </p:blipFill>
        <p:spPr>
          <a:xfrm>
            <a:off x="6362727" y="5866807"/>
            <a:ext cx="455345" cy="31635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0728E2E-3169-8D4B-9A73-12B27CF85195}"/>
              </a:ext>
            </a:extLst>
          </p:cNvPr>
          <p:cNvSpPr txBox="1"/>
          <p:nvPr/>
        </p:nvSpPr>
        <p:spPr>
          <a:xfrm>
            <a:off x="84765" y="18179"/>
            <a:ext cx="12015795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For the bars that are </a:t>
            </a:r>
            <a:r>
              <a:rPr lang="en-US" sz="3200" b="1" i="1" dirty="0">
                <a:solidFill>
                  <a:srgbClr val="FFFF00"/>
                </a:solidFill>
              </a:rPr>
              <a:t>not</a:t>
            </a:r>
            <a:r>
              <a:rPr lang="en-US" sz="3200" b="1" dirty="0">
                <a:solidFill>
                  <a:srgbClr val="FFFF00"/>
                </a:solidFill>
              </a:rPr>
              <a:t> syncopated</a:t>
            </a:r>
            <a:r>
              <a:rPr lang="en-US" sz="3200" b="1" dirty="0">
                <a:solidFill>
                  <a:schemeClr val="bg1"/>
                </a:solidFill>
              </a:rPr>
              <a:t>, use the </a:t>
            </a:r>
            <a:r>
              <a:rPr lang="en-US" sz="3200" b="1" dirty="0">
                <a:solidFill>
                  <a:srgbClr val="FFFF00"/>
                </a:solidFill>
              </a:rPr>
              <a:t>‘drink words’ </a:t>
            </a:r>
            <a:r>
              <a:rPr lang="en-US" sz="3200" b="1" dirty="0">
                <a:solidFill>
                  <a:schemeClr val="bg1"/>
                </a:solidFill>
              </a:rPr>
              <a:t>method, saying the words at </a:t>
            </a:r>
            <a:r>
              <a:rPr lang="en-US" sz="3200" b="1" dirty="0">
                <a:solidFill>
                  <a:srgbClr val="FFFF00"/>
                </a:solidFill>
              </a:rPr>
              <a:t>half the speed of the 8-quaver count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907628-2DB2-3F41-8D65-0ED789B30B54}"/>
              </a:ext>
            </a:extLst>
          </p:cNvPr>
          <p:cNvSpPr txBox="1"/>
          <p:nvPr/>
        </p:nvSpPr>
        <p:spPr>
          <a:xfrm>
            <a:off x="6463934" y="203606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        Rest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C4883C4-88C0-544C-B54D-5114B326F01A}"/>
              </a:ext>
            </a:extLst>
          </p:cNvPr>
          <p:cNvSpPr txBox="1"/>
          <p:nvPr/>
        </p:nvSpPr>
        <p:spPr>
          <a:xfrm>
            <a:off x="497978" y="3448567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    C   R    Co  -  </a:t>
            </a:r>
            <a:r>
              <a:rPr lang="en-US" sz="2400" b="1" dirty="0" err="1">
                <a:solidFill>
                  <a:schemeClr val="bg1"/>
                </a:solidFill>
              </a:rPr>
              <a:t>ffee</a:t>
            </a:r>
            <a:r>
              <a:rPr lang="en-US" sz="2400" b="1" dirty="0">
                <a:solidFill>
                  <a:schemeClr val="bg1"/>
                </a:solidFill>
              </a:rPr>
              <a:t>    Tea   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1206E4D-14AD-6244-A461-2C602B8C8D82}"/>
              </a:ext>
            </a:extLst>
          </p:cNvPr>
          <p:cNvSpPr txBox="1"/>
          <p:nvPr/>
        </p:nvSpPr>
        <p:spPr>
          <a:xfrm>
            <a:off x="394483" y="480722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tea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5AD8C7-FE0D-EF41-B13E-A484EC16030D}"/>
              </a:ext>
            </a:extLst>
          </p:cNvPr>
          <p:cNvSpPr txBox="1"/>
          <p:nvPr/>
        </p:nvSpPr>
        <p:spPr>
          <a:xfrm>
            <a:off x="6280695" y="6235300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four</a:t>
            </a:r>
          </a:p>
        </p:txBody>
      </p:sp>
    </p:spTree>
    <p:extLst>
      <p:ext uri="{BB962C8B-B14F-4D97-AF65-F5344CB8AC3E}">
        <p14:creationId xmlns:p14="http://schemas.microsoft.com/office/powerpoint/2010/main" val="409704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842AF7-5AE4-1B4D-8AF0-D0E219A1EA8F}"/>
              </a:ext>
            </a:extLst>
          </p:cNvPr>
          <p:cNvSpPr/>
          <p:nvPr/>
        </p:nvSpPr>
        <p:spPr>
          <a:xfrm flipH="1">
            <a:off x="12060579" y="123380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B65BA-3901-F844-B595-BF76D9DBE03D}"/>
              </a:ext>
            </a:extLst>
          </p:cNvPr>
          <p:cNvSpPr/>
          <p:nvPr/>
        </p:nvSpPr>
        <p:spPr>
          <a:xfrm flipH="1">
            <a:off x="6127248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0C5C1-FA9A-A74B-AB5A-75E06ECD5DC0}"/>
              </a:ext>
            </a:extLst>
          </p:cNvPr>
          <p:cNvSpPr/>
          <p:nvPr/>
        </p:nvSpPr>
        <p:spPr>
          <a:xfrm flipH="1">
            <a:off x="12060579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66AA6-8FBA-5646-AAA4-ABE2944E6C8E}"/>
              </a:ext>
            </a:extLst>
          </p:cNvPr>
          <p:cNvSpPr/>
          <p:nvPr/>
        </p:nvSpPr>
        <p:spPr>
          <a:xfrm flipH="1">
            <a:off x="6127248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A8E0C-0BDC-F14F-934D-C98E3426E1B6}"/>
              </a:ext>
            </a:extLst>
          </p:cNvPr>
          <p:cNvSpPr/>
          <p:nvPr/>
        </p:nvSpPr>
        <p:spPr>
          <a:xfrm flipH="1">
            <a:off x="12060579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43BA7A-303A-7943-9BB5-A5B85B4D936F}"/>
              </a:ext>
            </a:extLst>
          </p:cNvPr>
          <p:cNvSpPr/>
          <p:nvPr/>
        </p:nvSpPr>
        <p:spPr>
          <a:xfrm flipH="1">
            <a:off x="6127248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EA4B-50B4-4347-9BE5-A9642AE061B3}"/>
              </a:ext>
            </a:extLst>
          </p:cNvPr>
          <p:cNvSpPr/>
          <p:nvPr/>
        </p:nvSpPr>
        <p:spPr>
          <a:xfrm flipH="1">
            <a:off x="12060579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4BE00-9ADF-4D4F-A8CA-C7D66106C548}"/>
              </a:ext>
            </a:extLst>
          </p:cNvPr>
          <p:cNvSpPr/>
          <p:nvPr/>
        </p:nvSpPr>
        <p:spPr>
          <a:xfrm flipH="1">
            <a:off x="84766" y="254464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80E393-1C47-AD4C-B1CD-6F93A51C57EC}"/>
              </a:ext>
            </a:extLst>
          </p:cNvPr>
          <p:cNvSpPr/>
          <p:nvPr/>
        </p:nvSpPr>
        <p:spPr>
          <a:xfrm flipH="1">
            <a:off x="84766" y="403477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C6505C-A2C6-F74B-841A-BF8FB39604E1}"/>
              </a:ext>
            </a:extLst>
          </p:cNvPr>
          <p:cNvSpPr/>
          <p:nvPr/>
        </p:nvSpPr>
        <p:spPr>
          <a:xfrm flipH="1">
            <a:off x="84766" y="543261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BC516-1BF7-D444-BBA4-3474E96FB447}"/>
              </a:ext>
            </a:extLst>
          </p:cNvPr>
          <p:cNvSpPr txBox="1"/>
          <p:nvPr/>
        </p:nvSpPr>
        <p:spPr>
          <a:xfrm>
            <a:off x="346428" y="6235753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D38972-EA8D-4649-8945-B4547AF574A4}"/>
              </a:ext>
            </a:extLst>
          </p:cNvPr>
          <p:cNvSpPr txBox="1"/>
          <p:nvPr/>
        </p:nvSpPr>
        <p:spPr>
          <a:xfrm>
            <a:off x="6334334" y="3351865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86744A-5468-AD49-8CA8-43D3065155D7}"/>
              </a:ext>
            </a:extLst>
          </p:cNvPr>
          <p:cNvSpPr txBox="1"/>
          <p:nvPr/>
        </p:nvSpPr>
        <p:spPr>
          <a:xfrm>
            <a:off x="6334333" y="4876411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2F88C-4E6B-1642-A098-ACE53D06EF31}"/>
              </a:ext>
            </a:extLst>
          </p:cNvPr>
          <p:cNvSpPr txBox="1"/>
          <p:nvPr/>
        </p:nvSpPr>
        <p:spPr>
          <a:xfrm>
            <a:off x="137423" y="11557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BC2F5-13A8-E546-97F1-B467A5EB0450}"/>
              </a:ext>
            </a:extLst>
          </p:cNvPr>
          <p:cNvSpPr txBox="1"/>
          <p:nvPr/>
        </p:nvSpPr>
        <p:spPr>
          <a:xfrm>
            <a:off x="144361" y="15769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D07E6-7E9B-6D4B-B43D-5E7AD83095B4}"/>
              </a:ext>
            </a:extLst>
          </p:cNvPr>
          <p:cNvSpPr/>
          <p:nvPr/>
        </p:nvSpPr>
        <p:spPr>
          <a:xfrm flipH="1">
            <a:off x="6127248" y="131902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F9B310-7AEC-A24A-BA1F-42D8307C06A9}"/>
              </a:ext>
            </a:extLst>
          </p:cNvPr>
          <p:cNvSpPr/>
          <p:nvPr/>
        </p:nvSpPr>
        <p:spPr>
          <a:xfrm flipH="1">
            <a:off x="84766" y="127984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214E-8D4B-C849-B003-1E7811439979}"/>
              </a:ext>
            </a:extLst>
          </p:cNvPr>
          <p:cNvSpPr txBox="1"/>
          <p:nvPr/>
        </p:nvSpPr>
        <p:spPr>
          <a:xfrm>
            <a:off x="544934" y="2032178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A71A9-BCCA-8445-9373-79455222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10" y="1444197"/>
            <a:ext cx="253168" cy="456415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B2862C96-9606-EA4C-81F1-996E6117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1" y="1155792"/>
            <a:ext cx="499883" cy="7829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E10665-AD16-EB4D-9949-A0A6CEC0A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94" y="1444197"/>
            <a:ext cx="262940" cy="474032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EFB4636B-60BD-9B41-B7DF-35575355F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214961"/>
            <a:ext cx="599660" cy="776833"/>
          </a:xfrm>
          <a:prstGeom prst="rect">
            <a:avLst/>
          </a:prstGeom>
        </p:spPr>
      </p:pic>
      <p:pic>
        <p:nvPicPr>
          <p:cNvPr id="31" name="Picture 30" descr="A close up of a device&#10;&#10;Description automatically generated">
            <a:extLst>
              <a:ext uri="{FF2B5EF4-FFF2-40B4-BE49-F238E27FC236}">
                <a16:creationId xmlns:a16="http://schemas.microsoft.com/office/drawing/2014/main" id="{89830AE8-5E52-884B-86D4-735C3182E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942" y="5358886"/>
            <a:ext cx="385859" cy="737870"/>
          </a:xfrm>
          <a:prstGeom prst="rect">
            <a:avLst/>
          </a:prstGeom>
        </p:spPr>
      </p:pic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D83E2EE7-D4E8-1D40-AFE3-B43C934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8" y="5352927"/>
            <a:ext cx="474881" cy="743829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E3EA4D6-C557-B14C-B525-6B6B7EE35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66" y="5367148"/>
            <a:ext cx="474881" cy="743829"/>
          </a:xfrm>
          <a:prstGeom prst="rect">
            <a:avLst/>
          </a:prstGeom>
        </p:spPr>
      </p:pic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0682685-7E5D-D24F-BE08-9390BB03E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813" y="2473516"/>
            <a:ext cx="1122679" cy="752228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604E8-F070-464D-9AB7-3D6E9B93E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454" y="2489498"/>
            <a:ext cx="1355360" cy="7045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533316-156B-6E46-AF64-A0084C8A0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903" y="2712274"/>
            <a:ext cx="262940" cy="474032"/>
          </a:xfrm>
          <a:prstGeom prst="rect">
            <a:avLst/>
          </a:prstGeom>
        </p:spPr>
      </p:pic>
      <p:pic>
        <p:nvPicPr>
          <p:cNvPr id="37" name="Picture 36" descr="A picture containing table&#10;&#10;Description automatically generated">
            <a:extLst>
              <a:ext uri="{FF2B5EF4-FFF2-40B4-BE49-F238E27FC236}">
                <a16:creationId xmlns:a16="http://schemas.microsoft.com/office/drawing/2014/main" id="{C788CC8A-7562-7F49-B162-FE0A9BC05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674" y="2483038"/>
            <a:ext cx="599660" cy="776833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1E4BB3F9-70AB-ED47-9F18-EBD1CE8BB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606" y="2513721"/>
            <a:ext cx="385859" cy="73787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0EE9365-7D4B-8443-90EF-51C2AEB98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472" y="4338775"/>
            <a:ext cx="262940" cy="474032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6859B951-89E9-0B48-AD4F-3094CBD6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325" y="3997094"/>
            <a:ext cx="385859" cy="737870"/>
          </a:xfrm>
          <a:prstGeom prst="rect">
            <a:avLst/>
          </a:prstGeom>
        </p:spPr>
      </p:pic>
      <p:pic>
        <p:nvPicPr>
          <p:cNvPr id="41" name="Picture 40" descr="Shape, icon&#10;&#10;Description automatically generated">
            <a:extLst>
              <a:ext uri="{FF2B5EF4-FFF2-40B4-BE49-F238E27FC236}">
                <a16:creationId xmlns:a16="http://schemas.microsoft.com/office/drawing/2014/main" id="{C6E01721-3441-EE4C-8504-CE2B18CE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991" y="3990331"/>
            <a:ext cx="474881" cy="74382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07EB19C-E97F-AB49-A322-0523D69FD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903" y="4034770"/>
            <a:ext cx="1122679" cy="7522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1CE689-EDE7-8C42-BD37-FEFD1BAA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637" y="4292412"/>
            <a:ext cx="253168" cy="456415"/>
          </a:xfrm>
          <a:prstGeom prst="rect">
            <a:avLst/>
          </a:prstGeom>
        </p:spPr>
      </p:pic>
      <p:pic>
        <p:nvPicPr>
          <p:cNvPr id="44" name="Picture 43" descr="Shape, icon&#10;&#10;Description automatically generated">
            <a:extLst>
              <a:ext uri="{FF2B5EF4-FFF2-40B4-BE49-F238E27FC236}">
                <a16:creationId xmlns:a16="http://schemas.microsoft.com/office/drawing/2014/main" id="{3B2E76B9-8619-D64B-81CC-F560C939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8" y="4004007"/>
            <a:ext cx="499883" cy="78299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4E42B720-2380-444E-A091-84E0E3DFA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204" y="5355009"/>
            <a:ext cx="385859" cy="7378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C23956-C2DE-2E4C-BA63-85C5E541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1" y="5602037"/>
            <a:ext cx="262940" cy="474032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A78F7822-4013-864E-8D6A-7636532B3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62" y="5372801"/>
            <a:ext cx="599660" cy="776833"/>
          </a:xfrm>
          <a:prstGeom prst="rect">
            <a:avLst/>
          </a:prstGeom>
        </p:spPr>
      </p:pic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14D820C7-5801-8445-ABD4-A6585EAF6B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592" y="1238638"/>
            <a:ext cx="385859" cy="737870"/>
          </a:xfrm>
          <a:prstGeom prst="rect">
            <a:avLst/>
          </a:prstGeom>
        </p:spPr>
      </p:pic>
      <p:pic>
        <p:nvPicPr>
          <p:cNvPr id="57" name="Picture 56" descr="Shape, icon&#10;&#10;Description automatically generated">
            <a:extLst>
              <a:ext uri="{FF2B5EF4-FFF2-40B4-BE49-F238E27FC236}">
                <a16:creationId xmlns:a16="http://schemas.microsoft.com/office/drawing/2014/main" id="{064D5848-73C0-AB4C-916E-A2FAAA5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78" y="1232679"/>
            <a:ext cx="474881" cy="743829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03034339-F62E-324C-84F9-F8C0955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92" y="1231875"/>
            <a:ext cx="474881" cy="743829"/>
          </a:xfrm>
          <a:prstGeom prst="rect">
            <a:avLst/>
          </a:prstGeom>
        </p:spPr>
      </p:pic>
      <p:pic>
        <p:nvPicPr>
          <p:cNvPr id="59" name="Picture 58" descr="A picture containing mirror&#10;&#10;Description automatically generated">
            <a:extLst>
              <a:ext uri="{FF2B5EF4-FFF2-40B4-BE49-F238E27FC236}">
                <a16:creationId xmlns:a16="http://schemas.microsoft.com/office/drawing/2014/main" id="{9128F66D-5DAC-AC43-B7EA-36867173A5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360" y="1204187"/>
            <a:ext cx="449613" cy="825516"/>
          </a:xfrm>
          <a:prstGeom prst="rect">
            <a:avLst/>
          </a:prstGeom>
        </p:spPr>
      </p:pic>
      <p:pic>
        <p:nvPicPr>
          <p:cNvPr id="60" name="Picture 5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663242B-2F5E-094F-BF44-404302CA4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0966" y="1220173"/>
            <a:ext cx="1136239" cy="8236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EF1C76C-7304-B046-A9BE-D4FA930E68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3606" y="1325034"/>
            <a:ext cx="543432" cy="791858"/>
          </a:xfrm>
          <a:prstGeom prst="rect">
            <a:avLst/>
          </a:prstGeom>
        </p:spPr>
      </p:pic>
      <p:pic>
        <p:nvPicPr>
          <p:cNvPr id="62" name="Picture 61" descr="A picture containing table&#10;&#10;Description automatically generated">
            <a:extLst>
              <a:ext uri="{FF2B5EF4-FFF2-40B4-BE49-F238E27FC236}">
                <a16:creationId xmlns:a16="http://schemas.microsoft.com/office/drawing/2014/main" id="{40612FE7-79DB-4146-9FCC-9628BEDDD0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82"/>
          <a:stretch/>
        </p:blipFill>
        <p:spPr>
          <a:xfrm>
            <a:off x="513274" y="2570807"/>
            <a:ext cx="1136239" cy="775393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09A35F-2852-4847-9626-2B18A3C83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295" y="2548052"/>
            <a:ext cx="1122679" cy="775393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FBA41578-7733-7240-9A3B-8DE5E8DE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15" y="2557683"/>
            <a:ext cx="486393" cy="737870"/>
          </a:xfrm>
          <a:prstGeom prst="rect">
            <a:avLst/>
          </a:prstGeom>
        </p:spPr>
      </p:pic>
      <p:pic>
        <p:nvPicPr>
          <p:cNvPr id="65" name="Picture 6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D36E379-ACEA-FB4F-A986-A8796E8869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538" y="2544267"/>
            <a:ext cx="1136239" cy="823619"/>
          </a:xfrm>
          <a:prstGeom prst="rect">
            <a:avLst/>
          </a:prstGeom>
        </p:spPr>
      </p:pic>
      <p:pic>
        <p:nvPicPr>
          <p:cNvPr id="66" name="Picture 65" descr="A picture containing mirror&#10;&#10;Description automatically generated">
            <a:extLst>
              <a:ext uri="{FF2B5EF4-FFF2-40B4-BE49-F238E27FC236}">
                <a16:creationId xmlns:a16="http://schemas.microsoft.com/office/drawing/2014/main" id="{44F5A45D-57AD-1E49-9469-AEB607491E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763" y="3956064"/>
            <a:ext cx="500245" cy="826189"/>
          </a:xfrm>
          <a:prstGeom prst="rect">
            <a:avLst/>
          </a:prstGeom>
        </p:spPr>
      </p:pic>
      <p:pic>
        <p:nvPicPr>
          <p:cNvPr id="67" name="Picture 66" descr="A close up of a device&#10;&#10;Description automatically generated">
            <a:extLst>
              <a:ext uri="{FF2B5EF4-FFF2-40B4-BE49-F238E27FC236}">
                <a16:creationId xmlns:a16="http://schemas.microsoft.com/office/drawing/2014/main" id="{AA73625E-3020-F345-93D2-9908E518B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14" y="4010957"/>
            <a:ext cx="486393" cy="737870"/>
          </a:xfrm>
          <a:prstGeom prst="rect">
            <a:avLst/>
          </a:prstGeom>
        </p:spPr>
      </p:pic>
      <p:pic>
        <p:nvPicPr>
          <p:cNvPr id="68" name="Picture 67" descr="A close up of a logo&#10;&#10;Description automatically generated">
            <a:extLst>
              <a:ext uri="{FF2B5EF4-FFF2-40B4-BE49-F238E27FC236}">
                <a16:creationId xmlns:a16="http://schemas.microsoft.com/office/drawing/2014/main" id="{F58C9073-2839-F349-A7B4-2AEE3A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61" t="18587" r="9823" b="18259"/>
          <a:stretch/>
        </p:blipFill>
        <p:spPr>
          <a:xfrm>
            <a:off x="6362727" y="5866807"/>
            <a:ext cx="455345" cy="31635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0728E2E-3169-8D4B-9A73-12B27CF85195}"/>
              </a:ext>
            </a:extLst>
          </p:cNvPr>
          <p:cNvSpPr txBox="1"/>
          <p:nvPr/>
        </p:nvSpPr>
        <p:spPr>
          <a:xfrm>
            <a:off x="84765" y="18179"/>
            <a:ext cx="12015795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For the bars that </a:t>
            </a:r>
            <a:r>
              <a:rPr lang="en-US" sz="3200" b="1" i="1" dirty="0">
                <a:solidFill>
                  <a:schemeClr val="bg1"/>
                </a:solidFill>
              </a:rPr>
              <a:t>are</a:t>
            </a:r>
            <a:r>
              <a:rPr lang="en-US" sz="3200" b="1" dirty="0">
                <a:solidFill>
                  <a:schemeClr val="bg1"/>
                </a:solidFill>
              </a:rPr>
              <a:t> syncopated, use the 8-quaver count method, </a:t>
            </a:r>
            <a:r>
              <a:rPr lang="en-US" sz="3200" b="1" dirty="0">
                <a:solidFill>
                  <a:srgbClr val="FFFF00"/>
                </a:solidFill>
              </a:rPr>
              <a:t>circling the numbers </a:t>
            </a:r>
            <a:r>
              <a:rPr lang="en-US" sz="3200" b="1" dirty="0">
                <a:solidFill>
                  <a:schemeClr val="bg1"/>
                </a:solidFill>
              </a:rPr>
              <a:t>where you need to clap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907628-2DB2-3F41-8D65-0ED789B30B54}"/>
              </a:ext>
            </a:extLst>
          </p:cNvPr>
          <p:cNvSpPr txBox="1"/>
          <p:nvPr/>
        </p:nvSpPr>
        <p:spPr>
          <a:xfrm>
            <a:off x="6463934" y="203606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        Rest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C4883C4-88C0-544C-B54D-5114B326F01A}"/>
              </a:ext>
            </a:extLst>
          </p:cNvPr>
          <p:cNvSpPr txBox="1"/>
          <p:nvPr/>
        </p:nvSpPr>
        <p:spPr>
          <a:xfrm>
            <a:off x="497978" y="3448567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    C   R    Co  -  </a:t>
            </a:r>
            <a:r>
              <a:rPr lang="en-US" sz="2400" b="1" dirty="0" err="1">
                <a:solidFill>
                  <a:schemeClr val="bg1"/>
                </a:solidFill>
              </a:rPr>
              <a:t>ffee</a:t>
            </a:r>
            <a:r>
              <a:rPr lang="en-US" sz="2400" b="1" dirty="0">
                <a:solidFill>
                  <a:schemeClr val="bg1"/>
                </a:solidFill>
              </a:rPr>
              <a:t>    Tea   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1206E4D-14AD-6244-A461-2C602B8C8D82}"/>
              </a:ext>
            </a:extLst>
          </p:cNvPr>
          <p:cNvSpPr txBox="1"/>
          <p:nvPr/>
        </p:nvSpPr>
        <p:spPr>
          <a:xfrm>
            <a:off x="394483" y="480722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tea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5AD8C7-FE0D-EF41-B13E-A484EC16030D}"/>
              </a:ext>
            </a:extLst>
          </p:cNvPr>
          <p:cNvSpPr txBox="1"/>
          <p:nvPr/>
        </p:nvSpPr>
        <p:spPr>
          <a:xfrm>
            <a:off x="6280695" y="6235300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four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4B619DA-21F1-914A-BF50-9BFF285E631B}"/>
              </a:ext>
            </a:extLst>
          </p:cNvPr>
          <p:cNvSpPr/>
          <p:nvPr/>
        </p:nvSpPr>
        <p:spPr>
          <a:xfrm>
            <a:off x="120521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C192565-DE7C-4F4D-87F7-1777747B1B73}"/>
              </a:ext>
            </a:extLst>
          </p:cNvPr>
          <p:cNvSpPr/>
          <p:nvPr/>
        </p:nvSpPr>
        <p:spPr>
          <a:xfrm>
            <a:off x="2607476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A5F4072-1221-7A43-B592-1791A1F87FEC}"/>
              </a:ext>
            </a:extLst>
          </p:cNvPr>
          <p:cNvSpPr/>
          <p:nvPr/>
        </p:nvSpPr>
        <p:spPr>
          <a:xfrm>
            <a:off x="3306223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4782F17-5D8E-E44F-ABB0-816AB66FD044}"/>
              </a:ext>
            </a:extLst>
          </p:cNvPr>
          <p:cNvSpPr/>
          <p:nvPr/>
        </p:nvSpPr>
        <p:spPr>
          <a:xfrm>
            <a:off x="399692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C635D570-FB8D-0944-A507-84D2E93FAE88}"/>
              </a:ext>
            </a:extLst>
          </p:cNvPr>
          <p:cNvSpPr/>
          <p:nvPr/>
        </p:nvSpPr>
        <p:spPr>
          <a:xfrm>
            <a:off x="5357666" y="2043792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BFAFF69-B006-FB4A-BFB4-6E94026F5815}"/>
              </a:ext>
            </a:extLst>
          </p:cNvPr>
          <p:cNvSpPr/>
          <p:nvPr/>
        </p:nvSpPr>
        <p:spPr>
          <a:xfrm>
            <a:off x="6300113" y="3359575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2439254-E36D-804D-BD76-EEEDB583E21E}"/>
              </a:ext>
            </a:extLst>
          </p:cNvPr>
          <p:cNvSpPr/>
          <p:nvPr/>
        </p:nvSpPr>
        <p:spPr>
          <a:xfrm>
            <a:off x="6966485" y="3371857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EB93223-0BC8-8C49-A9FC-3AAED7FB1B1D}"/>
              </a:ext>
            </a:extLst>
          </p:cNvPr>
          <p:cNvSpPr/>
          <p:nvPr/>
        </p:nvSpPr>
        <p:spPr>
          <a:xfrm>
            <a:off x="7692813" y="3344155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F652EFC-E0C8-BC42-B501-ECCA0F8FAEAB}"/>
              </a:ext>
            </a:extLst>
          </p:cNvPr>
          <p:cNvSpPr/>
          <p:nvPr/>
        </p:nvSpPr>
        <p:spPr>
          <a:xfrm>
            <a:off x="8402870" y="3371857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B09EFE4-A593-4F49-93A9-F951582852C8}"/>
              </a:ext>
            </a:extLst>
          </p:cNvPr>
          <p:cNvSpPr/>
          <p:nvPr/>
        </p:nvSpPr>
        <p:spPr>
          <a:xfrm>
            <a:off x="9772571" y="334415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88FC0B9-BE34-434D-92E3-0CEC2694AA1B}"/>
              </a:ext>
            </a:extLst>
          </p:cNvPr>
          <p:cNvSpPr/>
          <p:nvPr/>
        </p:nvSpPr>
        <p:spPr>
          <a:xfrm>
            <a:off x="10497948" y="334415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864B275-9104-EE43-87E8-C19F6A66A3F6}"/>
              </a:ext>
            </a:extLst>
          </p:cNvPr>
          <p:cNvSpPr/>
          <p:nvPr/>
        </p:nvSpPr>
        <p:spPr>
          <a:xfrm>
            <a:off x="6966485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F44E073-40E0-BF46-9044-EA5EE16AA020}"/>
              </a:ext>
            </a:extLst>
          </p:cNvPr>
          <p:cNvSpPr/>
          <p:nvPr/>
        </p:nvSpPr>
        <p:spPr>
          <a:xfrm>
            <a:off x="8363748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B7B61A7-FCA0-2B42-AE9F-7362E3B71597}"/>
              </a:ext>
            </a:extLst>
          </p:cNvPr>
          <p:cNvSpPr/>
          <p:nvPr/>
        </p:nvSpPr>
        <p:spPr>
          <a:xfrm>
            <a:off x="9080966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012BCF6-9EC9-C441-9316-1EB85B6676EE}"/>
              </a:ext>
            </a:extLst>
          </p:cNvPr>
          <p:cNvSpPr/>
          <p:nvPr/>
        </p:nvSpPr>
        <p:spPr>
          <a:xfrm>
            <a:off x="9800408" y="488412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E01537E-2E7E-364F-BA5F-35FDC8F801C2}"/>
              </a:ext>
            </a:extLst>
          </p:cNvPr>
          <p:cNvSpPr/>
          <p:nvPr/>
        </p:nvSpPr>
        <p:spPr>
          <a:xfrm>
            <a:off x="11118707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0C4A8305-1565-2B4F-A3DD-1F50D7AB971B}"/>
              </a:ext>
            </a:extLst>
          </p:cNvPr>
          <p:cNvSpPr/>
          <p:nvPr/>
        </p:nvSpPr>
        <p:spPr>
          <a:xfrm>
            <a:off x="290630" y="6235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B7DD191-EB6C-9741-9B0D-3809D14EC77A}"/>
              </a:ext>
            </a:extLst>
          </p:cNvPr>
          <p:cNvSpPr/>
          <p:nvPr/>
        </p:nvSpPr>
        <p:spPr>
          <a:xfrm>
            <a:off x="980520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9CB1140-B4D7-F04E-A247-FA53BC79E13A}"/>
              </a:ext>
            </a:extLst>
          </p:cNvPr>
          <p:cNvSpPr/>
          <p:nvPr/>
        </p:nvSpPr>
        <p:spPr>
          <a:xfrm>
            <a:off x="2388889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D1908AB-E7BD-5442-B406-0A2667A60E81}"/>
              </a:ext>
            </a:extLst>
          </p:cNvPr>
          <p:cNvSpPr/>
          <p:nvPr/>
        </p:nvSpPr>
        <p:spPr>
          <a:xfrm>
            <a:off x="3797258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4C6FEC9-4379-1145-A288-62B57164FEE9}"/>
              </a:ext>
            </a:extLst>
          </p:cNvPr>
          <p:cNvSpPr/>
          <p:nvPr/>
        </p:nvSpPr>
        <p:spPr>
          <a:xfrm>
            <a:off x="5109429" y="623419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0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842AF7-5AE4-1B4D-8AF0-D0E219A1EA8F}"/>
              </a:ext>
            </a:extLst>
          </p:cNvPr>
          <p:cNvSpPr/>
          <p:nvPr/>
        </p:nvSpPr>
        <p:spPr>
          <a:xfrm flipH="1">
            <a:off x="12060579" y="123380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B65BA-3901-F844-B595-BF76D9DBE03D}"/>
              </a:ext>
            </a:extLst>
          </p:cNvPr>
          <p:cNvSpPr/>
          <p:nvPr/>
        </p:nvSpPr>
        <p:spPr>
          <a:xfrm flipH="1">
            <a:off x="6127248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0C5C1-FA9A-A74B-AB5A-75E06ECD5DC0}"/>
              </a:ext>
            </a:extLst>
          </p:cNvPr>
          <p:cNvSpPr/>
          <p:nvPr/>
        </p:nvSpPr>
        <p:spPr>
          <a:xfrm flipH="1">
            <a:off x="12060579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66AA6-8FBA-5646-AAA4-ABE2944E6C8E}"/>
              </a:ext>
            </a:extLst>
          </p:cNvPr>
          <p:cNvSpPr/>
          <p:nvPr/>
        </p:nvSpPr>
        <p:spPr>
          <a:xfrm flipH="1">
            <a:off x="6127248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A8E0C-0BDC-F14F-934D-C98E3426E1B6}"/>
              </a:ext>
            </a:extLst>
          </p:cNvPr>
          <p:cNvSpPr/>
          <p:nvPr/>
        </p:nvSpPr>
        <p:spPr>
          <a:xfrm flipH="1">
            <a:off x="12060579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43BA7A-303A-7943-9BB5-A5B85B4D936F}"/>
              </a:ext>
            </a:extLst>
          </p:cNvPr>
          <p:cNvSpPr/>
          <p:nvPr/>
        </p:nvSpPr>
        <p:spPr>
          <a:xfrm flipH="1">
            <a:off x="6127248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EA4B-50B4-4347-9BE5-A9642AE061B3}"/>
              </a:ext>
            </a:extLst>
          </p:cNvPr>
          <p:cNvSpPr/>
          <p:nvPr/>
        </p:nvSpPr>
        <p:spPr>
          <a:xfrm flipH="1">
            <a:off x="12060579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4BE00-9ADF-4D4F-A8CA-C7D66106C548}"/>
              </a:ext>
            </a:extLst>
          </p:cNvPr>
          <p:cNvSpPr/>
          <p:nvPr/>
        </p:nvSpPr>
        <p:spPr>
          <a:xfrm flipH="1">
            <a:off x="84766" y="254464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80E393-1C47-AD4C-B1CD-6F93A51C57EC}"/>
              </a:ext>
            </a:extLst>
          </p:cNvPr>
          <p:cNvSpPr/>
          <p:nvPr/>
        </p:nvSpPr>
        <p:spPr>
          <a:xfrm flipH="1">
            <a:off x="84766" y="403477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C6505C-A2C6-F74B-841A-BF8FB39604E1}"/>
              </a:ext>
            </a:extLst>
          </p:cNvPr>
          <p:cNvSpPr/>
          <p:nvPr/>
        </p:nvSpPr>
        <p:spPr>
          <a:xfrm flipH="1">
            <a:off x="84766" y="543261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BC516-1BF7-D444-BBA4-3474E96FB447}"/>
              </a:ext>
            </a:extLst>
          </p:cNvPr>
          <p:cNvSpPr txBox="1"/>
          <p:nvPr/>
        </p:nvSpPr>
        <p:spPr>
          <a:xfrm>
            <a:off x="346428" y="6235753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D38972-EA8D-4649-8945-B4547AF574A4}"/>
              </a:ext>
            </a:extLst>
          </p:cNvPr>
          <p:cNvSpPr txBox="1"/>
          <p:nvPr/>
        </p:nvSpPr>
        <p:spPr>
          <a:xfrm>
            <a:off x="6334334" y="3351865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86744A-5468-AD49-8CA8-43D3065155D7}"/>
              </a:ext>
            </a:extLst>
          </p:cNvPr>
          <p:cNvSpPr txBox="1"/>
          <p:nvPr/>
        </p:nvSpPr>
        <p:spPr>
          <a:xfrm>
            <a:off x="6334333" y="4876411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2F88C-4E6B-1642-A098-ACE53D06EF31}"/>
              </a:ext>
            </a:extLst>
          </p:cNvPr>
          <p:cNvSpPr txBox="1"/>
          <p:nvPr/>
        </p:nvSpPr>
        <p:spPr>
          <a:xfrm>
            <a:off x="137423" y="11557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BC2F5-13A8-E546-97F1-B467A5EB0450}"/>
              </a:ext>
            </a:extLst>
          </p:cNvPr>
          <p:cNvSpPr txBox="1"/>
          <p:nvPr/>
        </p:nvSpPr>
        <p:spPr>
          <a:xfrm>
            <a:off x="144361" y="15769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D07E6-7E9B-6D4B-B43D-5E7AD83095B4}"/>
              </a:ext>
            </a:extLst>
          </p:cNvPr>
          <p:cNvSpPr/>
          <p:nvPr/>
        </p:nvSpPr>
        <p:spPr>
          <a:xfrm flipH="1">
            <a:off x="6127248" y="131902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F9B310-7AEC-A24A-BA1F-42D8307C06A9}"/>
              </a:ext>
            </a:extLst>
          </p:cNvPr>
          <p:cNvSpPr/>
          <p:nvPr/>
        </p:nvSpPr>
        <p:spPr>
          <a:xfrm flipH="1">
            <a:off x="84766" y="127984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214E-8D4B-C849-B003-1E7811439979}"/>
              </a:ext>
            </a:extLst>
          </p:cNvPr>
          <p:cNvSpPr txBox="1"/>
          <p:nvPr/>
        </p:nvSpPr>
        <p:spPr>
          <a:xfrm>
            <a:off x="544934" y="2032178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A71A9-BCCA-8445-9373-79455222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10" y="1444197"/>
            <a:ext cx="253168" cy="456415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B2862C96-9606-EA4C-81F1-996E6117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1" y="1155792"/>
            <a:ext cx="499883" cy="7829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E10665-AD16-EB4D-9949-A0A6CEC0A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94" y="1444197"/>
            <a:ext cx="262940" cy="474032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EFB4636B-60BD-9B41-B7DF-35575355F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214961"/>
            <a:ext cx="599660" cy="776833"/>
          </a:xfrm>
          <a:prstGeom prst="rect">
            <a:avLst/>
          </a:prstGeom>
        </p:spPr>
      </p:pic>
      <p:pic>
        <p:nvPicPr>
          <p:cNvPr id="31" name="Picture 30" descr="A close up of a device&#10;&#10;Description automatically generated">
            <a:extLst>
              <a:ext uri="{FF2B5EF4-FFF2-40B4-BE49-F238E27FC236}">
                <a16:creationId xmlns:a16="http://schemas.microsoft.com/office/drawing/2014/main" id="{89830AE8-5E52-884B-86D4-735C3182E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942" y="5358886"/>
            <a:ext cx="385859" cy="737870"/>
          </a:xfrm>
          <a:prstGeom prst="rect">
            <a:avLst/>
          </a:prstGeom>
        </p:spPr>
      </p:pic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D83E2EE7-D4E8-1D40-AFE3-B43C934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8" y="5352927"/>
            <a:ext cx="474881" cy="743829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E3EA4D6-C557-B14C-B525-6B6B7EE35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66" y="5367148"/>
            <a:ext cx="474881" cy="743829"/>
          </a:xfrm>
          <a:prstGeom prst="rect">
            <a:avLst/>
          </a:prstGeom>
        </p:spPr>
      </p:pic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0682685-7E5D-D24F-BE08-9390BB03E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813" y="2473516"/>
            <a:ext cx="1122679" cy="752228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604E8-F070-464D-9AB7-3D6E9B93E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454" y="2489498"/>
            <a:ext cx="1355360" cy="7045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533316-156B-6E46-AF64-A0084C8A0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903" y="2712274"/>
            <a:ext cx="262940" cy="474032"/>
          </a:xfrm>
          <a:prstGeom prst="rect">
            <a:avLst/>
          </a:prstGeom>
        </p:spPr>
      </p:pic>
      <p:pic>
        <p:nvPicPr>
          <p:cNvPr id="37" name="Picture 36" descr="A picture containing table&#10;&#10;Description automatically generated">
            <a:extLst>
              <a:ext uri="{FF2B5EF4-FFF2-40B4-BE49-F238E27FC236}">
                <a16:creationId xmlns:a16="http://schemas.microsoft.com/office/drawing/2014/main" id="{C788CC8A-7562-7F49-B162-FE0A9BC05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674" y="2483038"/>
            <a:ext cx="599660" cy="776833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1E4BB3F9-70AB-ED47-9F18-EBD1CE8BB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606" y="2513721"/>
            <a:ext cx="385859" cy="73787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0EE9365-7D4B-8443-90EF-51C2AEB98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472" y="4338775"/>
            <a:ext cx="262940" cy="474032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6859B951-89E9-0B48-AD4F-3094CBD6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325" y="3997094"/>
            <a:ext cx="385859" cy="737870"/>
          </a:xfrm>
          <a:prstGeom prst="rect">
            <a:avLst/>
          </a:prstGeom>
        </p:spPr>
      </p:pic>
      <p:pic>
        <p:nvPicPr>
          <p:cNvPr id="41" name="Picture 40" descr="Shape, icon&#10;&#10;Description automatically generated">
            <a:extLst>
              <a:ext uri="{FF2B5EF4-FFF2-40B4-BE49-F238E27FC236}">
                <a16:creationId xmlns:a16="http://schemas.microsoft.com/office/drawing/2014/main" id="{C6E01721-3441-EE4C-8504-CE2B18CE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991" y="3990331"/>
            <a:ext cx="474881" cy="74382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07EB19C-E97F-AB49-A322-0523D69FD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903" y="4034770"/>
            <a:ext cx="1122679" cy="7522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1CE689-EDE7-8C42-BD37-FEFD1BAA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637" y="4292412"/>
            <a:ext cx="253168" cy="456415"/>
          </a:xfrm>
          <a:prstGeom prst="rect">
            <a:avLst/>
          </a:prstGeom>
        </p:spPr>
      </p:pic>
      <p:pic>
        <p:nvPicPr>
          <p:cNvPr id="44" name="Picture 43" descr="Shape, icon&#10;&#10;Description automatically generated">
            <a:extLst>
              <a:ext uri="{FF2B5EF4-FFF2-40B4-BE49-F238E27FC236}">
                <a16:creationId xmlns:a16="http://schemas.microsoft.com/office/drawing/2014/main" id="{3B2E76B9-8619-D64B-81CC-F560C939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8" y="4004007"/>
            <a:ext cx="499883" cy="78299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4E42B720-2380-444E-A091-84E0E3DFA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204" y="5355009"/>
            <a:ext cx="385859" cy="7378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C23956-C2DE-2E4C-BA63-85C5E541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1" y="5602037"/>
            <a:ext cx="262940" cy="474032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A78F7822-4013-864E-8D6A-7636532B3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62" y="5372801"/>
            <a:ext cx="599660" cy="776833"/>
          </a:xfrm>
          <a:prstGeom prst="rect">
            <a:avLst/>
          </a:prstGeom>
        </p:spPr>
      </p:pic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14D820C7-5801-8445-ABD4-A6585EAF6B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592" y="1238638"/>
            <a:ext cx="385859" cy="737870"/>
          </a:xfrm>
          <a:prstGeom prst="rect">
            <a:avLst/>
          </a:prstGeom>
        </p:spPr>
      </p:pic>
      <p:pic>
        <p:nvPicPr>
          <p:cNvPr id="57" name="Picture 56" descr="Shape, icon&#10;&#10;Description automatically generated">
            <a:extLst>
              <a:ext uri="{FF2B5EF4-FFF2-40B4-BE49-F238E27FC236}">
                <a16:creationId xmlns:a16="http://schemas.microsoft.com/office/drawing/2014/main" id="{064D5848-73C0-AB4C-916E-A2FAAA5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78" y="1232679"/>
            <a:ext cx="474881" cy="743829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03034339-F62E-324C-84F9-F8C0955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92" y="1231875"/>
            <a:ext cx="474881" cy="743829"/>
          </a:xfrm>
          <a:prstGeom prst="rect">
            <a:avLst/>
          </a:prstGeom>
        </p:spPr>
      </p:pic>
      <p:pic>
        <p:nvPicPr>
          <p:cNvPr id="59" name="Picture 58" descr="A picture containing mirror&#10;&#10;Description automatically generated">
            <a:extLst>
              <a:ext uri="{FF2B5EF4-FFF2-40B4-BE49-F238E27FC236}">
                <a16:creationId xmlns:a16="http://schemas.microsoft.com/office/drawing/2014/main" id="{9128F66D-5DAC-AC43-B7EA-36867173A5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360" y="1204187"/>
            <a:ext cx="449613" cy="825516"/>
          </a:xfrm>
          <a:prstGeom prst="rect">
            <a:avLst/>
          </a:prstGeom>
        </p:spPr>
      </p:pic>
      <p:pic>
        <p:nvPicPr>
          <p:cNvPr id="60" name="Picture 5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663242B-2F5E-094F-BF44-404302CA4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0966" y="1220173"/>
            <a:ext cx="1136239" cy="8236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EF1C76C-7304-B046-A9BE-D4FA930E68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3606" y="1325034"/>
            <a:ext cx="543432" cy="791858"/>
          </a:xfrm>
          <a:prstGeom prst="rect">
            <a:avLst/>
          </a:prstGeom>
        </p:spPr>
      </p:pic>
      <p:pic>
        <p:nvPicPr>
          <p:cNvPr id="62" name="Picture 61" descr="A picture containing table&#10;&#10;Description automatically generated">
            <a:extLst>
              <a:ext uri="{FF2B5EF4-FFF2-40B4-BE49-F238E27FC236}">
                <a16:creationId xmlns:a16="http://schemas.microsoft.com/office/drawing/2014/main" id="{40612FE7-79DB-4146-9FCC-9628BEDDD0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82"/>
          <a:stretch/>
        </p:blipFill>
        <p:spPr>
          <a:xfrm>
            <a:off x="513274" y="2570807"/>
            <a:ext cx="1136239" cy="775393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09A35F-2852-4847-9626-2B18A3C83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295" y="2548052"/>
            <a:ext cx="1122679" cy="775393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FBA41578-7733-7240-9A3B-8DE5E8DE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15" y="2557683"/>
            <a:ext cx="486393" cy="737870"/>
          </a:xfrm>
          <a:prstGeom prst="rect">
            <a:avLst/>
          </a:prstGeom>
        </p:spPr>
      </p:pic>
      <p:pic>
        <p:nvPicPr>
          <p:cNvPr id="65" name="Picture 6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D36E379-ACEA-FB4F-A986-A8796E8869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538" y="2544267"/>
            <a:ext cx="1136239" cy="823619"/>
          </a:xfrm>
          <a:prstGeom prst="rect">
            <a:avLst/>
          </a:prstGeom>
        </p:spPr>
      </p:pic>
      <p:pic>
        <p:nvPicPr>
          <p:cNvPr id="66" name="Picture 65" descr="A picture containing mirror&#10;&#10;Description automatically generated">
            <a:extLst>
              <a:ext uri="{FF2B5EF4-FFF2-40B4-BE49-F238E27FC236}">
                <a16:creationId xmlns:a16="http://schemas.microsoft.com/office/drawing/2014/main" id="{44F5A45D-57AD-1E49-9469-AEB607491E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763" y="3956064"/>
            <a:ext cx="500245" cy="826189"/>
          </a:xfrm>
          <a:prstGeom prst="rect">
            <a:avLst/>
          </a:prstGeom>
        </p:spPr>
      </p:pic>
      <p:pic>
        <p:nvPicPr>
          <p:cNvPr id="67" name="Picture 66" descr="A close up of a device&#10;&#10;Description automatically generated">
            <a:extLst>
              <a:ext uri="{FF2B5EF4-FFF2-40B4-BE49-F238E27FC236}">
                <a16:creationId xmlns:a16="http://schemas.microsoft.com/office/drawing/2014/main" id="{AA73625E-3020-F345-93D2-9908E518B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14" y="4010957"/>
            <a:ext cx="486393" cy="737870"/>
          </a:xfrm>
          <a:prstGeom prst="rect">
            <a:avLst/>
          </a:prstGeom>
        </p:spPr>
      </p:pic>
      <p:pic>
        <p:nvPicPr>
          <p:cNvPr id="68" name="Picture 67" descr="A close up of a logo&#10;&#10;Description automatically generated">
            <a:extLst>
              <a:ext uri="{FF2B5EF4-FFF2-40B4-BE49-F238E27FC236}">
                <a16:creationId xmlns:a16="http://schemas.microsoft.com/office/drawing/2014/main" id="{F58C9073-2839-F349-A7B4-2AEE3A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61" t="18587" r="9823" b="18259"/>
          <a:stretch/>
        </p:blipFill>
        <p:spPr>
          <a:xfrm>
            <a:off x="6362727" y="5866807"/>
            <a:ext cx="455345" cy="31635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0728E2E-3169-8D4B-9A73-12B27CF85195}"/>
              </a:ext>
            </a:extLst>
          </p:cNvPr>
          <p:cNvSpPr txBox="1"/>
          <p:nvPr/>
        </p:nvSpPr>
        <p:spPr>
          <a:xfrm>
            <a:off x="84765" y="18179"/>
            <a:ext cx="12015795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If the circled number has 2 semiquavers above it, add a</a:t>
            </a:r>
            <a:r>
              <a:rPr lang="en-US" sz="3200" b="1" dirty="0">
                <a:solidFill>
                  <a:srgbClr val="FFFF00"/>
                </a:solidFill>
              </a:rPr>
              <a:t> circled ‘and’ sign (+) under the 2</a:t>
            </a:r>
            <a:r>
              <a:rPr lang="en-US" sz="3200" b="1" baseline="30000" dirty="0">
                <a:solidFill>
                  <a:srgbClr val="FFFF00"/>
                </a:solidFill>
              </a:rPr>
              <a:t>nd</a:t>
            </a:r>
            <a:r>
              <a:rPr lang="en-US" sz="3200" b="1" dirty="0">
                <a:solidFill>
                  <a:srgbClr val="FFFF00"/>
                </a:solidFill>
              </a:rPr>
              <a:t> semiquaver</a:t>
            </a:r>
            <a:r>
              <a:rPr lang="en-US" sz="32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907628-2DB2-3F41-8D65-0ED789B30B54}"/>
              </a:ext>
            </a:extLst>
          </p:cNvPr>
          <p:cNvSpPr txBox="1"/>
          <p:nvPr/>
        </p:nvSpPr>
        <p:spPr>
          <a:xfrm>
            <a:off x="6463934" y="203606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        Rest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C4883C4-88C0-544C-B54D-5114B326F01A}"/>
              </a:ext>
            </a:extLst>
          </p:cNvPr>
          <p:cNvSpPr txBox="1"/>
          <p:nvPr/>
        </p:nvSpPr>
        <p:spPr>
          <a:xfrm>
            <a:off x="497978" y="3448567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    C   R    Co  -  </a:t>
            </a:r>
            <a:r>
              <a:rPr lang="en-US" sz="2400" b="1" dirty="0" err="1">
                <a:solidFill>
                  <a:schemeClr val="bg1"/>
                </a:solidFill>
              </a:rPr>
              <a:t>ffee</a:t>
            </a:r>
            <a:r>
              <a:rPr lang="en-US" sz="2400" b="1" dirty="0">
                <a:solidFill>
                  <a:schemeClr val="bg1"/>
                </a:solidFill>
              </a:rPr>
              <a:t>    Tea   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1206E4D-14AD-6244-A461-2C602B8C8D82}"/>
              </a:ext>
            </a:extLst>
          </p:cNvPr>
          <p:cNvSpPr txBox="1"/>
          <p:nvPr/>
        </p:nvSpPr>
        <p:spPr>
          <a:xfrm>
            <a:off x="394483" y="480722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tea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5AD8C7-FE0D-EF41-B13E-A484EC16030D}"/>
              </a:ext>
            </a:extLst>
          </p:cNvPr>
          <p:cNvSpPr txBox="1"/>
          <p:nvPr/>
        </p:nvSpPr>
        <p:spPr>
          <a:xfrm>
            <a:off x="6280695" y="6235300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four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4B619DA-21F1-914A-BF50-9BFF285E631B}"/>
              </a:ext>
            </a:extLst>
          </p:cNvPr>
          <p:cNvSpPr/>
          <p:nvPr/>
        </p:nvSpPr>
        <p:spPr>
          <a:xfrm>
            <a:off x="120521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C192565-DE7C-4F4D-87F7-1777747B1B73}"/>
              </a:ext>
            </a:extLst>
          </p:cNvPr>
          <p:cNvSpPr/>
          <p:nvPr/>
        </p:nvSpPr>
        <p:spPr>
          <a:xfrm>
            <a:off x="2667000" y="2094161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A5F4072-1221-7A43-B592-1791A1F87FEC}"/>
              </a:ext>
            </a:extLst>
          </p:cNvPr>
          <p:cNvSpPr/>
          <p:nvPr/>
        </p:nvSpPr>
        <p:spPr>
          <a:xfrm>
            <a:off x="3306223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4782F17-5D8E-E44F-ABB0-816AB66FD044}"/>
              </a:ext>
            </a:extLst>
          </p:cNvPr>
          <p:cNvSpPr/>
          <p:nvPr/>
        </p:nvSpPr>
        <p:spPr>
          <a:xfrm>
            <a:off x="399692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C635D570-FB8D-0944-A507-84D2E93FAE88}"/>
              </a:ext>
            </a:extLst>
          </p:cNvPr>
          <p:cNvSpPr/>
          <p:nvPr/>
        </p:nvSpPr>
        <p:spPr>
          <a:xfrm>
            <a:off x="5357666" y="2043792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EB93223-0BC8-8C49-A9FC-3AAED7FB1B1D}"/>
              </a:ext>
            </a:extLst>
          </p:cNvPr>
          <p:cNvSpPr/>
          <p:nvPr/>
        </p:nvSpPr>
        <p:spPr>
          <a:xfrm>
            <a:off x="7692813" y="3344155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F652EFC-E0C8-BC42-B501-ECCA0F8FAEAB}"/>
              </a:ext>
            </a:extLst>
          </p:cNvPr>
          <p:cNvSpPr/>
          <p:nvPr/>
        </p:nvSpPr>
        <p:spPr>
          <a:xfrm>
            <a:off x="8402870" y="3371857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B09EFE4-A593-4F49-93A9-F951582852C8}"/>
              </a:ext>
            </a:extLst>
          </p:cNvPr>
          <p:cNvSpPr/>
          <p:nvPr/>
        </p:nvSpPr>
        <p:spPr>
          <a:xfrm>
            <a:off x="9845997" y="3402122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88FC0B9-BE34-434D-92E3-0CEC2694AA1B}"/>
              </a:ext>
            </a:extLst>
          </p:cNvPr>
          <p:cNvSpPr/>
          <p:nvPr/>
        </p:nvSpPr>
        <p:spPr>
          <a:xfrm>
            <a:off x="10497948" y="334415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864B275-9104-EE43-87E8-C19F6A66A3F6}"/>
              </a:ext>
            </a:extLst>
          </p:cNvPr>
          <p:cNvSpPr/>
          <p:nvPr/>
        </p:nvSpPr>
        <p:spPr>
          <a:xfrm>
            <a:off x="6966485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F44E073-40E0-BF46-9044-EA5EE16AA020}"/>
              </a:ext>
            </a:extLst>
          </p:cNvPr>
          <p:cNvSpPr/>
          <p:nvPr/>
        </p:nvSpPr>
        <p:spPr>
          <a:xfrm>
            <a:off x="8363748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B7B61A7-FCA0-2B42-AE9F-7362E3B71597}"/>
              </a:ext>
            </a:extLst>
          </p:cNvPr>
          <p:cNvSpPr/>
          <p:nvPr/>
        </p:nvSpPr>
        <p:spPr>
          <a:xfrm>
            <a:off x="9080966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012BCF6-9EC9-C441-9316-1EB85B6676EE}"/>
              </a:ext>
            </a:extLst>
          </p:cNvPr>
          <p:cNvSpPr/>
          <p:nvPr/>
        </p:nvSpPr>
        <p:spPr>
          <a:xfrm>
            <a:off x="9800408" y="488412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E01537E-2E7E-364F-BA5F-35FDC8F801C2}"/>
              </a:ext>
            </a:extLst>
          </p:cNvPr>
          <p:cNvSpPr/>
          <p:nvPr/>
        </p:nvSpPr>
        <p:spPr>
          <a:xfrm>
            <a:off x="11118707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0C4A8305-1565-2B4F-A3DD-1F50D7AB971B}"/>
              </a:ext>
            </a:extLst>
          </p:cNvPr>
          <p:cNvSpPr/>
          <p:nvPr/>
        </p:nvSpPr>
        <p:spPr>
          <a:xfrm>
            <a:off x="290630" y="6235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B7DD191-EB6C-9741-9B0D-3809D14EC77A}"/>
              </a:ext>
            </a:extLst>
          </p:cNvPr>
          <p:cNvSpPr/>
          <p:nvPr/>
        </p:nvSpPr>
        <p:spPr>
          <a:xfrm>
            <a:off x="980520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9CB1140-B4D7-F04E-A247-FA53BC79E13A}"/>
              </a:ext>
            </a:extLst>
          </p:cNvPr>
          <p:cNvSpPr/>
          <p:nvPr/>
        </p:nvSpPr>
        <p:spPr>
          <a:xfrm>
            <a:off x="2388889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D1908AB-E7BD-5442-B406-0A2667A60E81}"/>
              </a:ext>
            </a:extLst>
          </p:cNvPr>
          <p:cNvSpPr/>
          <p:nvPr/>
        </p:nvSpPr>
        <p:spPr>
          <a:xfrm>
            <a:off x="3797258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4C6FEC9-4379-1145-A288-62B57164FEE9}"/>
              </a:ext>
            </a:extLst>
          </p:cNvPr>
          <p:cNvSpPr/>
          <p:nvPr/>
        </p:nvSpPr>
        <p:spPr>
          <a:xfrm>
            <a:off x="5205627" y="6288631"/>
            <a:ext cx="296479" cy="34584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F18376-D309-254E-8548-547F3D4809F1}"/>
              </a:ext>
            </a:extLst>
          </p:cNvPr>
          <p:cNvSpPr txBox="1"/>
          <p:nvPr/>
        </p:nvSpPr>
        <p:spPr>
          <a:xfrm>
            <a:off x="2924390" y="2033762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B234F81D-7EF1-C741-8E12-B9F180163507}"/>
              </a:ext>
            </a:extLst>
          </p:cNvPr>
          <p:cNvSpPr/>
          <p:nvPr/>
        </p:nvSpPr>
        <p:spPr>
          <a:xfrm>
            <a:off x="2957950" y="2094156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06904A-7961-E74B-8DDC-B7781DD8364C}"/>
              </a:ext>
            </a:extLst>
          </p:cNvPr>
          <p:cNvSpPr txBox="1"/>
          <p:nvPr/>
        </p:nvSpPr>
        <p:spPr>
          <a:xfrm>
            <a:off x="6676722" y="3334560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AB7D643-ED38-D54A-9659-755F97B40816}"/>
              </a:ext>
            </a:extLst>
          </p:cNvPr>
          <p:cNvSpPr/>
          <p:nvPr/>
        </p:nvSpPr>
        <p:spPr>
          <a:xfrm>
            <a:off x="6710282" y="3394954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868DA2E-D43A-BC43-95ED-C68B599E33EB}"/>
              </a:ext>
            </a:extLst>
          </p:cNvPr>
          <p:cNvSpPr txBox="1"/>
          <p:nvPr/>
        </p:nvSpPr>
        <p:spPr>
          <a:xfrm>
            <a:off x="7375468" y="3348313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F49BDC2-D277-EA4A-BE10-25DC38C51A54}"/>
              </a:ext>
            </a:extLst>
          </p:cNvPr>
          <p:cNvSpPr/>
          <p:nvPr/>
        </p:nvSpPr>
        <p:spPr>
          <a:xfrm>
            <a:off x="7409028" y="3408707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3D98032-46AB-AD4E-BC86-8F3A74ABA834}"/>
              </a:ext>
            </a:extLst>
          </p:cNvPr>
          <p:cNvSpPr txBox="1"/>
          <p:nvPr/>
        </p:nvSpPr>
        <p:spPr>
          <a:xfrm>
            <a:off x="10097539" y="3335997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29B1B7D-0221-EF48-81EA-7B5AEC6004EC}"/>
              </a:ext>
            </a:extLst>
          </p:cNvPr>
          <p:cNvSpPr/>
          <p:nvPr/>
        </p:nvSpPr>
        <p:spPr>
          <a:xfrm>
            <a:off x="10131099" y="3396391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392BB22-D205-5047-9A51-AA0A56843E21}"/>
              </a:ext>
            </a:extLst>
          </p:cNvPr>
          <p:cNvSpPr txBox="1"/>
          <p:nvPr/>
        </p:nvSpPr>
        <p:spPr>
          <a:xfrm>
            <a:off x="5468546" y="6221899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3244E88-0087-6C4F-B7E0-6640A0BB6683}"/>
              </a:ext>
            </a:extLst>
          </p:cNvPr>
          <p:cNvSpPr/>
          <p:nvPr/>
        </p:nvSpPr>
        <p:spPr>
          <a:xfrm>
            <a:off x="5502106" y="6282293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75E65A8-1E9B-3940-AA9B-D21045CB67B0}"/>
              </a:ext>
            </a:extLst>
          </p:cNvPr>
          <p:cNvSpPr/>
          <p:nvPr/>
        </p:nvSpPr>
        <p:spPr>
          <a:xfrm>
            <a:off x="6365184" y="3401558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5343D11-EA8E-6643-8BC4-C51AF2710D81}"/>
              </a:ext>
            </a:extLst>
          </p:cNvPr>
          <p:cNvSpPr/>
          <p:nvPr/>
        </p:nvSpPr>
        <p:spPr>
          <a:xfrm>
            <a:off x="7049775" y="3398401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90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4" grpId="0" animBg="1"/>
      <p:bldP spid="95" grpId="0"/>
      <p:bldP spid="96" grpId="0" animBg="1"/>
      <p:bldP spid="97" grpId="0"/>
      <p:bldP spid="98" grpId="0" animBg="1"/>
      <p:bldP spid="99" grpId="0"/>
      <p:bldP spid="100" grpId="0" animBg="1"/>
      <p:bldP spid="101" grpId="0"/>
      <p:bldP spid="10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842AF7-5AE4-1B4D-8AF0-D0E219A1EA8F}"/>
              </a:ext>
            </a:extLst>
          </p:cNvPr>
          <p:cNvSpPr/>
          <p:nvPr/>
        </p:nvSpPr>
        <p:spPr>
          <a:xfrm flipH="1">
            <a:off x="12060579" y="123380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B65BA-3901-F844-B595-BF76D9DBE03D}"/>
              </a:ext>
            </a:extLst>
          </p:cNvPr>
          <p:cNvSpPr/>
          <p:nvPr/>
        </p:nvSpPr>
        <p:spPr>
          <a:xfrm flipH="1">
            <a:off x="6127248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0C5C1-FA9A-A74B-AB5A-75E06ECD5DC0}"/>
              </a:ext>
            </a:extLst>
          </p:cNvPr>
          <p:cNvSpPr/>
          <p:nvPr/>
        </p:nvSpPr>
        <p:spPr>
          <a:xfrm flipH="1">
            <a:off x="12060579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66AA6-8FBA-5646-AAA4-ABE2944E6C8E}"/>
              </a:ext>
            </a:extLst>
          </p:cNvPr>
          <p:cNvSpPr/>
          <p:nvPr/>
        </p:nvSpPr>
        <p:spPr>
          <a:xfrm flipH="1">
            <a:off x="6127248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A8E0C-0BDC-F14F-934D-C98E3426E1B6}"/>
              </a:ext>
            </a:extLst>
          </p:cNvPr>
          <p:cNvSpPr/>
          <p:nvPr/>
        </p:nvSpPr>
        <p:spPr>
          <a:xfrm flipH="1">
            <a:off x="12060579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43BA7A-303A-7943-9BB5-A5B85B4D936F}"/>
              </a:ext>
            </a:extLst>
          </p:cNvPr>
          <p:cNvSpPr/>
          <p:nvPr/>
        </p:nvSpPr>
        <p:spPr>
          <a:xfrm flipH="1">
            <a:off x="6127248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EA4B-50B4-4347-9BE5-A9642AE061B3}"/>
              </a:ext>
            </a:extLst>
          </p:cNvPr>
          <p:cNvSpPr/>
          <p:nvPr/>
        </p:nvSpPr>
        <p:spPr>
          <a:xfrm flipH="1">
            <a:off x="12060579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4BE00-9ADF-4D4F-A8CA-C7D66106C548}"/>
              </a:ext>
            </a:extLst>
          </p:cNvPr>
          <p:cNvSpPr/>
          <p:nvPr/>
        </p:nvSpPr>
        <p:spPr>
          <a:xfrm flipH="1">
            <a:off x="84766" y="254464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80E393-1C47-AD4C-B1CD-6F93A51C57EC}"/>
              </a:ext>
            </a:extLst>
          </p:cNvPr>
          <p:cNvSpPr/>
          <p:nvPr/>
        </p:nvSpPr>
        <p:spPr>
          <a:xfrm flipH="1">
            <a:off x="84766" y="403477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C6505C-A2C6-F74B-841A-BF8FB39604E1}"/>
              </a:ext>
            </a:extLst>
          </p:cNvPr>
          <p:cNvSpPr/>
          <p:nvPr/>
        </p:nvSpPr>
        <p:spPr>
          <a:xfrm flipH="1">
            <a:off x="84766" y="543261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BC516-1BF7-D444-BBA4-3474E96FB447}"/>
              </a:ext>
            </a:extLst>
          </p:cNvPr>
          <p:cNvSpPr txBox="1"/>
          <p:nvPr/>
        </p:nvSpPr>
        <p:spPr>
          <a:xfrm>
            <a:off x="346428" y="6235753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D38972-EA8D-4649-8945-B4547AF574A4}"/>
              </a:ext>
            </a:extLst>
          </p:cNvPr>
          <p:cNvSpPr txBox="1"/>
          <p:nvPr/>
        </p:nvSpPr>
        <p:spPr>
          <a:xfrm>
            <a:off x="6334334" y="3351865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86744A-5468-AD49-8CA8-43D3065155D7}"/>
              </a:ext>
            </a:extLst>
          </p:cNvPr>
          <p:cNvSpPr txBox="1"/>
          <p:nvPr/>
        </p:nvSpPr>
        <p:spPr>
          <a:xfrm>
            <a:off x="6334333" y="4876411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2F88C-4E6B-1642-A098-ACE53D06EF31}"/>
              </a:ext>
            </a:extLst>
          </p:cNvPr>
          <p:cNvSpPr txBox="1"/>
          <p:nvPr/>
        </p:nvSpPr>
        <p:spPr>
          <a:xfrm>
            <a:off x="137423" y="11557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BC2F5-13A8-E546-97F1-B467A5EB0450}"/>
              </a:ext>
            </a:extLst>
          </p:cNvPr>
          <p:cNvSpPr txBox="1"/>
          <p:nvPr/>
        </p:nvSpPr>
        <p:spPr>
          <a:xfrm>
            <a:off x="144361" y="15769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D07E6-7E9B-6D4B-B43D-5E7AD83095B4}"/>
              </a:ext>
            </a:extLst>
          </p:cNvPr>
          <p:cNvSpPr/>
          <p:nvPr/>
        </p:nvSpPr>
        <p:spPr>
          <a:xfrm flipH="1">
            <a:off x="6127248" y="131902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F9B310-7AEC-A24A-BA1F-42D8307C06A9}"/>
              </a:ext>
            </a:extLst>
          </p:cNvPr>
          <p:cNvSpPr/>
          <p:nvPr/>
        </p:nvSpPr>
        <p:spPr>
          <a:xfrm flipH="1">
            <a:off x="84766" y="127984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214E-8D4B-C849-B003-1E7811439979}"/>
              </a:ext>
            </a:extLst>
          </p:cNvPr>
          <p:cNvSpPr txBox="1"/>
          <p:nvPr/>
        </p:nvSpPr>
        <p:spPr>
          <a:xfrm>
            <a:off x="544934" y="2032178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A71A9-BCCA-8445-9373-79455222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10" y="1444197"/>
            <a:ext cx="253168" cy="456415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B2862C96-9606-EA4C-81F1-996E6117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1" y="1155792"/>
            <a:ext cx="499883" cy="7829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E10665-AD16-EB4D-9949-A0A6CEC0A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94" y="1444197"/>
            <a:ext cx="262940" cy="474032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EFB4636B-60BD-9B41-B7DF-35575355F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214961"/>
            <a:ext cx="599660" cy="776833"/>
          </a:xfrm>
          <a:prstGeom prst="rect">
            <a:avLst/>
          </a:prstGeom>
        </p:spPr>
      </p:pic>
      <p:pic>
        <p:nvPicPr>
          <p:cNvPr id="31" name="Picture 30" descr="A close up of a device&#10;&#10;Description automatically generated">
            <a:extLst>
              <a:ext uri="{FF2B5EF4-FFF2-40B4-BE49-F238E27FC236}">
                <a16:creationId xmlns:a16="http://schemas.microsoft.com/office/drawing/2014/main" id="{89830AE8-5E52-884B-86D4-735C3182E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942" y="5358886"/>
            <a:ext cx="385859" cy="737870"/>
          </a:xfrm>
          <a:prstGeom prst="rect">
            <a:avLst/>
          </a:prstGeom>
        </p:spPr>
      </p:pic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D83E2EE7-D4E8-1D40-AFE3-B43C934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8" y="5352927"/>
            <a:ext cx="474881" cy="743829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E3EA4D6-C557-B14C-B525-6B6B7EE35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66" y="5367148"/>
            <a:ext cx="474881" cy="743829"/>
          </a:xfrm>
          <a:prstGeom prst="rect">
            <a:avLst/>
          </a:prstGeom>
        </p:spPr>
      </p:pic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0682685-7E5D-D24F-BE08-9390BB03E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813" y="2473516"/>
            <a:ext cx="1122679" cy="752228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604E8-F070-464D-9AB7-3D6E9B93E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454" y="2489498"/>
            <a:ext cx="1355360" cy="7045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533316-156B-6E46-AF64-A0084C8A0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903" y="2712274"/>
            <a:ext cx="262940" cy="474032"/>
          </a:xfrm>
          <a:prstGeom prst="rect">
            <a:avLst/>
          </a:prstGeom>
        </p:spPr>
      </p:pic>
      <p:pic>
        <p:nvPicPr>
          <p:cNvPr id="37" name="Picture 36" descr="A picture containing table&#10;&#10;Description automatically generated">
            <a:extLst>
              <a:ext uri="{FF2B5EF4-FFF2-40B4-BE49-F238E27FC236}">
                <a16:creationId xmlns:a16="http://schemas.microsoft.com/office/drawing/2014/main" id="{C788CC8A-7562-7F49-B162-FE0A9BC05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674" y="2483038"/>
            <a:ext cx="599660" cy="776833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1E4BB3F9-70AB-ED47-9F18-EBD1CE8BB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606" y="2513721"/>
            <a:ext cx="385859" cy="73787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0EE9365-7D4B-8443-90EF-51C2AEB98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472" y="4338775"/>
            <a:ext cx="262940" cy="474032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6859B951-89E9-0B48-AD4F-3094CBD6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325" y="3997094"/>
            <a:ext cx="385859" cy="737870"/>
          </a:xfrm>
          <a:prstGeom prst="rect">
            <a:avLst/>
          </a:prstGeom>
        </p:spPr>
      </p:pic>
      <p:pic>
        <p:nvPicPr>
          <p:cNvPr id="41" name="Picture 40" descr="Shape, icon&#10;&#10;Description automatically generated">
            <a:extLst>
              <a:ext uri="{FF2B5EF4-FFF2-40B4-BE49-F238E27FC236}">
                <a16:creationId xmlns:a16="http://schemas.microsoft.com/office/drawing/2014/main" id="{C6E01721-3441-EE4C-8504-CE2B18CE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991" y="3990331"/>
            <a:ext cx="474881" cy="74382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07EB19C-E97F-AB49-A322-0523D69FD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903" y="4034770"/>
            <a:ext cx="1122679" cy="7522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1CE689-EDE7-8C42-BD37-FEFD1BAA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637" y="4292412"/>
            <a:ext cx="253168" cy="456415"/>
          </a:xfrm>
          <a:prstGeom prst="rect">
            <a:avLst/>
          </a:prstGeom>
        </p:spPr>
      </p:pic>
      <p:pic>
        <p:nvPicPr>
          <p:cNvPr id="44" name="Picture 43" descr="Shape, icon&#10;&#10;Description automatically generated">
            <a:extLst>
              <a:ext uri="{FF2B5EF4-FFF2-40B4-BE49-F238E27FC236}">
                <a16:creationId xmlns:a16="http://schemas.microsoft.com/office/drawing/2014/main" id="{3B2E76B9-8619-D64B-81CC-F560C939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8" y="4004007"/>
            <a:ext cx="499883" cy="78299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4E42B720-2380-444E-A091-84E0E3DFA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204" y="5355009"/>
            <a:ext cx="385859" cy="7378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C23956-C2DE-2E4C-BA63-85C5E541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1" y="5602037"/>
            <a:ext cx="262940" cy="474032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A78F7822-4013-864E-8D6A-7636532B3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62" y="5372801"/>
            <a:ext cx="599660" cy="776833"/>
          </a:xfrm>
          <a:prstGeom prst="rect">
            <a:avLst/>
          </a:prstGeom>
        </p:spPr>
      </p:pic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14D820C7-5801-8445-ABD4-A6585EAF6B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592" y="1238638"/>
            <a:ext cx="385859" cy="737870"/>
          </a:xfrm>
          <a:prstGeom prst="rect">
            <a:avLst/>
          </a:prstGeom>
        </p:spPr>
      </p:pic>
      <p:pic>
        <p:nvPicPr>
          <p:cNvPr id="57" name="Picture 56" descr="Shape, icon&#10;&#10;Description automatically generated">
            <a:extLst>
              <a:ext uri="{FF2B5EF4-FFF2-40B4-BE49-F238E27FC236}">
                <a16:creationId xmlns:a16="http://schemas.microsoft.com/office/drawing/2014/main" id="{064D5848-73C0-AB4C-916E-A2FAAA5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78" y="1232679"/>
            <a:ext cx="474881" cy="743829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03034339-F62E-324C-84F9-F8C0955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92" y="1231875"/>
            <a:ext cx="474881" cy="743829"/>
          </a:xfrm>
          <a:prstGeom prst="rect">
            <a:avLst/>
          </a:prstGeom>
        </p:spPr>
      </p:pic>
      <p:pic>
        <p:nvPicPr>
          <p:cNvPr id="59" name="Picture 58" descr="A picture containing mirror&#10;&#10;Description automatically generated">
            <a:extLst>
              <a:ext uri="{FF2B5EF4-FFF2-40B4-BE49-F238E27FC236}">
                <a16:creationId xmlns:a16="http://schemas.microsoft.com/office/drawing/2014/main" id="{9128F66D-5DAC-AC43-B7EA-36867173A5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360" y="1204187"/>
            <a:ext cx="449613" cy="825516"/>
          </a:xfrm>
          <a:prstGeom prst="rect">
            <a:avLst/>
          </a:prstGeom>
        </p:spPr>
      </p:pic>
      <p:pic>
        <p:nvPicPr>
          <p:cNvPr id="60" name="Picture 5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663242B-2F5E-094F-BF44-404302CA4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0966" y="1220173"/>
            <a:ext cx="1136239" cy="8236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EF1C76C-7304-B046-A9BE-D4FA930E68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3606" y="1325034"/>
            <a:ext cx="543432" cy="791858"/>
          </a:xfrm>
          <a:prstGeom prst="rect">
            <a:avLst/>
          </a:prstGeom>
        </p:spPr>
      </p:pic>
      <p:pic>
        <p:nvPicPr>
          <p:cNvPr id="62" name="Picture 61" descr="A picture containing table&#10;&#10;Description automatically generated">
            <a:extLst>
              <a:ext uri="{FF2B5EF4-FFF2-40B4-BE49-F238E27FC236}">
                <a16:creationId xmlns:a16="http://schemas.microsoft.com/office/drawing/2014/main" id="{40612FE7-79DB-4146-9FCC-9628BEDDD0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82"/>
          <a:stretch/>
        </p:blipFill>
        <p:spPr>
          <a:xfrm>
            <a:off x="513274" y="2570807"/>
            <a:ext cx="1136239" cy="775393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09A35F-2852-4847-9626-2B18A3C83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295" y="2548052"/>
            <a:ext cx="1122679" cy="775393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FBA41578-7733-7240-9A3B-8DE5E8DE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15" y="2557683"/>
            <a:ext cx="486393" cy="737870"/>
          </a:xfrm>
          <a:prstGeom prst="rect">
            <a:avLst/>
          </a:prstGeom>
        </p:spPr>
      </p:pic>
      <p:pic>
        <p:nvPicPr>
          <p:cNvPr id="65" name="Picture 6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D36E379-ACEA-FB4F-A986-A8796E8869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538" y="2544267"/>
            <a:ext cx="1136239" cy="823619"/>
          </a:xfrm>
          <a:prstGeom prst="rect">
            <a:avLst/>
          </a:prstGeom>
        </p:spPr>
      </p:pic>
      <p:pic>
        <p:nvPicPr>
          <p:cNvPr id="66" name="Picture 65" descr="A picture containing mirror&#10;&#10;Description automatically generated">
            <a:extLst>
              <a:ext uri="{FF2B5EF4-FFF2-40B4-BE49-F238E27FC236}">
                <a16:creationId xmlns:a16="http://schemas.microsoft.com/office/drawing/2014/main" id="{44F5A45D-57AD-1E49-9469-AEB607491E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763" y="3956064"/>
            <a:ext cx="500245" cy="826189"/>
          </a:xfrm>
          <a:prstGeom prst="rect">
            <a:avLst/>
          </a:prstGeom>
        </p:spPr>
      </p:pic>
      <p:pic>
        <p:nvPicPr>
          <p:cNvPr id="67" name="Picture 66" descr="A close up of a device&#10;&#10;Description automatically generated">
            <a:extLst>
              <a:ext uri="{FF2B5EF4-FFF2-40B4-BE49-F238E27FC236}">
                <a16:creationId xmlns:a16="http://schemas.microsoft.com/office/drawing/2014/main" id="{AA73625E-3020-F345-93D2-9908E518B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14" y="4010957"/>
            <a:ext cx="486393" cy="737870"/>
          </a:xfrm>
          <a:prstGeom prst="rect">
            <a:avLst/>
          </a:prstGeom>
        </p:spPr>
      </p:pic>
      <p:pic>
        <p:nvPicPr>
          <p:cNvPr id="68" name="Picture 67" descr="A close up of a logo&#10;&#10;Description automatically generated">
            <a:extLst>
              <a:ext uri="{FF2B5EF4-FFF2-40B4-BE49-F238E27FC236}">
                <a16:creationId xmlns:a16="http://schemas.microsoft.com/office/drawing/2014/main" id="{F58C9073-2839-F349-A7B4-2AEE3A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61" t="18587" r="9823" b="18259"/>
          <a:stretch/>
        </p:blipFill>
        <p:spPr>
          <a:xfrm>
            <a:off x="6362727" y="5866807"/>
            <a:ext cx="455345" cy="31635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0728E2E-3169-8D4B-9A73-12B27CF85195}"/>
              </a:ext>
            </a:extLst>
          </p:cNvPr>
          <p:cNvSpPr txBox="1"/>
          <p:nvPr/>
        </p:nvSpPr>
        <p:spPr>
          <a:xfrm>
            <a:off x="84765" y="18179"/>
            <a:ext cx="12015795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Now, for the syncopated bars, </a:t>
            </a:r>
            <a:r>
              <a:rPr lang="en-US" sz="3200" b="1" dirty="0">
                <a:solidFill>
                  <a:srgbClr val="FFFF00"/>
                </a:solidFill>
              </a:rPr>
              <a:t>clap on the circled numbers</a:t>
            </a:r>
            <a:r>
              <a:rPr lang="en-US" sz="3200" b="1" dirty="0">
                <a:solidFill>
                  <a:schemeClr val="bg1"/>
                </a:solidFill>
              </a:rPr>
              <a:t>, remembering to </a:t>
            </a:r>
            <a:r>
              <a:rPr lang="en-US" sz="3200" b="1" dirty="0">
                <a:solidFill>
                  <a:srgbClr val="FFFF00"/>
                </a:solidFill>
              </a:rPr>
              <a:t>add the extra clap on the ‘+’ sign</a:t>
            </a:r>
            <a:r>
              <a:rPr lang="en-US" sz="32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907628-2DB2-3F41-8D65-0ED789B30B54}"/>
              </a:ext>
            </a:extLst>
          </p:cNvPr>
          <p:cNvSpPr txBox="1"/>
          <p:nvPr/>
        </p:nvSpPr>
        <p:spPr>
          <a:xfrm>
            <a:off x="6463934" y="203606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        Rest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C4883C4-88C0-544C-B54D-5114B326F01A}"/>
              </a:ext>
            </a:extLst>
          </p:cNvPr>
          <p:cNvSpPr txBox="1"/>
          <p:nvPr/>
        </p:nvSpPr>
        <p:spPr>
          <a:xfrm>
            <a:off x="497978" y="3448567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    C   R    Co  -  </a:t>
            </a:r>
            <a:r>
              <a:rPr lang="en-US" sz="2400" b="1" dirty="0" err="1">
                <a:solidFill>
                  <a:schemeClr val="bg1"/>
                </a:solidFill>
              </a:rPr>
              <a:t>ffee</a:t>
            </a:r>
            <a:r>
              <a:rPr lang="en-US" sz="2400" b="1" dirty="0">
                <a:solidFill>
                  <a:schemeClr val="bg1"/>
                </a:solidFill>
              </a:rPr>
              <a:t>    Tea   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1206E4D-14AD-6244-A461-2C602B8C8D82}"/>
              </a:ext>
            </a:extLst>
          </p:cNvPr>
          <p:cNvSpPr txBox="1"/>
          <p:nvPr/>
        </p:nvSpPr>
        <p:spPr>
          <a:xfrm>
            <a:off x="394483" y="480722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tea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5AD8C7-FE0D-EF41-B13E-A484EC16030D}"/>
              </a:ext>
            </a:extLst>
          </p:cNvPr>
          <p:cNvSpPr txBox="1"/>
          <p:nvPr/>
        </p:nvSpPr>
        <p:spPr>
          <a:xfrm>
            <a:off x="6280695" y="6235300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four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4B619DA-21F1-914A-BF50-9BFF285E631B}"/>
              </a:ext>
            </a:extLst>
          </p:cNvPr>
          <p:cNvSpPr/>
          <p:nvPr/>
        </p:nvSpPr>
        <p:spPr>
          <a:xfrm>
            <a:off x="120521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C192565-DE7C-4F4D-87F7-1777747B1B73}"/>
              </a:ext>
            </a:extLst>
          </p:cNvPr>
          <p:cNvSpPr/>
          <p:nvPr/>
        </p:nvSpPr>
        <p:spPr>
          <a:xfrm>
            <a:off x="2667000" y="2094161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A5F4072-1221-7A43-B592-1791A1F87FEC}"/>
              </a:ext>
            </a:extLst>
          </p:cNvPr>
          <p:cNvSpPr/>
          <p:nvPr/>
        </p:nvSpPr>
        <p:spPr>
          <a:xfrm>
            <a:off x="3306223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4782F17-5D8E-E44F-ABB0-816AB66FD044}"/>
              </a:ext>
            </a:extLst>
          </p:cNvPr>
          <p:cNvSpPr/>
          <p:nvPr/>
        </p:nvSpPr>
        <p:spPr>
          <a:xfrm>
            <a:off x="399692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C635D570-FB8D-0944-A507-84D2E93FAE88}"/>
              </a:ext>
            </a:extLst>
          </p:cNvPr>
          <p:cNvSpPr/>
          <p:nvPr/>
        </p:nvSpPr>
        <p:spPr>
          <a:xfrm>
            <a:off x="5357666" y="2043792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EB93223-0BC8-8C49-A9FC-3AAED7FB1B1D}"/>
              </a:ext>
            </a:extLst>
          </p:cNvPr>
          <p:cNvSpPr/>
          <p:nvPr/>
        </p:nvSpPr>
        <p:spPr>
          <a:xfrm>
            <a:off x="7692813" y="3344155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F652EFC-E0C8-BC42-B501-ECCA0F8FAEAB}"/>
              </a:ext>
            </a:extLst>
          </p:cNvPr>
          <p:cNvSpPr/>
          <p:nvPr/>
        </p:nvSpPr>
        <p:spPr>
          <a:xfrm>
            <a:off x="8402870" y="3371857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B09EFE4-A593-4F49-93A9-F951582852C8}"/>
              </a:ext>
            </a:extLst>
          </p:cNvPr>
          <p:cNvSpPr/>
          <p:nvPr/>
        </p:nvSpPr>
        <p:spPr>
          <a:xfrm>
            <a:off x="9845997" y="3402122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88FC0B9-BE34-434D-92E3-0CEC2694AA1B}"/>
              </a:ext>
            </a:extLst>
          </p:cNvPr>
          <p:cNvSpPr/>
          <p:nvPr/>
        </p:nvSpPr>
        <p:spPr>
          <a:xfrm>
            <a:off x="10497948" y="334415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864B275-9104-EE43-87E8-C19F6A66A3F6}"/>
              </a:ext>
            </a:extLst>
          </p:cNvPr>
          <p:cNvSpPr/>
          <p:nvPr/>
        </p:nvSpPr>
        <p:spPr>
          <a:xfrm>
            <a:off x="6966485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F44E073-40E0-BF46-9044-EA5EE16AA020}"/>
              </a:ext>
            </a:extLst>
          </p:cNvPr>
          <p:cNvSpPr/>
          <p:nvPr/>
        </p:nvSpPr>
        <p:spPr>
          <a:xfrm>
            <a:off x="8363748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B7B61A7-FCA0-2B42-AE9F-7362E3B71597}"/>
              </a:ext>
            </a:extLst>
          </p:cNvPr>
          <p:cNvSpPr/>
          <p:nvPr/>
        </p:nvSpPr>
        <p:spPr>
          <a:xfrm>
            <a:off x="9080966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012BCF6-9EC9-C441-9316-1EB85B6676EE}"/>
              </a:ext>
            </a:extLst>
          </p:cNvPr>
          <p:cNvSpPr/>
          <p:nvPr/>
        </p:nvSpPr>
        <p:spPr>
          <a:xfrm>
            <a:off x="9800408" y="488412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E01537E-2E7E-364F-BA5F-35FDC8F801C2}"/>
              </a:ext>
            </a:extLst>
          </p:cNvPr>
          <p:cNvSpPr/>
          <p:nvPr/>
        </p:nvSpPr>
        <p:spPr>
          <a:xfrm>
            <a:off x="11118707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0C4A8305-1565-2B4F-A3DD-1F50D7AB971B}"/>
              </a:ext>
            </a:extLst>
          </p:cNvPr>
          <p:cNvSpPr/>
          <p:nvPr/>
        </p:nvSpPr>
        <p:spPr>
          <a:xfrm>
            <a:off x="290630" y="6235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B7DD191-EB6C-9741-9B0D-3809D14EC77A}"/>
              </a:ext>
            </a:extLst>
          </p:cNvPr>
          <p:cNvSpPr/>
          <p:nvPr/>
        </p:nvSpPr>
        <p:spPr>
          <a:xfrm>
            <a:off x="980520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9CB1140-B4D7-F04E-A247-FA53BC79E13A}"/>
              </a:ext>
            </a:extLst>
          </p:cNvPr>
          <p:cNvSpPr/>
          <p:nvPr/>
        </p:nvSpPr>
        <p:spPr>
          <a:xfrm>
            <a:off x="2388889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D1908AB-E7BD-5442-B406-0A2667A60E81}"/>
              </a:ext>
            </a:extLst>
          </p:cNvPr>
          <p:cNvSpPr/>
          <p:nvPr/>
        </p:nvSpPr>
        <p:spPr>
          <a:xfrm>
            <a:off x="3797258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4C6FEC9-4379-1145-A288-62B57164FEE9}"/>
              </a:ext>
            </a:extLst>
          </p:cNvPr>
          <p:cNvSpPr/>
          <p:nvPr/>
        </p:nvSpPr>
        <p:spPr>
          <a:xfrm>
            <a:off x="5205627" y="6288631"/>
            <a:ext cx="296479" cy="34584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F18376-D309-254E-8548-547F3D4809F1}"/>
              </a:ext>
            </a:extLst>
          </p:cNvPr>
          <p:cNvSpPr txBox="1"/>
          <p:nvPr/>
        </p:nvSpPr>
        <p:spPr>
          <a:xfrm>
            <a:off x="2924390" y="2033762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B234F81D-7EF1-C741-8E12-B9F180163507}"/>
              </a:ext>
            </a:extLst>
          </p:cNvPr>
          <p:cNvSpPr/>
          <p:nvPr/>
        </p:nvSpPr>
        <p:spPr>
          <a:xfrm>
            <a:off x="2957950" y="2094156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06904A-7961-E74B-8DDC-B7781DD8364C}"/>
              </a:ext>
            </a:extLst>
          </p:cNvPr>
          <p:cNvSpPr txBox="1"/>
          <p:nvPr/>
        </p:nvSpPr>
        <p:spPr>
          <a:xfrm>
            <a:off x="6676722" y="3334560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AB7D643-ED38-D54A-9659-755F97B40816}"/>
              </a:ext>
            </a:extLst>
          </p:cNvPr>
          <p:cNvSpPr/>
          <p:nvPr/>
        </p:nvSpPr>
        <p:spPr>
          <a:xfrm>
            <a:off x="6710282" y="3394954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868DA2E-D43A-BC43-95ED-C68B599E33EB}"/>
              </a:ext>
            </a:extLst>
          </p:cNvPr>
          <p:cNvSpPr txBox="1"/>
          <p:nvPr/>
        </p:nvSpPr>
        <p:spPr>
          <a:xfrm>
            <a:off x="7375468" y="3348313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F49BDC2-D277-EA4A-BE10-25DC38C51A54}"/>
              </a:ext>
            </a:extLst>
          </p:cNvPr>
          <p:cNvSpPr/>
          <p:nvPr/>
        </p:nvSpPr>
        <p:spPr>
          <a:xfrm>
            <a:off x="7409028" y="3408707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3D98032-46AB-AD4E-BC86-8F3A74ABA834}"/>
              </a:ext>
            </a:extLst>
          </p:cNvPr>
          <p:cNvSpPr txBox="1"/>
          <p:nvPr/>
        </p:nvSpPr>
        <p:spPr>
          <a:xfrm>
            <a:off x="10097539" y="3335997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29B1B7D-0221-EF48-81EA-7B5AEC6004EC}"/>
              </a:ext>
            </a:extLst>
          </p:cNvPr>
          <p:cNvSpPr/>
          <p:nvPr/>
        </p:nvSpPr>
        <p:spPr>
          <a:xfrm>
            <a:off x="10131099" y="3396391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392BB22-D205-5047-9A51-AA0A56843E21}"/>
              </a:ext>
            </a:extLst>
          </p:cNvPr>
          <p:cNvSpPr txBox="1"/>
          <p:nvPr/>
        </p:nvSpPr>
        <p:spPr>
          <a:xfrm>
            <a:off x="5468546" y="6221899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3244E88-0087-6C4F-B7E0-6640A0BB6683}"/>
              </a:ext>
            </a:extLst>
          </p:cNvPr>
          <p:cNvSpPr/>
          <p:nvPr/>
        </p:nvSpPr>
        <p:spPr>
          <a:xfrm>
            <a:off x="5502106" y="6282293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75E65A8-1E9B-3940-AA9B-D21045CB67B0}"/>
              </a:ext>
            </a:extLst>
          </p:cNvPr>
          <p:cNvSpPr/>
          <p:nvPr/>
        </p:nvSpPr>
        <p:spPr>
          <a:xfrm>
            <a:off x="6365184" y="3401558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5343D11-EA8E-6643-8BC4-C51AF2710D81}"/>
              </a:ext>
            </a:extLst>
          </p:cNvPr>
          <p:cNvSpPr/>
          <p:nvPr/>
        </p:nvSpPr>
        <p:spPr>
          <a:xfrm>
            <a:off x="7049775" y="3398401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50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842AF7-5AE4-1B4D-8AF0-D0E219A1EA8F}"/>
              </a:ext>
            </a:extLst>
          </p:cNvPr>
          <p:cNvSpPr/>
          <p:nvPr/>
        </p:nvSpPr>
        <p:spPr>
          <a:xfrm flipH="1">
            <a:off x="12060579" y="123380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B65BA-3901-F844-B595-BF76D9DBE03D}"/>
              </a:ext>
            </a:extLst>
          </p:cNvPr>
          <p:cNvSpPr/>
          <p:nvPr/>
        </p:nvSpPr>
        <p:spPr>
          <a:xfrm flipH="1">
            <a:off x="6127248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0C5C1-FA9A-A74B-AB5A-75E06ECD5DC0}"/>
              </a:ext>
            </a:extLst>
          </p:cNvPr>
          <p:cNvSpPr/>
          <p:nvPr/>
        </p:nvSpPr>
        <p:spPr>
          <a:xfrm flipH="1">
            <a:off x="12060579" y="2583828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866AA6-8FBA-5646-AAA4-ABE2944E6C8E}"/>
              </a:ext>
            </a:extLst>
          </p:cNvPr>
          <p:cNvSpPr/>
          <p:nvPr/>
        </p:nvSpPr>
        <p:spPr>
          <a:xfrm flipH="1">
            <a:off x="6127248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A8E0C-0BDC-F14F-934D-C98E3426E1B6}"/>
              </a:ext>
            </a:extLst>
          </p:cNvPr>
          <p:cNvSpPr/>
          <p:nvPr/>
        </p:nvSpPr>
        <p:spPr>
          <a:xfrm flipH="1">
            <a:off x="12060579" y="407395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43BA7A-303A-7943-9BB5-A5B85B4D936F}"/>
              </a:ext>
            </a:extLst>
          </p:cNvPr>
          <p:cNvSpPr/>
          <p:nvPr/>
        </p:nvSpPr>
        <p:spPr>
          <a:xfrm flipH="1">
            <a:off x="6127248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58EA4B-50B4-4347-9BE5-A9642AE061B3}"/>
              </a:ext>
            </a:extLst>
          </p:cNvPr>
          <p:cNvSpPr/>
          <p:nvPr/>
        </p:nvSpPr>
        <p:spPr>
          <a:xfrm flipH="1">
            <a:off x="12060579" y="5471801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4BE00-9ADF-4D4F-A8CA-C7D66106C548}"/>
              </a:ext>
            </a:extLst>
          </p:cNvPr>
          <p:cNvSpPr/>
          <p:nvPr/>
        </p:nvSpPr>
        <p:spPr>
          <a:xfrm flipH="1">
            <a:off x="84766" y="2544642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80E393-1C47-AD4C-B1CD-6F93A51C57EC}"/>
              </a:ext>
            </a:extLst>
          </p:cNvPr>
          <p:cNvSpPr/>
          <p:nvPr/>
        </p:nvSpPr>
        <p:spPr>
          <a:xfrm flipH="1">
            <a:off x="84766" y="403477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C6505C-A2C6-F74B-841A-BF8FB39604E1}"/>
              </a:ext>
            </a:extLst>
          </p:cNvPr>
          <p:cNvSpPr/>
          <p:nvPr/>
        </p:nvSpPr>
        <p:spPr>
          <a:xfrm flipH="1">
            <a:off x="84766" y="5432615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BC516-1BF7-D444-BBA4-3474E96FB447}"/>
              </a:ext>
            </a:extLst>
          </p:cNvPr>
          <p:cNvSpPr txBox="1"/>
          <p:nvPr/>
        </p:nvSpPr>
        <p:spPr>
          <a:xfrm>
            <a:off x="346428" y="6235753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D38972-EA8D-4649-8945-B4547AF574A4}"/>
              </a:ext>
            </a:extLst>
          </p:cNvPr>
          <p:cNvSpPr txBox="1"/>
          <p:nvPr/>
        </p:nvSpPr>
        <p:spPr>
          <a:xfrm>
            <a:off x="6334334" y="3351865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86744A-5468-AD49-8CA8-43D3065155D7}"/>
              </a:ext>
            </a:extLst>
          </p:cNvPr>
          <p:cNvSpPr txBox="1"/>
          <p:nvPr/>
        </p:nvSpPr>
        <p:spPr>
          <a:xfrm>
            <a:off x="6334333" y="4876411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2F88C-4E6B-1642-A098-ACE53D06EF31}"/>
              </a:ext>
            </a:extLst>
          </p:cNvPr>
          <p:cNvSpPr txBox="1"/>
          <p:nvPr/>
        </p:nvSpPr>
        <p:spPr>
          <a:xfrm>
            <a:off x="137423" y="115579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9BC2F5-13A8-E546-97F1-B467A5EB0450}"/>
              </a:ext>
            </a:extLst>
          </p:cNvPr>
          <p:cNvSpPr txBox="1"/>
          <p:nvPr/>
        </p:nvSpPr>
        <p:spPr>
          <a:xfrm>
            <a:off x="144361" y="157695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D07E6-7E9B-6D4B-B43D-5E7AD83095B4}"/>
              </a:ext>
            </a:extLst>
          </p:cNvPr>
          <p:cNvSpPr/>
          <p:nvPr/>
        </p:nvSpPr>
        <p:spPr>
          <a:xfrm flipH="1">
            <a:off x="6127248" y="1319026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F9B310-7AEC-A24A-BA1F-42D8307C06A9}"/>
              </a:ext>
            </a:extLst>
          </p:cNvPr>
          <p:cNvSpPr/>
          <p:nvPr/>
        </p:nvSpPr>
        <p:spPr>
          <a:xfrm flipH="1">
            <a:off x="84766" y="1279840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214E-8D4B-C849-B003-1E7811439979}"/>
              </a:ext>
            </a:extLst>
          </p:cNvPr>
          <p:cNvSpPr txBox="1"/>
          <p:nvPr/>
        </p:nvSpPr>
        <p:spPr>
          <a:xfrm>
            <a:off x="544934" y="2032178"/>
            <a:ext cx="5564877" cy="461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1        2        3        4        5        6        7       8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A71A9-BCCA-8445-9373-79455222E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10" y="1444197"/>
            <a:ext cx="253168" cy="456415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B2862C96-9606-EA4C-81F1-996E6117F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1" y="1155792"/>
            <a:ext cx="499883" cy="7829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E10665-AD16-EB4D-9949-A0A6CEC0A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794" y="1444197"/>
            <a:ext cx="262940" cy="474032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EFB4636B-60BD-9B41-B7DF-35575355F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214961"/>
            <a:ext cx="599660" cy="776833"/>
          </a:xfrm>
          <a:prstGeom prst="rect">
            <a:avLst/>
          </a:prstGeom>
        </p:spPr>
      </p:pic>
      <p:pic>
        <p:nvPicPr>
          <p:cNvPr id="31" name="Picture 30" descr="A close up of a device&#10;&#10;Description automatically generated">
            <a:extLst>
              <a:ext uri="{FF2B5EF4-FFF2-40B4-BE49-F238E27FC236}">
                <a16:creationId xmlns:a16="http://schemas.microsoft.com/office/drawing/2014/main" id="{89830AE8-5E52-884B-86D4-735C3182E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942" y="5358886"/>
            <a:ext cx="385859" cy="737870"/>
          </a:xfrm>
          <a:prstGeom prst="rect">
            <a:avLst/>
          </a:prstGeom>
        </p:spPr>
      </p:pic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D83E2EE7-D4E8-1D40-AFE3-B43C934D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8" y="5352927"/>
            <a:ext cx="474881" cy="743829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E3EA4D6-C557-B14C-B525-6B6B7EE35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66" y="5367148"/>
            <a:ext cx="474881" cy="743829"/>
          </a:xfrm>
          <a:prstGeom prst="rect">
            <a:avLst/>
          </a:prstGeom>
        </p:spPr>
      </p:pic>
      <p:pic>
        <p:nvPicPr>
          <p:cNvPr id="34" name="Picture 3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0682685-7E5D-D24F-BE08-9390BB03E1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2813" y="2473516"/>
            <a:ext cx="1122679" cy="752228"/>
          </a:xfrm>
          <a:prstGeom prst="rect">
            <a:avLst/>
          </a:prstGeom>
        </p:spPr>
      </p:pic>
      <p:pic>
        <p:nvPicPr>
          <p:cNvPr id="35" name="Picture 3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604E8-F070-464D-9AB7-3D6E9B93E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454" y="2489498"/>
            <a:ext cx="1355360" cy="7045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3533316-156B-6E46-AF64-A0084C8A0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903" y="2712274"/>
            <a:ext cx="262940" cy="474032"/>
          </a:xfrm>
          <a:prstGeom prst="rect">
            <a:avLst/>
          </a:prstGeom>
        </p:spPr>
      </p:pic>
      <p:pic>
        <p:nvPicPr>
          <p:cNvPr id="37" name="Picture 36" descr="A picture containing table&#10;&#10;Description automatically generated">
            <a:extLst>
              <a:ext uri="{FF2B5EF4-FFF2-40B4-BE49-F238E27FC236}">
                <a16:creationId xmlns:a16="http://schemas.microsoft.com/office/drawing/2014/main" id="{C788CC8A-7562-7F49-B162-FE0A9BC05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674" y="2483038"/>
            <a:ext cx="599660" cy="776833"/>
          </a:xfrm>
          <a:prstGeom prst="rect">
            <a:avLst/>
          </a:prstGeom>
        </p:spPr>
      </p:pic>
      <p:pic>
        <p:nvPicPr>
          <p:cNvPr id="38" name="Picture 37" descr="A close up of a device&#10;&#10;Description automatically generated">
            <a:extLst>
              <a:ext uri="{FF2B5EF4-FFF2-40B4-BE49-F238E27FC236}">
                <a16:creationId xmlns:a16="http://schemas.microsoft.com/office/drawing/2014/main" id="{1E4BB3F9-70AB-ED47-9F18-EBD1CE8BB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606" y="2513721"/>
            <a:ext cx="385859" cy="73787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0EE9365-7D4B-8443-90EF-51C2AEB98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3472" y="4338775"/>
            <a:ext cx="262940" cy="474032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6859B951-89E9-0B48-AD4F-3094CBD6A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325" y="3997094"/>
            <a:ext cx="385859" cy="737870"/>
          </a:xfrm>
          <a:prstGeom prst="rect">
            <a:avLst/>
          </a:prstGeom>
        </p:spPr>
      </p:pic>
      <p:pic>
        <p:nvPicPr>
          <p:cNvPr id="41" name="Picture 40" descr="Shape, icon&#10;&#10;Description automatically generated">
            <a:extLst>
              <a:ext uri="{FF2B5EF4-FFF2-40B4-BE49-F238E27FC236}">
                <a16:creationId xmlns:a16="http://schemas.microsoft.com/office/drawing/2014/main" id="{C6E01721-3441-EE4C-8504-CE2B18CEA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991" y="3990331"/>
            <a:ext cx="474881" cy="743829"/>
          </a:xfrm>
          <a:prstGeom prst="rect">
            <a:avLst/>
          </a:prstGeom>
        </p:spPr>
      </p:pic>
      <p:pic>
        <p:nvPicPr>
          <p:cNvPr id="42" name="Picture 4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07EB19C-E97F-AB49-A322-0523D69FD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903" y="4034770"/>
            <a:ext cx="1122679" cy="75222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1CE689-EDE7-8C42-BD37-FEFD1BAA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637" y="4292412"/>
            <a:ext cx="253168" cy="456415"/>
          </a:xfrm>
          <a:prstGeom prst="rect">
            <a:avLst/>
          </a:prstGeom>
        </p:spPr>
      </p:pic>
      <p:pic>
        <p:nvPicPr>
          <p:cNvPr id="44" name="Picture 43" descr="Shape, icon&#10;&#10;Description automatically generated">
            <a:extLst>
              <a:ext uri="{FF2B5EF4-FFF2-40B4-BE49-F238E27FC236}">
                <a16:creationId xmlns:a16="http://schemas.microsoft.com/office/drawing/2014/main" id="{3B2E76B9-8619-D64B-81CC-F560C939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8" y="4004007"/>
            <a:ext cx="499883" cy="78299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4E42B720-2380-444E-A091-84E0E3DFA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204" y="5355009"/>
            <a:ext cx="385859" cy="73787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DC23956-C2DE-2E4C-BA63-85C5E541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1" y="5602037"/>
            <a:ext cx="262940" cy="474032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A78F7822-4013-864E-8D6A-7636532B3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62" y="5372801"/>
            <a:ext cx="599660" cy="776833"/>
          </a:xfrm>
          <a:prstGeom prst="rect">
            <a:avLst/>
          </a:prstGeom>
        </p:spPr>
      </p:pic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14D820C7-5801-8445-ABD4-A6585EAF6B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592" y="1238638"/>
            <a:ext cx="385859" cy="737870"/>
          </a:xfrm>
          <a:prstGeom prst="rect">
            <a:avLst/>
          </a:prstGeom>
        </p:spPr>
      </p:pic>
      <p:pic>
        <p:nvPicPr>
          <p:cNvPr id="57" name="Picture 56" descr="Shape, icon&#10;&#10;Description automatically generated">
            <a:extLst>
              <a:ext uri="{FF2B5EF4-FFF2-40B4-BE49-F238E27FC236}">
                <a16:creationId xmlns:a16="http://schemas.microsoft.com/office/drawing/2014/main" id="{064D5848-73C0-AB4C-916E-A2FAAA5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78" y="1232679"/>
            <a:ext cx="474881" cy="743829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03034339-F62E-324C-84F9-F8C095540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92" y="1231875"/>
            <a:ext cx="474881" cy="743829"/>
          </a:xfrm>
          <a:prstGeom prst="rect">
            <a:avLst/>
          </a:prstGeom>
        </p:spPr>
      </p:pic>
      <p:pic>
        <p:nvPicPr>
          <p:cNvPr id="59" name="Picture 58" descr="A picture containing mirror&#10;&#10;Description automatically generated">
            <a:extLst>
              <a:ext uri="{FF2B5EF4-FFF2-40B4-BE49-F238E27FC236}">
                <a16:creationId xmlns:a16="http://schemas.microsoft.com/office/drawing/2014/main" id="{9128F66D-5DAC-AC43-B7EA-36867173A5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360" y="1204187"/>
            <a:ext cx="449613" cy="825516"/>
          </a:xfrm>
          <a:prstGeom prst="rect">
            <a:avLst/>
          </a:prstGeom>
        </p:spPr>
      </p:pic>
      <p:pic>
        <p:nvPicPr>
          <p:cNvPr id="60" name="Picture 5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663242B-2F5E-094F-BF44-404302CA4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0966" y="1220173"/>
            <a:ext cx="1136239" cy="82361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EF1C76C-7304-B046-A9BE-D4FA930E68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3606" y="1325034"/>
            <a:ext cx="543432" cy="791858"/>
          </a:xfrm>
          <a:prstGeom prst="rect">
            <a:avLst/>
          </a:prstGeom>
        </p:spPr>
      </p:pic>
      <p:pic>
        <p:nvPicPr>
          <p:cNvPr id="62" name="Picture 61" descr="A picture containing table&#10;&#10;Description automatically generated">
            <a:extLst>
              <a:ext uri="{FF2B5EF4-FFF2-40B4-BE49-F238E27FC236}">
                <a16:creationId xmlns:a16="http://schemas.microsoft.com/office/drawing/2014/main" id="{40612FE7-79DB-4146-9FCC-9628BEDDD0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82"/>
          <a:stretch/>
        </p:blipFill>
        <p:spPr>
          <a:xfrm>
            <a:off x="513274" y="2570807"/>
            <a:ext cx="1136239" cy="775393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209A35F-2852-4847-9626-2B18A3C837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4295" y="2548052"/>
            <a:ext cx="1122679" cy="775393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FBA41578-7733-7240-9A3B-8DE5E8DE5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515" y="2557683"/>
            <a:ext cx="486393" cy="737870"/>
          </a:xfrm>
          <a:prstGeom prst="rect">
            <a:avLst/>
          </a:prstGeom>
        </p:spPr>
      </p:pic>
      <p:pic>
        <p:nvPicPr>
          <p:cNvPr id="65" name="Picture 6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D36E379-ACEA-FB4F-A986-A8796E8869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22538" y="2544267"/>
            <a:ext cx="1136239" cy="823619"/>
          </a:xfrm>
          <a:prstGeom prst="rect">
            <a:avLst/>
          </a:prstGeom>
        </p:spPr>
      </p:pic>
      <p:pic>
        <p:nvPicPr>
          <p:cNvPr id="66" name="Picture 65" descr="A picture containing mirror&#10;&#10;Description automatically generated">
            <a:extLst>
              <a:ext uri="{FF2B5EF4-FFF2-40B4-BE49-F238E27FC236}">
                <a16:creationId xmlns:a16="http://schemas.microsoft.com/office/drawing/2014/main" id="{44F5A45D-57AD-1E49-9469-AEB607491E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763" y="3956064"/>
            <a:ext cx="500245" cy="826189"/>
          </a:xfrm>
          <a:prstGeom prst="rect">
            <a:avLst/>
          </a:prstGeom>
        </p:spPr>
      </p:pic>
      <p:pic>
        <p:nvPicPr>
          <p:cNvPr id="67" name="Picture 66" descr="A close up of a device&#10;&#10;Description automatically generated">
            <a:extLst>
              <a:ext uri="{FF2B5EF4-FFF2-40B4-BE49-F238E27FC236}">
                <a16:creationId xmlns:a16="http://schemas.microsoft.com/office/drawing/2014/main" id="{AA73625E-3020-F345-93D2-9908E518B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14" y="4010957"/>
            <a:ext cx="486393" cy="737870"/>
          </a:xfrm>
          <a:prstGeom prst="rect">
            <a:avLst/>
          </a:prstGeom>
        </p:spPr>
      </p:pic>
      <p:pic>
        <p:nvPicPr>
          <p:cNvPr id="68" name="Picture 67" descr="A close up of a logo&#10;&#10;Description automatically generated">
            <a:extLst>
              <a:ext uri="{FF2B5EF4-FFF2-40B4-BE49-F238E27FC236}">
                <a16:creationId xmlns:a16="http://schemas.microsoft.com/office/drawing/2014/main" id="{F58C9073-2839-F349-A7B4-2AEE3A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261" t="18587" r="9823" b="18259"/>
          <a:stretch/>
        </p:blipFill>
        <p:spPr>
          <a:xfrm>
            <a:off x="6362727" y="5866807"/>
            <a:ext cx="455345" cy="31635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0728E2E-3169-8D4B-9A73-12B27CF85195}"/>
              </a:ext>
            </a:extLst>
          </p:cNvPr>
          <p:cNvSpPr txBox="1"/>
          <p:nvPr/>
        </p:nvSpPr>
        <p:spPr>
          <a:xfrm>
            <a:off x="84765" y="18179"/>
            <a:ext cx="12015795" cy="1077218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Finally, try clapping all 8 bars, using the two methods (drink words &amp; counting the 8 quavers, clapping on the circled numbers).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907628-2DB2-3F41-8D65-0ED789B30B54}"/>
              </a:ext>
            </a:extLst>
          </p:cNvPr>
          <p:cNvSpPr txBox="1"/>
          <p:nvPr/>
        </p:nvSpPr>
        <p:spPr>
          <a:xfrm>
            <a:off x="6463934" y="203606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        Rest  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C4883C4-88C0-544C-B54D-5114B326F01A}"/>
              </a:ext>
            </a:extLst>
          </p:cNvPr>
          <p:cNvSpPr txBox="1"/>
          <p:nvPr/>
        </p:nvSpPr>
        <p:spPr>
          <a:xfrm>
            <a:off x="497978" y="3448567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    C   R    Co  -  </a:t>
            </a:r>
            <a:r>
              <a:rPr lang="en-US" sz="2400" b="1" dirty="0" err="1">
                <a:solidFill>
                  <a:schemeClr val="bg1"/>
                </a:solidFill>
              </a:rPr>
              <a:t>ffee</a:t>
            </a:r>
            <a:r>
              <a:rPr lang="en-US" sz="2400" b="1" dirty="0">
                <a:solidFill>
                  <a:schemeClr val="bg1"/>
                </a:solidFill>
              </a:rPr>
              <a:t>    Tea               L 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M  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1206E4D-14AD-6244-A461-2C602B8C8D82}"/>
              </a:ext>
            </a:extLst>
          </p:cNvPr>
          <p:cNvSpPr txBox="1"/>
          <p:nvPr/>
        </p:nvSpPr>
        <p:spPr>
          <a:xfrm>
            <a:off x="394483" y="4807225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tea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5AD8C7-FE0D-EF41-B13E-A484EC16030D}"/>
              </a:ext>
            </a:extLst>
          </p:cNvPr>
          <p:cNvSpPr txBox="1"/>
          <p:nvPr/>
        </p:nvSpPr>
        <p:spPr>
          <a:xfrm>
            <a:off x="6280695" y="6235300"/>
            <a:ext cx="5564877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one             two            three            four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4B619DA-21F1-914A-BF50-9BFF285E631B}"/>
              </a:ext>
            </a:extLst>
          </p:cNvPr>
          <p:cNvSpPr/>
          <p:nvPr/>
        </p:nvSpPr>
        <p:spPr>
          <a:xfrm>
            <a:off x="120521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C192565-DE7C-4F4D-87F7-1777747B1B73}"/>
              </a:ext>
            </a:extLst>
          </p:cNvPr>
          <p:cNvSpPr/>
          <p:nvPr/>
        </p:nvSpPr>
        <p:spPr>
          <a:xfrm>
            <a:off x="2667000" y="2094161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A5F4072-1221-7A43-B592-1791A1F87FEC}"/>
              </a:ext>
            </a:extLst>
          </p:cNvPr>
          <p:cNvSpPr/>
          <p:nvPr/>
        </p:nvSpPr>
        <p:spPr>
          <a:xfrm>
            <a:off x="3306223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4782F17-5D8E-E44F-ABB0-816AB66FD044}"/>
              </a:ext>
            </a:extLst>
          </p:cNvPr>
          <p:cNvSpPr/>
          <p:nvPr/>
        </p:nvSpPr>
        <p:spPr>
          <a:xfrm>
            <a:off x="3996924" y="2029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C635D570-FB8D-0944-A507-84D2E93FAE88}"/>
              </a:ext>
            </a:extLst>
          </p:cNvPr>
          <p:cNvSpPr/>
          <p:nvPr/>
        </p:nvSpPr>
        <p:spPr>
          <a:xfrm>
            <a:off x="5357666" y="2043792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EB93223-0BC8-8C49-A9FC-3AAED7FB1B1D}"/>
              </a:ext>
            </a:extLst>
          </p:cNvPr>
          <p:cNvSpPr/>
          <p:nvPr/>
        </p:nvSpPr>
        <p:spPr>
          <a:xfrm>
            <a:off x="7692813" y="3344155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F652EFC-E0C8-BC42-B501-ECCA0F8FAEAB}"/>
              </a:ext>
            </a:extLst>
          </p:cNvPr>
          <p:cNvSpPr/>
          <p:nvPr/>
        </p:nvSpPr>
        <p:spPr>
          <a:xfrm>
            <a:off x="8402870" y="3371857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B09EFE4-A593-4F49-93A9-F951582852C8}"/>
              </a:ext>
            </a:extLst>
          </p:cNvPr>
          <p:cNvSpPr/>
          <p:nvPr/>
        </p:nvSpPr>
        <p:spPr>
          <a:xfrm>
            <a:off x="9845997" y="3402122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88FC0B9-BE34-434D-92E3-0CEC2694AA1B}"/>
              </a:ext>
            </a:extLst>
          </p:cNvPr>
          <p:cNvSpPr/>
          <p:nvPr/>
        </p:nvSpPr>
        <p:spPr>
          <a:xfrm>
            <a:off x="10497948" y="334415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864B275-9104-EE43-87E8-C19F6A66A3F6}"/>
              </a:ext>
            </a:extLst>
          </p:cNvPr>
          <p:cNvSpPr/>
          <p:nvPr/>
        </p:nvSpPr>
        <p:spPr>
          <a:xfrm>
            <a:off x="6966485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F44E073-40E0-BF46-9044-EA5EE16AA020}"/>
              </a:ext>
            </a:extLst>
          </p:cNvPr>
          <p:cNvSpPr/>
          <p:nvPr/>
        </p:nvSpPr>
        <p:spPr>
          <a:xfrm>
            <a:off x="8363748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B7B61A7-FCA0-2B42-AE9F-7362E3B71597}"/>
              </a:ext>
            </a:extLst>
          </p:cNvPr>
          <p:cNvSpPr/>
          <p:nvPr/>
        </p:nvSpPr>
        <p:spPr>
          <a:xfrm>
            <a:off x="9080966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012BCF6-9EC9-C441-9316-1EB85B6676EE}"/>
              </a:ext>
            </a:extLst>
          </p:cNvPr>
          <p:cNvSpPr/>
          <p:nvPr/>
        </p:nvSpPr>
        <p:spPr>
          <a:xfrm>
            <a:off x="9800408" y="488412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E01537E-2E7E-364F-BA5F-35FDC8F801C2}"/>
              </a:ext>
            </a:extLst>
          </p:cNvPr>
          <p:cNvSpPr/>
          <p:nvPr/>
        </p:nvSpPr>
        <p:spPr>
          <a:xfrm>
            <a:off x="11118707" y="4868701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0C4A8305-1565-2B4F-A3DD-1F50D7AB971B}"/>
              </a:ext>
            </a:extLst>
          </p:cNvPr>
          <p:cNvSpPr/>
          <p:nvPr/>
        </p:nvSpPr>
        <p:spPr>
          <a:xfrm>
            <a:off x="290630" y="6235300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B7DD191-EB6C-9741-9B0D-3809D14EC77A}"/>
              </a:ext>
            </a:extLst>
          </p:cNvPr>
          <p:cNvSpPr/>
          <p:nvPr/>
        </p:nvSpPr>
        <p:spPr>
          <a:xfrm>
            <a:off x="980520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9CB1140-B4D7-F04E-A247-FA53BC79E13A}"/>
              </a:ext>
            </a:extLst>
          </p:cNvPr>
          <p:cNvSpPr/>
          <p:nvPr/>
        </p:nvSpPr>
        <p:spPr>
          <a:xfrm>
            <a:off x="2388889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D1908AB-E7BD-5442-B406-0A2667A60E81}"/>
              </a:ext>
            </a:extLst>
          </p:cNvPr>
          <p:cNvSpPr/>
          <p:nvPr/>
        </p:nvSpPr>
        <p:spPr>
          <a:xfrm>
            <a:off x="3797258" y="6248044"/>
            <a:ext cx="437174" cy="4616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4C6FEC9-4379-1145-A288-62B57164FEE9}"/>
              </a:ext>
            </a:extLst>
          </p:cNvPr>
          <p:cNvSpPr/>
          <p:nvPr/>
        </p:nvSpPr>
        <p:spPr>
          <a:xfrm>
            <a:off x="5205627" y="6288631"/>
            <a:ext cx="296479" cy="34584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F18376-D309-254E-8548-547F3D4809F1}"/>
              </a:ext>
            </a:extLst>
          </p:cNvPr>
          <p:cNvSpPr txBox="1"/>
          <p:nvPr/>
        </p:nvSpPr>
        <p:spPr>
          <a:xfrm>
            <a:off x="2924390" y="2033762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B234F81D-7EF1-C741-8E12-B9F180163507}"/>
              </a:ext>
            </a:extLst>
          </p:cNvPr>
          <p:cNvSpPr/>
          <p:nvPr/>
        </p:nvSpPr>
        <p:spPr>
          <a:xfrm>
            <a:off x="2957950" y="2094156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06904A-7961-E74B-8DDC-B7781DD8364C}"/>
              </a:ext>
            </a:extLst>
          </p:cNvPr>
          <p:cNvSpPr txBox="1"/>
          <p:nvPr/>
        </p:nvSpPr>
        <p:spPr>
          <a:xfrm>
            <a:off x="6676722" y="3334560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AB7D643-ED38-D54A-9659-755F97B40816}"/>
              </a:ext>
            </a:extLst>
          </p:cNvPr>
          <p:cNvSpPr/>
          <p:nvPr/>
        </p:nvSpPr>
        <p:spPr>
          <a:xfrm>
            <a:off x="6710282" y="3394954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868DA2E-D43A-BC43-95ED-C68B599E33EB}"/>
              </a:ext>
            </a:extLst>
          </p:cNvPr>
          <p:cNvSpPr txBox="1"/>
          <p:nvPr/>
        </p:nvSpPr>
        <p:spPr>
          <a:xfrm>
            <a:off x="7375468" y="3348313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F49BDC2-D277-EA4A-BE10-25DC38C51A54}"/>
              </a:ext>
            </a:extLst>
          </p:cNvPr>
          <p:cNvSpPr/>
          <p:nvPr/>
        </p:nvSpPr>
        <p:spPr>
          <a:xfrm>
            <a:off x="7409028" y="3408707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3D98032-46AB-AD4E-BC86-8F3A74ABA834}"/>
              </a:ext>
            </a:extLst>
          </p:cNvPr>
          <p:cNvSpPr txBox="1"/>
          <p:nvPr/>
        </p:nvSpPr>
        <p:spPr>
          <a:xfrm>
            <a:off x="10097539" y="3335997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29B1B7D-0221-EF48-81EA-7B5AEC6004EC}"/>
              </a:ext>
            </a:extLst>
          </p:cNvPr>
          <p:cNvSpPr/>
          <p:nvPr/>
        </p:nvSpPr>
        <p:spPr>
          <a:xfrm>
            <a:off x="10131099" y="3396391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392BB22-D205-5047-9A51-AA0A56843E21}"/>
              </a:ext>
            </a:extLst>
          </p:cNvPr>
          <p:cNvSpPr txBox="1"/>
          <p:nvPr/>
        </p:nvSpPr>
        <p:spPr>
          <a:xfrm>
            <a:off x="5468546" y="6221899"/>
            <a:ext cx="280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+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3244E88-0087-6C4F-B7E0-6640A0BB6683}"/>
              </a:ext>
            </a:extLst>
          </p:cNvPr>
          <p:cNvSpPr/>
          <p:nvPr/>
        </p:nvSpPr>
        <p:spPr>
          <a:xfrm>
            <a:off x="5502106" y="6282293"/>
            <a:ext cx="285100" cy="3556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75E65A8-1E9B-3940-AA9B-D21045CB67B0}"/>
              </a:ext>
            </a:extLst>
          </p:cNvPr>
          <p:cNvSpPr/>
          <p:nvPr/>
        </p:nvSpPr>
        <p:spPr>
          <a:xfrm>
            <a:off x="6365184" y="3401558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5343D11-EA8E-6643-8BC4-C51AF2710D81}"/>
              </a:ext>
            </a:extLst>
          </p:cNvPr>
          <p:cNvSpPr/>
          <p:nvPr/>
        </p:nvSpPr>
        <p:spPr>
          <a:xfrm>
            <a:off x="7049775" y="3398401"/>
            <a:ext cx="285101" cy="3622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3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66417"/>
            <a:ext cx="12082130" cy="1692771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‘</a:t>
            </a:r>
            <a:r>
              <a:rPr lang="en-US" sz="2400" b="1" dirty="0">
                <a:solidFill>
                  <a:srgbClr val="0070C0"/>
                </a:solidFill>
              </a:rPr>
              <a:t>Find</a:t>
            </a:r>
            <a:r>
              <a:rPr lang="en-US" sz="2400" b="1" dirty="0"/>
              <a:t>’ the </a:t>
            </a:r>
            <a:r>
              <a:rPr lang="en-US" sz="2400" b="1" dirty="0">
                <a:solidFill>
                  <a:srgbClr val="0070C0"/>
                </a:solidFill>
              </a:rPr>
              <a:t>8 quavers </a:t>
            </a:r>
            <a:r>
              <a:rPr lang="en-US" sz="2400" b="1" dirty="0"/>
              <a:t>in each bar of the following rhythm. Write the quaver numbers under each note/rest and then </a:t>
            </a:r>
            <a:r>
              <a:rPr lang="en-US" sz="2400" b="1" dirty="0">
                <a:solidFill>
                  <a:srgbClr val="0070C0"/>
                </a:solidFill>
              </a:rPr>
              <a:t>circle the numbers</a:t>
            </a:r>
            <a:r>
              <a:rPr lang="en-US" sz="2400" b="1" dirty="0"/>
              <a:t> that you should clap 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Listen to the 3 starter audio files and decide which of them matches the rhythm.</a:t>
            </a:r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212FB2-5E4A-EF4D-AD59-036D71F90406}"/>
              </a:ext>
            </a:extLst>
          </p:cNvPr>
          <p:cNvSpPr txBox="1"/>
          <p:nvPr/>
        </p:nvSpPr>
        <p:spPr>
          <a:xfrm>
            <a:off x="355580" y="2564335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0A2590-AD92-D64D-A770-D61F726EE8B4}"/>
              </a:ext>
            </a:extLst>
          </p:cNvPr>
          <p:cNvSpPr txBox="1"/>
          <p:nvPr/>
        </p:nvSpPr>
        <p:spPr>
          <a:xfrm>
            <a:off x="362518" y="2985496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21" name="Picture 20" descr="A close up of a device&#10;&#10;Description automatically generated">
            <a:extLst>
              <a:ext uri="{FF2B5EF4-FFF2-40B4-BE49-F238E27FC236}">
                <a16:creationId xmlns:a16="http://schemas.microsoft.com/office/drawing/2014/main" id="{407BD368-4675-C948-B934-BCBAB58E8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36" y="2723095"/>
            <a:ext cx="335681" cy="64191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C5C58F5-4241-9644-8FF6-C0B43185136D}"/>
              </a:ext>
            </a:extLst>
          </p:cNvPr>
          <p:cNvSpPr/>
          <p:nvPr/>
        </p:nvSpPr>
        <p:spPr>
          <a:xfrm flipH="1">
            <a:off x="4593307" y="272916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517C21-2A1F-D549-AAF5-3503BDE67796}"/>
              </a:ext>
            </a:extLst>
          </p:cNvPr>
          <p:cNvSpPr/>
          <p:nvPr/>
        </p:nvSpPr>
        <p:spPr>
          <a:xfrm flipH="1">
            <a:off x="8099185" y="2704687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744101EF-D82A-3241-9D3F-081B6A267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766" y="2679713"/>
            <a:ext cx="335681" cy="64191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91DDC2B-A497-2B43-AAC0-B9B55434A5B5}"/>
              </a:ext>
            </a:extLst>
          </p:cNvPr>
          <p:cNvSpPr/>
          <p:nvPr/>
        </p:nvSpPr>
        <p:spPr>
          <a:xfrm flipH="1">
            <a:off x="11474556" y="273860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EB42B1BA-6448-774D-BD7B-A1ACBE728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754" y="2734610"/>
            <a:ext cx="413126" cy="647100"/>
          </a:xfrm>
          <a:prstGeom prst="rect">
            <a:avLst/>
          </a:prstGeom>
        </p:spPr>
      </p:pic>
      <p:pic>
        <p:nvPicPr>
          <p:cNvPr id="33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12D6491B-D196-2842-9C68-E6950AD9F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3628" y="2736758"/>
            <a:ext cx="499958" cy="647673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3F190C03-2E74-6B4C-8156-769ACA72B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932" y="2688118"/>
            <a:ext cx="413126" cy="647100"/>
          </a:xfrm>
          <a:prstGeom prst="rect">
            <a:avLst/>
          </a:prstGeom>
        </p:spPr>
      </p:pic>
      <p:pic>
        <p:nvPicPr>
          <p:cNvPr id="37" name="Picture 36" descr="Shape, icon&#10;&#10;Description automatically generated">
            <a:extLst>
              <a:ext uri="{FF2B5EF4-FFF2-40B4-BE49-F238E27FC236}">
                <a16:creationId xmlns:a16="http://schemas.microsoft.com/office/drawing/2014/main" id="{C870F363-FD32-E241-A741-120E6061E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259" y="2704687"/>
            <a:ext cx="413126" cy="647100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8264AA50-A7A7-4849-9129-DB99BE570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032" y="2727185"/>
            <a:ext cx="335681" cy="641915"/>
          </a:xfrm>
          <a:prstGeom prst="rect">
            <a:avLst/>
          </a:prstGeom>
        </p:spPr>
      </p:pic>
      <p:pic>
        <p:nvPicPr>
          <p:cNvPr id="43" name="Picture 4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3E36DCB-C823-2A4D-9FE2-BABBDE3DA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6708" y="2682069"/>
            <a:ext cx="780870" cy="68703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67D232D7-04D2-EF44-8165-05E3D80B6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10" y="2714100"/>
            <a:ext cx="335681" cy="641915"/>
          </a:xfrm>
          <a:prstGeom prst="rect">
            <a:avLst/>
          </a:prstGeom>
        </p:spPr>
      </p:pic>
      <p:pic>
        <p:nvPicPr>
          <p:cNvPr id="46" name="Picture 45" descr="Shape, icon&#10;&#10;Description automatically generated">
            <a:extLst>
              <a:ext uri="{FF2B5EF4-FFF2-40B4-BE49-F238E27FC236}">
                <a16:creationId xmlns:a16="http://schemas.microsoft.com/office/drawing/2014/main" id="{611261BC-90D7-BE4F-A1E8-AFA54E094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958" y="2704687"/>
            <a:ext cx="413126" cy="6471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5737B7D-7AD0-024D-A686-E6C8159A1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0330" y="2900026"/>
            <a:ext cx="209230" cy="377203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B8C8BAB8-5EDD-BA40-82A6-0DB3BC564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4505" y="2715511"/>
            <a:ext cx="413126" cy="647100"/>
          </a:xfrm>
          <a:prstGeom prst="rect">
            <a:avLst/>
          </a:prstGeom>
        </p:spPr>
      </p:pic>
      <p:pic>
        <p:nvPicPr>
          <p:cNvPr id="78" name="Picture 77" descr="A picture containing mirror&#10;&#10;Description automatically generated">
            <a:extLst>
              <a:ext uri="{FF2B5EF4-FFF2-40B4-BE49-F238E27FC236}">
                <a16:creationId xmlns:a16="http://schemas.microsoft.com/office/drawing/2014/main" id="{40CCAD0C-195C-884F-AAFC-7BB2D838DC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9494" y="2728039"/>
            <a:ext cx="337361" cy="647673"/>
          </a:xfrm>
          <a:prstGeom prst="rect">
            <a:avLst/>
          </a:prstGeom>
        </p:spPr>
      </p:pic>
      <p:pic>
        <p:nvPicPr>
          <p:cNvPr id="79" name="Picture 78" descr="Shape, icon&#10;&#10;Description automatically generated">
            <a:extLst>
              <a:ext uri="{FF2B5EF4-FFF2-40B4-BE49-F238E27FC236}">
                <a16:creationId xmlns:a16="http://schemas.microsoft.com/office/drawing/2014/main" id="{BA41635C-E798-EA49-BD20-92C047395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7527" y="2720502"/>
            <a:ext cx="413126" cy="647100"/>
          </a:xfrm>
          <a:prstGeom prst="rect">
            <a:avLst/>
          </a:prstGeom>
        </p:spPr>
      </p:pic>
      <p:pic>
        <p:nvPicPr>
          <p:cNvPr id="81" name="Picture 80" descr="A close up of a device&#10;&#10;Description automatically generated">
            <a:extLst>
              <a:ext uri="{FF2B5EF4-FFF2-40B4-BE49-F238E27FC236}">
                <a16:creationId xmlns:a16="http://schemas.microsoft.com/office/drawing/2014/main" id="{9871F787-2026-7E40-A0DA-A290B027A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722" y="2690575"/>
            <a:ext cx="335681" cy="64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095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66417"/>
            <a:ext cx="1928693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Answers: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212FB2-5E4A-EF4D-AD59-036D71F90406}"/>
              </a:ext>
            </a:extLst>
          </p:cNvPr>
          <p:cNvSpPr txBox="1"/>
          <p:nvPr/>
        </p:nvSpPr>
        <p:spPr>
          <a:xfrm>
            <a:off x="355580" y="2564335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0A2590-AD92-D64D-A770-D61F726EE8B4}"/>
              </a:ext>
            </a:extLst>
          </p:cNvPr>
          <p:cNvSpPr txBox="1"/>
          <p:nvPr/>
        </p:nvSpPr>
        <p:spPr>
          <a:xfrm>
            <a:off x="362518" y="2985496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21" name="Picture 20" descr="A close up of a device&#10;&#10;Description automatically generated">
            <a:extLst>
              <a:ext uri="{FF2B5EF4-FFF2-40B4-BE49-F238E27FC236}">
                <a16:creationId xmlns:a16="http://schemas.microsoft.com/office/drawing/2014/main" id="{407BD368-4675-C948-B934-BCBAB58E8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36" y="2723095"/>
            <a:ext cx="335681" cy="64191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C5C58F5-4241-9644-8FF6-C0B43185136D}"/>
              </a:ext>
            </a:extLst>
          </p:cNvPr>
          <p:cNvSpPr/>
          <p:nvPr/>
        </p:nvSpPr>
        <p:spPr>
          <a:xfrm flipH="1">
            <a:off x="4593307" y="272916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517C21-2A1F-D549-AAF5-3503BDE67796}"/>
              </a:ext>
            </a:extLst>
          </p:cNvPr>
          <p:cNvSpPr/>
          <p:nvPr/>
        </p:nvSpPr>
        <p:spPr>
          <a:xfrm flipH="1">
            <a:off x="8099185" y="2704687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744101EF-D82A-3241-9D3F-081B6A267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766" y="2679713"/>
            <a:ext cx="335681" cy="64191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91DDC2B-A497-2B43-AAC0-B9B55434A5B5}"/>
              </a:ext>
            </a:extLst>
          </p:cNvPr>
          <p:cNvSpPr/>
          <p:nvPr/>
        </p:nvSpPr>
        <p:spPr>
          <a:xfrm flipH="1">
            <a:off x="11474556" y="273860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Shape, icon&#10;&#10;Description automatically generated">
            <a:extLst>
              <a:ext uri="{FF2B5EF4-FFF2-40B4-BE49-F238E27FC236}">
                <a16:creationId xmlns:a16="http://schemas.microsoft.com/office/drawing/2014/main" id="{EB42B1BA-6448-774D-BD7B-A1ACBE728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754" y="2734610"/>
            <a:ext cx="413126" cy="647100"/>
          </a:xfrm>
          <a:prstGeom prst="rect">
            <a:avLst/>
          </a:prstGeom>
        </p:spPr>
      </p:pic>
      <p:pic>
        <p:nvPicPr>
          <p:cNvPr id="33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12D6491B-D196-2842-9C68-E6950AD9F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3628" y="2736758"/>
            <a:ext cx="499958" cy="647673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3F190C03-2E74-6B4C-8156-769ACA72B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932" y="2688118"/>
            <a:ext cx="413126" cy="647100"/>
          </a:xfrm>
          <a:prstGeom prst="rect">
            <a:avLst/>
          </a:prstGeom>
        </p:spPr>
      </p:pic>
      <p:pic>
        <p:nvPicPr>
          <p:cNvPr id="37" name="Picture 36" descr="Shape, icon&#10;&#10;Description automatically generated">
            <a:extLst>
              <a:ext uri="{FF2B5EF4-FFF2-40B4-BE49-F238E27FC236}">
                <a16:creationId xmlns:a16="http://schemas.microsoft.com/office/drawing/2014/main" id="{C870F363-FD32-E241-A741-120E6061E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259" y="2704687"/>
            <a:ext cx="413126" cy="647100"/>
          </a:xfrm>
          <a:prstGeom prst="rect">
            <a:avLst/>
          </a:prstGeom>
        </p:spPr>
      </p:pic>
      <p:pic>
        <p:nvPicPr>
          <p:cNvPr id="40" name="Picture 39" descr="A close up of a device&#10;&#10;Description automatically generated">
            <a:extLst>
              <a:ext uri="{FF2B5EF4-FFF2-40B4-BE49-F238E27FC236}">
                <a16:creationId xmlns:a16="http://schemas.microsoft.com/office/drawing/2014/main" id="{8264AA50-A7A7-4849-9129-DB99BE570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032" y="2727185"/>
            <a:ext cx="335681" cy="641915"/>
          </a:xfrm>
          <a:prstGeom prst="rect">
            <a:avLst/>
          </a:prstGeom>
        </p:spPr>
      </p:pic>
      <p:pic>
        <p:nvPicPr>
          <p:cNvPr id="43" name="Picture 4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3E36DCB-C823-2A4D-9FE2-BABBDE3DA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6708" y="2682069"/>
            <a:ext cx="780870" cy="687031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67D232D7-04D2-EF44-8165-05E3D80B6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10" y="2714100"/>
            <a:ext cx="335681" cy="641915"/>
          </a:xfrm>
          <a:prstGeom prst="rect">
            <a:avLst/>
          </a:prstGeom>
        </p:spPr>
      </p:pic>
      <p:pic>
        <p:nvPicPr>
          <p:cNvPr id="46" name="Picture 45" descr="Shape, icon&#10;&#10;Description automatically generated">
            <a:extLst>
              <a:ext uri="{FF2B5EF4-FFF2-40B4-BE49-F238E27FC236}">
                <a16:creationId xmlns:a16="http://schemas.microsoft.com/office/drawing/2014/main" id="{611261BC-90D7-BE4F-A1E8-AFA54E094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958" y="2704687"/>
            <a:ext cx="413126" cy="647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4997DF-E333-AE47-8C92-8376F0F516F5}"/>
              </a:ext>
            </a:extLst>
          </p:cNvPr>
          <p:cNvSpPr txBox="1"/>
          <p:nvPr/>
        </p:nvSpPr>
        <p:spPr>
          <a:xfrm>
            <a:off x="1009445" y="3376073"/>
            <a:ext cx="846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1    2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45861B5-14A2-9A42-91BC-32991FE4F683}"/>
              </a:ext>
            </a:extLst>
          </p:cNvPr>
          <p:cNvSpPr txBox="1"/>
          <p:nvPr/>
        </p:nvSpPr>
        <p:spPr>
          <a:xfrm>
            <a:off x="1929356" y="3376158"/>
            <a:ext cx="42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2241F3D-F25D-C849-9506-53BE9F9B012B}"/>
              </a:ext>
            </a:extLst>
          </p:cNvPr>
          <p:cNvSpPr txBox="1"/>
          <p:nvPr/>
        </p:nvSpPr>
        <p:spPr>
          <a:xfrm>
            <a:off x="2545641" y="3376158"/>
            <a:ext cx="85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4    5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2BF1A14-0122-5F4D-BE9E-65703C1B5B70}"/>
              </a:ext>
            </a:extLst>
          </p:cNvPr>
          <p:cNvSpPr txBox="1"/>
          <p:nvPr/>
        </p:nvSpPr>
        <p:spPr>
          <a:xfrm>
            <a:off x="3357731" y="3376158"/>
            <a:ext cx="366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CA983C-BF57-B244-A2F9-CCACB109C669}"/>
              </a:ext>
            </a:extLst>
          </p:cNvPr>
          <p:cNvSpPr txBox="1"/>
          <p:nvPr/>
        </p:nvSpPr>
        <p:spPr>
          <a:xfrm>
            <a:off x="3794731" y="3376158"/>
            <a:ext cx="359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6AAB63-F3C9-0042-B7E0-1E58D8552B6B}"/>
              </a:ext>
            </a:extLst>
          </p:cNvPr>
          <p:cNvSpPr txBox="1"/>
          <p:nvPr/>
        </p:nvSpPr>
        <p:spPr>
          <a:xfrm>
            <a:off x="4773932" y="3376158"/>
            <a:ext cx="435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A5C65B8-63A0-BB4B-AD6A-DB6C8E85BB86}"/>
              </a:ext>
            </a:extLst>
          </p:cNvPr>
          <p:cNvSpPr txBox="1"/>
          <p:nvPr/>
        </p:nvSpPr>
        <p:spPr>
          <a:xfrm>
            <a:off x="5209766" y="3376158"/>
            <a:ext cx="761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2   3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5ECB18-D021-BE4B-919F-916FAD65BF2A}"/>
              </a:ext>
            </a:extLst>
          </p:cNvPr>
          <p:cNvSpPr txBox="1"/>
          <p:nvPr/>
        </p:nvSpPr>
        <p:spPr>
          <a:xfrm>
            <a:off x="5958282" y="3376073"/>
            <a:ext cx="35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8A55C0-4C08-EE43-A786-5D2ADFC00920}"/>
              </a:ext>
            </a:extLst>
          </p:cNvPr>
          <p:cNvSpPr txBox="1"/>
          <p:nvPr/>
        </p:nvSpPr>
        <p:spPr>
          <a:xfrm>
            <a:off x="6502143" y="3376073"/>
            <a:ext cx="435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4D5344A-5F0E-0C4E-AFB1-AA91BFE11270}"/>
              </a:ext>
            </a:extLst>
          </p:cNvPr>
          <p:cNvSpPr txBox="1"/>
          <p:nvPr/>
        </p:nvSpPr>
        <p:spPr>
          <a:xfrm>
            <a:off x="6999165" y="3386325"/>
            <a:ext cx="366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7F07F4A-EF97-244E-974B-71A25AB99460}"/>
              </a:ext>
            </a:extLst>
          </p:cNvPr>
          <p:cNvSpPr txBox="1"/>
          <p:nvPr/>
        </p:nvSpPr>
        <p:spPr>
          <a:xfrm>
            <a:off x="7466614" y="3386325"/>
            <a:ext cx="64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7  8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311F509-FB23-6F41-8951-59DBBCF997B6}"/>
              </a:ext>
            </a:extLst>
          </p:cNvPr>
          <p:cNvSpPr txBox="1"/>
          <p:nvPr/>
        </p:nvSpPr>
        <p:spPr>
          <a:xfrm>
            <a:off x="8249791" y="3387376"/>
            <a:ext cx="1426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1   2   3   4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A76C5D9-BE1E-8847-8F65-40650C7DBC92}"/>
              </a:ext>
            </a:extLst>
          </p:cNvPr>
          <p:cNvSpPr txBox="1"/>
          <p:nvPr/>
        </p:nvSpPr>
        <p:spPr>
          <a:xfrm>
            <a:off x="9652590" y="3386325"/>
            <a:ext cx="435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608E5C-282F-DD42-B855-BA4B13335522}"/>
              </a:ext>
            </a:extLst>
          </p:cNvPr>
          <p:cNvSpPr txBox="1"/>
          <p:nvPr/>
        </p:nvSpPr>
        <p:spPr>
          <a:xfrm>
            <a:off x="10127339" y="3386325"/>
            <a:ext cx="86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6   7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D541275-DB4B-8941-BBC7-1673FF7D5EE4}"/>
              </a:ext>
            </a:extLst>
          </p:cNvPr>
          <p:cNvSpPr txBox="1"/>
          <p:nvPr/>
        </p:nvSpPr>
        <p:spPr>
          <a:xfrm>
            <a:off x="10887527" y="3386325"/>
            <a:ext cx="435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05EC2B4-3D0A-FD43-A8BE-BD0EF87D4563}"/>
              </a:ext>
            </a:extLst>
          </p:cNvPr>
          <p:cNvSpPr/>
          <p:nvPr/>
        </p:nvSpPr>
        <p:spPr>
          <a:xfrm>
            <a:off x="1009445" y="3445103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8BE4BCB-34F0-8448-BDB2-BF43CCCD7B7E}"/>
              </a:ext>
            </a:extLst>
          </p:cNvPr>
          <p:cNvSpPr/>
          <p:nvPr/>
        </p:nvSpPr>
        <p:spPr>
          <a:xfrm>
            <a:off x="1933210" y="3429000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7485393-E443-E442-ADFA-8A77681F532B}"/>
              </a:ext>
            </a:extLst>
          </p:cNvPr>
          <p:cNvSpPr/>
          <p:nvPr/>
        </p:nvSpPr>
        <p:spPr>
          <a:xfrm>
            <a:off x="2558361" y="3440569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9FCA64-E229-C748-99B2-96EFB0A1E069}"/>
              </a:ext>
            </a:extLst>
          </p:cNvPr>
          <p:cNvSpPr/>
          <p:nvPr/>
        </p:nvSpPr>
        <p:spPr>
          <a:xfrm>
            <a:off x="3377060" y="3440568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C1291A-A29A-B348-9225-E5BE02AB154D}"/>
              </a:ext>
            </a:extLst>
          </p:cNvPr>
          <p:cNvSpPr/>
          <p:nvPr/>
        </p:nvSpPr>
        <p:spPr>
          <a:xfrm>
            <a:off x="4159951" y="3440567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C9EC20C-4519-EA45-B8BC-DA7C43B481F5}"/>
              </a:ext>
            </a:extLst>
          </p:cNvPr>
          <p:cNvSpPr/>
          <p:nvPr/>
        </p:nvSpPr>
        <p:spPr>
          <a:xfrm>
            <a:off x="4776352" y="3440566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9662BD-8ECB-1347-BB0C-D1B27C75A2C4}"/>
              </a:ext>
            </a:extLst>
          </p:cNvPr>
          <p:cNvSpPr/>
          <p:nvPr/>
        </p:nvSpPr>
        <p:spPr>
          <a:xfrm>
            <a:off x="5197786" y="3444583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A9AAFC8-0D10-524A-B2DA-62404ED231C8}"/>
              </a:ext>
            </a:extLst>
          </p:cNvPr>
          <p:cNvSpPr/>
          <p:nvPr/>
        </p:nvSpPr>
        <p:spPr>
          <a:xfrm>
            <a:off x="5978624" y="3440566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4541694-FE5A-214E-9CE2-04775149E4E4}"/>
              </a:ext>
            </a:extLst>
          </p:cNvPr>
          <p:cNvSpPr/>
          <p:nvPr/>
        </p:nvSpPr>
        <p:spPr>
          <a:xfrm>
            <a:off x="6503512" y="3440565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70D9D0F-5DFD-614C-A297-A5BBEC1FABA6}"/>
              </a:ext>
            </a:extLst>
          </p:cNvPr>
          <p:cNvSpPr/>
          <p:nvPr/>
        </p:nvSpPr>
        <p:spPr>
          <a:xfrm>
            <a:off x="7011362" y="3455322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4EA371B-4819-FB43-8CEC-B31EBF536A09}"/>
              </a:ext>
            </a:extLst>
          </p:cNvPr>
          <p:cNvSpPr/>
          <p:nvPr/>
        </p:nvSpPr>
        <p:spPr>
          <a:xfrm>
            <a:off x="7447791" y="3455321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8F29B1-FD95-8144-9B00-9557F21B6C45}"/>
              </a:ext>
            </a:extLst>
          </p:cNvPr>
          <p:cNvSpPr/>
          <p:nvPr/>
        </p:nvSpPr>
        <p:spPr>
          <a:xfrm>
            <a:off x="8244503" y="3455321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1ACAFB8-3457-A844-9B5D-76D173CF6577}"/>
              </a:ext>
            </a:extLst>
          </p:cNvPr>
          <p:cNvSpPr/>
          <p:nvPr/>
        </p:nvSpPr>
        <p:spPr>
          <a:xfrm>
            <a:off x="9652533" y="3455321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46E628B-4422-BC4F-81EA-53DA57F5357C}"/>
              </a:ext>
            </a:extLst>
          </p:cNvPr>
          <p:cNvSpPr/>
          <p:nvPr/>
        </p:nvSpPr>
        <p:spPr>
          <a:xfrm>
            <a:off x="10149025" y="3453344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5737B7D-7AD0-024D-A686-E6C8159A1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0330" y="2900026"/>
            <a:ext cx="209230" cy="377203"/>
          </a:xfrm>
          <a:prstGeom prst="rect">
            <a:avLst/>
          </a:prstGeom>
        </p:spPr>
      </p:pic>
      <p:pic>
        <p:nvPicPr>
          <p:cNvPr id="58" name="Picture 57" descr="Shape, icon&#10;&#10;Description automatically generated">
            <a:extLst>
              <a:ext uri="{FF2B5EF4-FFF2-40B4-BE49-F238E27FC236}">
                <a16:creationId xmlns:a16="http://schemas.microsoft.com/office/drawing/2014/main" id="{B8C8BAB8-5EDD-BA40-82A6-0DB3BC564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4505" y="2715511"/>
            <a:ext cx="413126" cy="647100"/>
          </a:xfrm>
          <a:prstGeom prst="rect">
            <a:avLst/>
          </a:prstGeom>
        </p:spPr>
      </p:pic>
      <p:pic>
        <p:nvPicPr>
          <p:cNvPr id="78" name="Picture 77" descr="A picture containing mirror&#10;&#10;Description automatically generated">
            <a:extLst>
              <a:ext uri="{FF2B5EF4-FFF2-40B4-BE49-F238E27FC236}">
                <a16:creationId xmlns:a16="http://schemas.microsoft.com/office/drawing/2014/main" id="{40CCAD0C-195C-884F-AAFC-7BB2D838DC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9494" y="2728039"/>
            <a:ext cx="337361" cy="647673"/>
          </a:xfrm>
          <a:prstGeom prst="rect">
            <a:avLst/>
          </a:prstGeom>
        </p:spPr>
      </p:pic>
      <p:pic>
        <p:nvPicPr>
          <p:cNvPr id="79" name="Picture 78" descr="Shape, icon&#10;&#10;Description automatically generated">
            <a:extLst>
              <a:ext uri="{FF2B5EF4-FFF2-40B4-BE49-F238E27FC236}">
                <a16:creationId xmlns:a16="http://schemas.microsoft.com/office/drawing/2014/main" id="{BA41635C-E798-EA49-BD20-92C047395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7527" y="2720502"/>
            <a:ext cx="413126" cy="647100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27B9B660-9684-7E4D-A9D3-C2B46E1F50E7}"/>
              </a:ext>
            </a:extLst>
          </p:cNvPr>
          <p:cNvSpPr txBox="1"/>
          <p:nvPr/>
        </p:nvSpPr>
        <p:spPr>
          <a:xfrm>
            <a:off x="4148913" y="3376073"/>
            <a:ext cx="359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</a:p>
        </p:txBody>
      </p:sp>
      <p:pic>
        <p:nvPicPr>
          <p:cNvPr id="81" name="Picture 80" descr="A close up of a device&#10;&#10;Description automatically generated">
            <a:extLst>
              <a:ext uri="{FF2B5EF4-FFF2-40B4-BE49-F238E27FC236}">
                <a16:creationId xmlns:a16="http://schemas.microsoft.com/office/drawing/2014/main" id="{9871F787-2026-7E40-A0DA-A290B027A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722" y="2690575"/>
            <a:ext cx="335681" cy="641915"/>
          </a:xfrm>
          <a:prstGeom prst="rect">
            <a:avLst/>
          </a:prstGeom>
        </p:spPr>
      </p:pic>
      <p:sp>
        <p:nvSpPr>
          <p:cNvPr id="82" name="Oval 81">
            <a:extLst>
              <a:ext uri="{FF2B5EF4-FFF2-40B4-BE49-F238E27FC236}">
                <a16:creationId xmlns:a16="http://schemas.microsoft.com/office/drawing/2014/main" id="{CF4FFF2B-BC85-714C-BAEC-A9DF29E3B30D}"/>
              </a:ext>
            </a:extLst>
          </p:cNvPr>
          <p:cNvSpPr/>
          <p:nvPr/>
        </p:nvSpPr>
        <p:spPr>
          <a:xfrm>
            <a:off x="10894387" y="3460576"/>
            <a:ext cx="332352" cy="32360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7F7BF2C-C26B-3F4C-A2B4-F6288AEBB2BB}"/>
              </a:ext>
            </a:extLst>
          </p:cNvPr>
          <p:cNvSpPr txBox="1"/>
          <p:nvPr/>
        </p:nvSpPr>
        <p:spPr>
          <a:xfrm>
            <a:off x="65189" y="1894340"/>
            <a:ext cx="500245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3177295-5AED-9A45-8806-2678518378EE}"/>
              </a:ext>
            </a:extLst>
          </p:cNvPr>
          <p:cNvSpPr txBox="1"/>
          <p:nvPr/>
        </p:nvSpPr>
        <p:spPr>
          <a:xfrm>
            <a:off x="65189" y="4228644"/>
            <a:ext cx="500245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5DA89-97B2-AD44-87F8-4B9C95792A18}"/>
              </a:ext>
            </a:extLst>
          </p:cNvPr>
          <p:cNvSpPr txBox="1"/>
          <p:nvPr/>
        </p:nvSpPr>
        <p:spPr>
          <a:xfrm>
            <a:off x="855826" y="4228644"/>
            <a:ext cx="4353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Audio Starter Rhythm 3</a:t>
            </a:r>
          </a:p>
        </p:txBody>
      </p:sp>
    </p:spTree>
    <p:extLst>
      <p:ext uri="{BB962C8B-B14F-4D97-AF65-F5344CB8AC3E}">
        <p14:creationId xmlns:p14="http://schemas.microsoft.com/office/powerpoint/2010/main" val="359643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59" grpId="0"/>
      <p:bldP spid="60" grpId="0"/>
      <p:bldP spid="62" grpId="0"/>
      <p:bldP spid="63" grpId="0"/>
      <p:bldP spid="64" grpId="0"/>
      <p:bldP spid="18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80" grpId="0"/>
      <p:bldP spid="8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144655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</a:rPr>
              <a:t>To be able to perform your </a:t>
            </a:r>
            <a:r>
              <a:rPr lang="en-US" sz="4400" b="1" dirty="0">
                <a:solidFill>
                  <a:srgbClr val="FFFF00"/>
                </a:solidFill>
              </a:rPr>
              <a:t>syncopated </a:t>
            </a:r>
            <a:r>
              <a:rPr lang="en-US" sz="4400" b="1" dirty="0">
                <a:solidFill>
                  <a:schemeClr val="bg1"/>
                </a:solidFill>
              </a:rPr>
              <a:t>rhythm composition</a:t>
            </a:r>
          </a:p>
        </p:txBody>
      </p:sp>
    </p:spTree>
    <p:extLst>
      <p:ext uri="{BB962C8B-B14F-4D97-AF65-F5344CB8AC3E}">
        <p14:creationId xmlns:p14="http://schemas.microsoft.com/office/powerpoint/2010/main" val="413103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27253" y="31081"/>
            <a:ext cx="4869991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171150"/>
            <a:ext cx="3179085" cy="181588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perform your 8- bar </a:t>
            </a:r>
            <a:r>
              <a:rPr lang="en-US" sz="2800" b="1" dirty="0">
                <a:solidFill>
                  <a:schemeClr val="bg1"/>
                </a:solidFill>
              </a:rPr>
              <a:t>syncopated rhythms </a:t>
            </a:r>
            <a:r>
              <a:rPr lang="en-US" sz="2800" dirty="0">
                <a:solidFill>
                  <a:schemeClr val="bg1"/>
                </a:solidFill>
              </a:rPr>
              <a:t>composition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3D3AE0-6D7C-E645-B0A3-F1D1BD103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920" y="984263"/>
            <a:ext cx="7493412" cy="529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11918" y="1114275"/>
            <a:ext cx="11917156" cy="175432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method can we use to help us accurately clap simple syncopated rhythms (e.g. rhythms using the following combinations of rests and notes)?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30E7B-8555-E54C-B0B8-613883D4B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667" y="4072609"/>
            <a:ext cx="448503" cy="80856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6B02ED12-3127-5D4E-ACCF-401870C3E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325" y="3678926"/>
            <a:ext cx="885573" cy="13871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386C3D-CCC7-6045-9566-CE99E7D4739A}"/>
              </a:ext>
            </a:extLst>
          </p:cNvPr>
          <p:cNvSpPr txBox="1"/>
          <p:nvPr/>
        </p:nvSpPr>
        <p:spPr>
          <a:xfrm>
            <a:off x="111918" y="149612"/>
            <a:ext cx="7309608" cy="769441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Reinforcing previous learning: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07570FB-8BBA-EF4E-960D-FF8A3AE9846B}"/>
              </a:ext>
            </a:extLst>
          </p:cNvPr>
          <p:cNvSpPr/>
          <p:nvPr/>
        </p:nvSpPr>
        <p:spPr>
          <a:xfrm>
            <a:off x="2553414" y="3426165"/>
            <a:ext cx="2173184" cy="192380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AEF642-7C9A-8D4E-B7E0-E393204E0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040" y="4055492"/>
            <a:ext cx="465814" cy="839777"/>
          </a:xfrm>
          <a:prstGeom prst="rect">
            <a:avLst/>
          </a:prstGeom>
        </p:spPr>
      </p:pic>
      <p:pic>
        <p:nvPicPr>
          <p:cNvPr id="13" name="Picture 12" descr="A picture containing table&#10;&#10;Description automatically generated">
            <a:extLst>
              <a:ext uri="{FF2B5EF4-FFF2-40B4-BE49-F238E27FC236}">
                <a16:creationId xmlns:a16="http://schemas.microsoft.com/office/drawing/2014/main" id="{768E56E7-5E3D-8B42-BCD4-2FE59C30F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6876" y="3689835"/>
            <a:ext cx="1062335" cy="137620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0374EFA-EE95-B849-91CF-A4A7E392BBE7}"/>
              </a:ext>
            </a:extLst>
          </p:cNvPr>
          <p:cNvSpPr/>
          <p:nvPr/>
        </p:nvSpPr>
        <p:spPr>
          <a:xfrm>
            <a:off x="7016557" y="3465170"/>
            <a:ext cx="2173184" cy="192380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1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2" y="202889"/>
            <a:ext cx="11648178" cy="1200329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Firstly, we consider what it would look like if the rest was replaced by a note: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7C8B157-606B-6B49-803E-30AAD68CA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352" y="2585811"/>
            <a:ext cx="1275961" cy="955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C07801-F114-2D40-BC60-3888B7DD6D2A}"/>
              </a:ext>
            </a:extLst>
          </p:cNvPr>
          <p:cNvSpPr txBox="1"/>
          <p:nvPr/>
        </p:nvSpPr>
        <p:spPr>
          <a:xfrm>
            <a:off x="137422" y="4748572"/>
            <a:ext cx="8972711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So, to play a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and a</a:t>
            </a:r>
            <a:r>
              <a:rPr lang="en-US" sz="3600" b="1" dirty="0">
                <a:solidFill>
                  <a:srgbClr val="FFFF00"/>
                </a:solidFill>
              </a:rPr>
              <a:t> single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FF00"/>
                </a:solidFill>
              </a:rPr>
              <a:t>quavers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DB339-11DC-FF46-A3ED-759FA4A89CD0}"/>
              </a:ext>
            </a:extLst>
          </p:cNvPr>
          <p:cNvSpPr txBox="1"/>
          <p:nvPr/>
        </p:nvSpPr>
        <p:spPr>
          <a:xfrm>
            <a:off x="6004407" y="3656505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drink word is: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25E104-29FB-5A4C-B040-74CD67967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24" y="1734676"/>
            <a:ext cx="306334" cy="552263"/>
          </a:xfrm>
          <a:prstGeom prst="rect">
            <a:avLst/>
          </a:prstGeom>
        </p:spPr>
      </p:pic>
      <p:pic>
        <p:nvPicPr>
          <p:cNvPr id="12" name="Picture 11" descr="Shape, icon&#10;&#10;Description automatically generated">
            <a:extLst>
              <a:ext uri="{FF2B5EF4-FFF2-40B4-BE49-F238E27FC236}">
                <a16:creationId xmlns:a16="http://schemas.microsoft.com/office/drawing/2014/main" id="{E0B3B7E6-8DD7-6944-8420-BE4F86AA0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03" y="1468426"/>
            <a:ext cx="604858" cy="9474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5D36DA-9EB5-FD47-AD86-29C1FF051F63}"/>
              </a:ext>
            </a:extLst>
          </p:cNvPr>
          <p:cNvSpPr txBox="1"/>
          <p:nvPr/>
        </p:nvSpPr>
        <p:spPr>
          <a:xfrm>
            <a:off x="2231892" y="1618969"/>
            <a:ext cx="7603282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Replace the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with a </a:t>
            </a:r>
            <a:r>
              <a:rPr lang="en-US" sz="3600" b="1" dirty="0">
                <a:solidFill>
                  <a:srgbClr val="FFFF00"/>
                </a:solidFill>
              </a:rPr>
              <a:t>quaver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10109727" y="3594951"/>
            <a:ext cx="1868135" cy="769441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</a:rPr>
              <a:t>Cof</a:t>
            </a:r>
            <a:r>
              <a:rPr lang="en-US" sz="4400" b="1" dirty="0">
                <a:solidFill>
                  <a:schemeClr val="bg1"/>
                </a:solidFill>
              </a:rPr>
              <a:t> 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118CDC-39CB-A94A-A96E-802DAD4E8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764" y="4795605"/>
            <a:ext cx="306334" cy="552263"/>
          </a:xfrm>
          <a:prstGeom prst="rect">
            <a:avLst/>
          </a:prstGeom>
        </p:spPr>
      </p:pic>
      <p:pic>
        <p:nvPicPr>
          <p:cNvPr id="18" name="Picture 17" descr="Shape, icon&#10;&#10;Description automatically generated">
            <a:extLst>
              <a:ext uri="{FF2B5EF4-FFF2-40B4-BE49-F238E27FC236}">
                <a16:creationId xmlns:a16="http://schemas.microsoft.com/office/drawing/2014/main" id="{5CC1CEFF-1A36-BF45-8860-897209128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0661" y="4513686"/>
            <a:ext cx="604858" cy="9474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22022F9-9FAD-DF4F-9A11-8BB0001D92C1}"/>
              </a:ext>
            </a:extLst>
          </p:cNvPr>
          <p:cNvSpPr txBox="1"/>
          <p:nvPr/>
        </p:nvSpPr>
        <p:spPr>
          <a:xfrm>
            <a:off x="9835174" y="5517438"/>
            <a:ext cx="2093685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Co  ffee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EC800E-19BE-3741-91B5-9FF2847E2591}"/>
              </a:ext>
            </a:extLst>
          </p:cNvPr>
          <p:cNvSpPr/>
          <p:nvPr/>
        </p:nvSpPr>
        <p:spPr>
          <a:xfrm>
            <a:off x="9963921" y="5666732"/>
            <a:ext cx="648603" cy="499533"/>
          </a:xfrm>
          <a:prstGeom prst="rect">
            <a:avLst/>
          </a:prstGeom>
          <a:solidFill>
            <a:schemeClr val="accent6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60A65C-88B7-7C41-8FE1-3A19F375521E}"/>
              </a:ext>
            </a:extLst>
          </p:cNvPr>
          <p:cNvSpPr txBox="1"/>
          <p:nvPr/>
        </p:nvSpPr>
        <p:spPr>
          <a:xfrm>
            <a:off x="137423" y="5661279"/>
            <a:ext cx="897271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say </a:t>
            </a:r>
            <a:r>
              <a:rPr lang="en-US" sz="3600" b="1" dirty="0">
                <a:solidFill>
                  <a:srgbClr val="FFFF00"/>
                </a:solidFill>
              </a:rPr>
              <a:t>coffee</a:t>
            </a:r>
            <a:r>
              <a:rPr lang="en-US" sz="3600" b="1" dirty="0">
                <a:solidFill>
                  <a:schemeClr val="bg1"/>
                </a:solidFill>
              </a:rPr>
              <a:t> but only clap on the ‘</a:t>
            </a:r>
            <a:r>
              <a:rPr lang="en-US" sz="3600" b="1" dirty="0" err="1">
                <a:solidFill>
                  <a:srgbClr val="FFFF00"/>
                </a:solidFill>
              </a:rPr>
              <a:t>ffee</a:t>
            </a:r>
            <a:r>
              <a:rPr lang="en-US" sz="3600" b="1" dirty="0">
                <a:solidFill>
                  <a:schemeClr val="bg1"/>
                </a:solidFill>
              </a:rPr>
              <a:t>’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84F4D37-59AF-6D4D-AE59-D617CB1D6701}"/>
              </a:ext>
            </a:extLst>
          </p:cNvPr>
          <p:cNvSpPr/>
          <p:nvPr/>
        </p:nvSpPr>
        <p:spPr>
          <a:xfrm>
            <a:off x="287867" y="1468426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Shape, icon&#10;&#10;Description automatically generated">
            <a:extLst>
              <a:ext uri="{FF2B5EF4-FFF2-40B4-BE49-F238E27FC236}">
                <a16:creationId xmlns:a16="http://schemas.microsoft.com/office/drawing/2014/main" id="{AE82C768-17DB-9A45-ACF0-9C8396F17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7988" y="1494486"/>
            <a:ext cx="604858" cy="947419"/>
          </a:xfrm>
          <a:prstGeom prst="rect">
            <a:avLst/>
          </a:prstGeom>
        </p:spPr>
      </p:pic>
      <p:pic>
        <p:nvPicPr>
          <p:cNvPr id="26" name="Picture 25" descr="Shape, icon&#10;&#10;Description automatically generated">
            <a:extLst>
              <a:ext uri="{FF2B5EF4-FFF2-40B4-BE49-F238E27FC236}">
                <a16:creationId xmlns:a16="http://schemas.microsoft.com/office/drawing/2014/main" id="{1A44EF63-F654-2B4B-B9CC-1D2778285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9098" y="1489098"/>
            <a:ext cx="604858" cy="947419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9B91408F-1A31-1F4C-86EC-8EFE4B4552EF}"/>
              </a:ext>
            </a:extLst>
          </p:cNvPr>
          <p:cNvSpPr/>
          <p:nvPr/>
        </p:nvSpPr>
        <p:spPr>
          <a:xfrm>
            <a:off x="10274433" y="1403219"/>
            <a:ext cx="707800" cy="110355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Shape, icon&#10;&#10;Description automatically generated">
            <a:extLst>
              <a:ext uri="{FF2B5EF4-FFF2-40B4-BE49-F238E27FC236}">
                <a16:creationId xmlns:a16="http://schemas.microsoft.com/office/drawing/2014/main" id="{672D536F-25C6-9349-9D62-134FCD95A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517" y="2569949"/>
            <a:ext cx="523625" cy="820180"/>
          </a:xfrm>
          <a:prstGeom prst="rect">
            <a:avLst/>
          </a:prstGeom>
        </p:spPr>
      </p:pic>
      <p:pic>
        <p:nvPicPr>
          <p:cNvPr id="28" name="Picture 27" descr="Shape, icon&#10;&#10;Description automatically generated">
            <a:extLst>
              <a:ext uri="{FF2B5EF4-FFF2-40B4-BE49-F238E27FC236}">
                <a16:creationId xmlns:a16="http://schemas.microsoft.com/office/drawing/2014/main" id="{3FB93886-A426-B247-BCE5-CD830D314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627" y="2564561"/>
            <a:ext cx="523625" cy="8201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404F075-3069-1040-954F-21A60FF7420A}"/>
              </a:ext>
            </a:extLst>
          </p:cNvPr>
          <p:cNvSpPr txBox="1"/>
          <p:nvPr/>
        </p:nvSpPr>
        <p:spPr>
          <a:xfrm>
            <a:off x="6004407" y="2794423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- usually looks like: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6" grpId="0" animBg="1"/>
      <p:bldP spid="20" grpId="0" animBg="1"/>
      <p:bldP spid="21" grpId="0" animBg="1"/>
      <p:bldP spid="22" grpId="0" animBg="1"/>
      <p:bldP spid="24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C07801-F114-2D40-BC60-3888B7DD6D2A}"/>
              </a:ext>
            </a:extLst>
          </p:cNvPr>
          <p:cNvSpPr txBox="1"/>
          <p:nvPr/>
        </p:nvSpPr>
        <p:spPr>
          <a:xfrm>
            <a:off x="89922" y="4018956"/>
            <a:ext cx="9147181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So, to play a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and </a:t>
            </a:r>
            <a:r>
              <a:rPr lang="en-US" sz="3600" b="1" dirty="0">
                <a:solidFill>
                  <a:srgbClr val="FFFF00"/>
                </a:solidFill>
              </a:rPr>
              <a:t>two semiquavers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DB339-11DC-FF46-A3ED-759FA4A89CD0}"/>
              </a:ext>
            </a:extLst>
          </p:cNvPr>
          <p:cNvSpPr txBox="1"/>
          <p:nvPr/>
        </p:nvSpPr>
        <p:spPr>
          <a:xfrm>
            <a:off x="5899142" y="2841186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drink word is: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5D36DA-9EB5-FD47-AD86-29C1FF051F63}"/>
              </a:ext>
            </a:extLst>
          </p:cNvPr>
          <p:cNvSpPr txBox="1"/>
          <p:nvPr/>
        </p:nvSpPr>
        <p:spPr>
          <a:xfrm>
            <a:off x="2097501" y="456158"/>
            <a:ext cx="7603282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Replace the </a:t>
            </a:r>
            <a:r>
              <a:rPr lang="en-US" sz="3600" b="1" dirty="0">
                <a:solidFill>
                  <a:srgbClr val="FFFF00"/>
                </a:solidFill>
              </a:rPr>
              <a:t>quaver rest </a:t>
            </a:r>
            <a:r>
              <a:rPr lang="en-US" sz="3600" b="1" dirty="0">
                <a:solidFill>
                  <a:schemeClr val="bg1"/>
                </a:solidFill>
              </a:rPr>
              <a:t>with a </a:t>
            </a:r>
            <a:r>
              <a:rPr lang="en-US" sz="3600" b="1" dirty="0">
                <a:solidFill>
                  <a:srgbClr val="FFFF00"/>
                </a:solidFill>
              </a:rPr>
              <a:t>quaver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10042716" y="2958361"/>
            <a:ext cx="2093685" cy="52322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Blackcurrant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60A65C-88B7-7C41-8FE1-3A19F375521E}"/>
              </a:ext>
            </a:extLst>
          </p:cNvPr>
          <p:cNvSpPr txBox="1"/>
          <p:nvPr/>
        </p:nvSpPr>
        <p:spPr>
          <a:xfrm>
            <a:off x="89922" y="5260015"/>
            <a:ext cx="8219146" cy="120032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say </a:t>
            </a:r>
            <a:r>
              <a:rPr lang="en-US" sz="3600" b="1" dirty="0">
                <a:solidFill>
                  <a:srgbClr val="FFFF00"/>
                </a:solidFill>
              </a:rPr>
              <a:t>blackcurrant</a:t>
            </a:r>
            <a:r>
              <a:rPr lang="en-US" sz="3600" b="1" dirty="0">
                <a:solidFill>
                  <a:schemeClr val="bg1"/>
                </a:solidFill>
              </a:rPr>
              <a:t> but only clap on the ‘</a:t>
            </a:r>
            <a:r>
              <a:rPr lang="en-US" sz="3600" b="1" dirty="0">
                <a:solidFill>
                  <a:srgbClr val="FFFF00"/>
                </a:solidFill>
              </a:rPr>
              <a:t>currant</a:t>
            </a:r>
            <a:r>
              <a:rPr lang="en-US" sz="3600" b="1" dirty="0">
                <a:solidFill>
                  <a:schemeClr val="bg1"/>
                </a:solidFill>
              </a:rPr>
              <a:t>’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84F4D37-59AF-6D4D-AE59-D617CB1D6701}"/>
              </a:ext>
            </a:extLst>
          </p:cNvPr>
          <p:cNvSpPr/>
          <p:nvPr/>
        </p:nvSpPr>
        <p:spPr>
          <a:xfrm>
            <a:off x="233886" y="305615"/>
            <a:ext cx="609600" cy="94741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Shape, icon&#10;&#10;Description automatically generated">
            <a:extLst>
              <a:ext uri="{FF2B5EF4-FFF2-40B4-BE49-F238E27FC236}">
                <a16:creationId xmlns:a16="http://schemas.microsoft.com/office/drawing/2014/main" id="{1A44EF63-F654-2B4B-B9CC-1D2778285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7381" y="229755"/>
            <a:ext cx="604858" cy="947419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9B91408F-1A31-1F4C-86EC-8EFE4B4552EF}"/>
              </a:ext>
            </a:extLst>
          </p:cNvPr>
          <p:cNvSpPr/>
          <p:nvPr/>
        </p:nvSpPr>
        <p:spPr>
          <a:xfrm>
            <a:off x="10042716" y="143876"/>
            <a:ext cx="707800" cy="110355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04F075-3069-1040-954F-21A60FF7420A}"/>
              </a:ext>
            </a:extLst>
          </p:cNvPr>
          <p:cNvSpPr txBox="1"/>
          <p:nvPr/>
        </p:nvSpPr>
        <p:spPr>
          <a:xfrm>
            <a:off x="5955404" y="1918235"/>
            <a:ext cx="3879770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- usually looks like: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E814CDF-EB55-C14C-8000-05ED88E47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95" y="510548"/>
            <a:ext cx="349973" cy="630937"/>
          </a:xfrm>
          <a:prstGeom prst="rect">
            <a:avLst/>
          </a:prstGeom>
        </p:spPr>
      </p:pic>
      <p:pic>
        <p:nvPicPr>
          <p:cNvPr id="31" name="Picture 30" descr="A picture containing table&#10;&#10;Description automatically generated">
            <a:extLst>
              <a:ext uri="{FF2B5EF4-FFF2-40B4-BE49-F238E27FC236}">
                <a16:creationId xmlns:a16="http://schemas.microsoft.com/office/drawing/2014/main" id="{C1118DD5-001E-BA43-93B4-4E5CF32D6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03" y="211593"/>
            <a:ext cx="798148" cy="1033965"/>
          </a:xfrm>
          <a:prstGeom prst="rect">
            <a:avLst/>
          </a:prstGeom>
        </p:spPr>
      </p:pic>
      <p:pic>
        <p:nvPicPr>
          <p:cNvPr id="32" name="Picture 31" descr="A picture containing table&#10;&#10;Description automatically generated">
            <a:extLst>
              <a:ext uri="{FF2B5EF4-FFF2-40B4-BE49-F238E27FC236}">
                <a16:creationId xmlns:a16="http://schemas.microsoft.com/office/drawing/2014/main" id="{5F06C665-7A53-3C48-92F8-CE4799FB5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4698" y="143209"/>
            <a:ext cx="798148" cy="1033965"/>
          </a:xfrm>
          <a:prstGeom prst="rect">
            <a:avLst/>
          </a:prstGeom>
        </p:spPr>
      </p:pic>
      <p:pic>
        <p:nvPicPr>
          <p:cNvPr id="33" name="Picture 32" descr="Shape, icon&#10;&#10;Description automatically generated">
            <a:extLst>
              <a:ext uri="{FF2B5EF4-FFF2-40B4-BE49-F238E27FC236}">
                <a16:creationId xmlns:a16="http://schemas.microsoft.com/office/drawing/2014/main" id="{C6DAE2C7-2A9E-B040-81E6-EB76BCC56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196" y="1656006"/>
            <a:ext cx="604858" cy="947419"/>
          </a:xfrm>
          <a:prstGeom prst="rect">
            <a:avLst/>
          </a:prstGeom>
        </p:spPr>
      </p:pic>
      <p:pic>
        <p:nvPicPr>
          <p:cNvPr id="34" name="Picture 33" descr="A picture containing table&#10;&#10;Description automatically generated">
            <a:extLst>
              <a:ext uri="{FF2B5EF4-FFF2-40B4-BE49-F238E27FC236}">
                <a16:creationId xmlns:a16="http://schemas.microsoft.com/office/drawing/2014/main" id="{8B0141F0-21AF-154B-A46A-0E565347C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513" y="1603326"/>
            <a:ext cx="798148" cy="1033965"/>
          </a:xfrm>
          <a:prstGeom prst="rect">
            <a:avLst/>
          </a:prstGeom>
        </p:spPr>
      </p:pic>
      <p:pic>
        <p:nvPicPr>
          <p:cNvPr id="35" name="Picture 34" descr="A picture containing table&#10;&#10;Description automatically generated">
            <a:extLst>
              <a:ext uri="{FF2B5EF4-FFF2-40B4-BE49-F238E27FC236}">
                <a16:creationId xmlns:a16="http://schemas.microsoft.com/office/drawing/2014/main" id="{6B7471C7-9145-3946-8F9A-2F3CB5C107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82"/>
          <a:stretch/>
        </p:blipFill>
        <p:spPr>
          <a:xfrm>
            <a:off x="10328917" y="1721665"/>
            <a:ext cx="1498586" cy="118883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1731E8F-A5D4-3A48-81F9-0C3CD2A9301D}"/>
              </a:ext>
            </a:extLst>
          </p:cNvPr>
          <p:cNvSpPr txBox="1"/>
          <p:nvPr/>
        </p:nvSpPr>
        <p:spPr>
          <a:xfrm>
            <a:off x="9101895" y="5199828"/>
            <a:ext cx="3090105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Blackcurrant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4EFE573-CBCF-564D-A499-A69519368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9335" y="4336122"/>
            <a:ext cx="391087" cy="705058"/>
          </a:xfrm>
          <a:prstGeom prst="rect">
            <a:avLst/>
          </a:prstGeom>
        </p:spPr>
      </p:pic>
      <p:pic>
        <p:nvPicPr>
          <p:cNvPr id="38" name="Picture 37" descr="A picture containing table&#10;&#10;Description automatically generated">
            <a:extLst>
              <a:ext uri="{FF2B5EF4-FFF2-40B4-BE49-F238E27FC236}">
                <a16:creationId xmlns:a16="http://schemas.microsoft.com/office/drawing/2014/main" id="{886F73D5-76DF-BE4F-A3A7-3B4A4F44F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135" y="3981903"/>
            <a:ext cx="934508" cy="1210613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2889AC15-CD5D-964B-A484-390A56A7633A}"/>
              </a:ext>
            </a:extLst>
          </p:cNvPr>
          <p:cNvSpPr/>
          <p:nvPr/>
        </p:nvSpPr>
        <p:spPr>
          <a:xfrm>
            <a:off x="9135761" y="5353268"/>
            <a:ext cx="1278237" cy="499533"/>
          </a:xfrm>
          <a:prstGeom prst="rect">
            <a:avLst/>
          </a:prstGeom>
          <a:solidFill>
            <a:schemeClr val="accent6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1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6" grpId="0" animBg="1"/>
      <p:bldP spid="22" grpId="0" animBg="1"/>
      <p:bldP spid="24" grpId="0" animBg="1"/>
      <p:bldP spid="29" grpId="0" animBg="1"/>
      <p:bldP spid="36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0" y="20938"/>
            <a:ext cx="8396455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about complex syncopated rhythms?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0000AF-A852-AC42-9CA4-1D98C8B417AB}"/>
              </a:ext>
            </a:extLst>
          </p:cNvPr>
          <p:cNvSpPr txBox="1"/>
          <p:nvPr/>
        </p:nvSpPr>
        <p:spPr>
          <a:xfrm>
            <a:off x="116758" y="1028699"/>
            <a:ext cx="12082881" cy="1077218"/>
          </a:xfrm>
          <a:prstGeom prst="rect">
            <a:avLst/>
          </a:prstGeom>
          <a:solidFill>
            <a:srgbClr val="79E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‘Find’ the </a:t>
            </a:r>
            <a:r>
              <a:rPr lang="en-US" sz="3200" b="1" dirty="0">
                <a:solidFill>
                  <a:srgbClr val="FFFF00"/>
                </a:solidFill>
              </a:rPr>
              <a:t>8 quavers </a:t>
            </a:r>
            <a:r>
              <a:rPr lang="en-US" sz="3200" b="1" dirty="0"/>
              <a:t>that are in a bar with 4 beats (there are 2 quavers for every crotchet beat)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434464-ECF6-7F47-96A4-FBBB0977C11A}"/>
              </a:ext>
            </a:extLst>
          </p:cNvPr>
          <p:cNvSpPr txBox="1"/>
          <p:nvPr/>
        </p:nvSpPr>
        <p:spPr>
          <a:xfrm>
            <a:off x="143058" y="2392828"/>
            <a:ext cx="893529" cy="584775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E.g.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8F18D0-ABC2-FC49-9946-CBA541ECD6E1}"/>
              </a:ext>
            </a:extLst>
          </p:cNvPr>
          <p:cNvSpPr txBox="1"/>
          <p:nvPr/>
        </p:nvSpPr>
        <p:spPr>
          <a:xfrm>
            <a:off x="2979124" y="273379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409492-6464-4540-845E-952F22E5CE60}"/>
              </a:ext>
            </a:extLst>
          </p:cNvPr>
          <p:cNvSpPr txBox="1"/>
          <p:nvPr/>
        </p:nvSpPr>
        <p:spPr>
          <a:xfrm>
            <a:off x="2986062" y="315496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21" name="Picture 20" descr="A close up of a device&#10;&#10;Description automatically generated">
            <a:extLst>
              <a:ext uri="{FF2B5EF4-FFF2-40B4-BE49-F238E27FC236}">
                <a16:creationId xmlns:a16="http://schemas.microsoft.com/office/drawing/2014/main" id="{D5A91A48-7790-764B-8434-4210DDEB0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236" y="2731577"/>
            <a:ext cx="446791" cy="8543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94DC953-3B94-544C-99C5-BFE372D451C2}"/>
              </a:ext>
            </a:extLst>
          </p:cNvPr>
          <p:cNvSpPr/>
          <p:nvPr/>
        </p:nvSpPr>
        <p:spPr>
          <a:xfrm flipH="1">
            <a:off x="10277355" y="2815587"/>
            <a:ext cx="45719" cy="763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Shape, icon&#10;&#10;Description automatically generated">
            <a:extLst>
              <a:ext uri="{FF2B5EF4-FFF2-40B4-BE49-F238E27FC236}">
                <a16:creationId xmlns:a16="http://schemas.microsoft.com/office/drawing/2014/main" id="{46CE4804-55CA-7A49-BD93-0D851D2A4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1" y="2704824"/>
            <a:ext cx="549871" cy="8612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543871C-7626-3E46-98AB-059564563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303" y="2928440"/>
            <a:ext cx="278485" cy="502057"/>
          </a:xfrm>
          <a:prstGeom prst="rect">
            <a:avLst/>
          </a:prstGeom>
        </p:spPr>
      </p:pic>
      <p:pic>
        <p:nvPicPr>
          <p:cNvPr id="26" name="Picture 25" descr="Shape, icon&#10;&#10;Description automatically generated">
            <a:extLst>
              <a:ext uri="{FF2B5EF4-FFF2-40B4-BE49-F238E27FC236}">
                <a16:creationId xmlns:a16="http://schemas.microsoft.com/office/drawing/2014/main" id="{6E82131A-1C04-344D-9FA3-B366028DD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636" y="2721699"/>
            <a:ext cx="549871" cy="861290"/>
          </a:xfrm>
          <a:prstGeom prst="rect">
            <a:avLst/>
          </a:prstGeom>
        </p:spPr>
      </p:pic>
      <p:pic>
        <p:nvPicPr>
          <p:cNvPr id="29" name="Picture 28" descr="A close up of a device&#10;&#10;Description automatically generated">
            <a:extLst>
              <a:ext uri="{FF2B5EF4-FFF2-40B4-BE49-F238E27FC236}">
                <a16:creationId xmlns:a16="http://schemas.microsoft.com/office/drawing/2014/main" id="{42322FE6-4B7D-F54C-A189-5A6F98596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02" y="2725149"/>
            <a:ext cx="446791" cy="854390"/>
          </a:xfrm>
          <a:prstGeom prst="rect">
            <a:avLst/>
          </a:prstGeom>
        </p:spPr>
      </p:pic>
      <p:pic>
        <p:nvPicPr>
          <p:cNvPr id="30" name="Picture 29" descr="Shape, icon&#10;&#10;Description automatically generated">
            <a:extLst>
              <a:ext uri="{FF2B5EF4-FFF2-40B4-BE49-F238E27FC236}">
                <a16:creationId xmlns:a16="http://schemas.microsoft.com/office/drawing/2014/main" id="{6974440D-5F7F-D24F-8DDB-EA4A594FC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84" y="2721699"/>
            <a:ext cx="549871" cy="86129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6F9A57C-9AC9-614F-AAC8-2F08CFD1F608}"/>
              </a:ext>
            </a:extLst>
          </p:cNvPr>
          <p:cNvSpPr txBox="1"/>
          <p:nvPr/>
        </p:nvSpPr>
        <p:spPr>
          <a:xfrm>
            <a:off x="3585796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A7762-79A2-0943-9904-D688DA858E81}"/>
              </a:ext>
            </a:extLst>
          </p:cNvPr>
          <p:cNvSpPr txBox="1"/>
          <p:nvPr/>
        </p:nvSpPr>
        <p:spPr>
          <a:xfrm>
            <a:off x="4650699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594E2A-A64F-DA4C-9182-3A1B595455FB}"/>
              </a:ext>
            </a:extLst>
          </p:cNvPr>
          <p:cNvSpPr txBox="1"/>
          <p:nvPr/>
        </p:nvSpPr>
        <p:spPr>
          <a:xfrm>
            <a:off x="5459756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01CA1FA-1D82-5147-ABBF-3212DF67AD6F}"/>
              </a:ext>
            </a:extLst>
          </p:cNvPr>
          <p:cNvSpPr txBox="1"/>
          <p:nvPr/>
        </p:nvSpPr>
        <p:spPr>
          <a:xfrm>
            <a:off x="6211802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3B304FC-EC78-4045-829F-060F82B3F1E4}"/>
              </a:ext>
            </a:extLst>
          </p:cNvPr>
          <p:cNvSpPr txBox="1"/>
          <p:nvPr/>
        </p:nvSpPr>
        <p:spPr>
          <a:xfrm>
            <a:off x="7105524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995CC6-4457-4045-BB7C-082D6184D242}"/>
              </a:ext>
            </a:extLst>
          </p:cNvPr>
          <p:cNvSpPr txBox="1"/>
          <p:nvPr/>
        </p:nvSpPr>
        <p:spPr>
          <a:xfrm>
            <a:off x="7807277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21A002-93DB-2542-B4B1-0A74E59D4A64}"/>
              </a:ext>
            </a:extLst>
          </p:cNvPr>
          <p:cNvSpPr txBox="1"/>
          <p:nvPr/>
        </p:nvSpPr>
        <p:spPr>
          <a:xfrm>
            <a:off x="8632775" y="3899349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8EF4840-2A53-A846-8963-04837D2E9C4A}"/>
              </a:ext>
            </a:extLst>
          </p:cNvPr>
          <p:cNvSpPr txBox="1"/>
          <p:nvPr/>
        </p:nvSpPr>
        <p:spPr>
          <a:xfrm>
            <a:off x="9382591" y="3899348"/>
            <a:ext cx="507539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4466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19" grpId="0"/>
      <p:bldP spid="20" grpId="0"/>
      <p:bldP spid="2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2999</TotalTime>
  <Words>885</Words>
  <Application>Microsoft Macintosh PowerPoint</Application>
  <PresentationFormat>Widescreen</PresentationFormat>
  <Paragraphs>158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267</cp:revision>
  <dcterms:created xsi:type="dcterms:W3CDTF">2020-08-27T10:33:49Z</dcterms:created>
  <dcterms:modified xsi:type="dcterms:W3CDTF">2020-11-15T18:21:39Z</dcterms:modified>
</cp:coreProperties>
</file>