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375" r:id="rId2"/>
    <p:sldId id="351" r:id="rId3"/>
    <p:sldId id="377" r:id="rId4"/>
    <p:sldId id="334" r:id="rId5"/>
    <p:sldId id="333" r:id="rId6"/>
    <p:sldId id="378" r:id="rId7"/>
    <p:sldId id="379" r:id="rId8"/>
    <p:sldId id="358" r:id="rId9"/>
    <p:sldId id="380" r:id="rId10"/>
    <p:sldId id="381" r:id="rId11"/>
    <p:sldId id="349" r:id="rId12"/>
    <p:sldId id="382" r:id="rId13"/>
    <p:sldId id="383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8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91"/>
    <p:restoredTop sz="86395"/>
  </p:normalViewPr>
  <p:slideViewPr>
    <p:cSldViewPr snapToGrid="0" snapToObjects="1">
      <p:cViewPr varScale="1">
        <p:scale>
          <a:sx n="76" d="100"/>
          <a:sy n="76" d="100"/>
        </p:scale>
        <p:origin x="224" y="1224"/>
      </p:cViewPr>
      <p:guideLst/>
    </p:cSldViewPr>
  </p:slideViewPr>
  <p:outlineViewPr>
    <p:cViewPr>
      <p:scale>
        <a:sx n="33" d="100"/>
        <a:sy n="33" d="100"/>
      </p:scale>
      <p:origin x="0" y="-23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89807-7703-3F48-B42B-E830CD641628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02057-DADE-734E-9F23-18FFD2986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AF46E-66F6-7649-8ECF-FF50EBA52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8AC57-7D2D-A34C-9D93-595933C1D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0A226-970C-964A-BC42-9492182F5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8B0D9-F31C-4D45-A617-AC67B30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818EF-D205-7840-AA0E-CD74098D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2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729E-C9E7-C24F-944D-6E082B59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E40-7466-D648-817E-BDD643F623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6A2A6-8ACE-2B4E-9D5B-00C796FCD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A45AD-D79F-0448-828B-E51D60E4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4A1D5-51F4-4D4C-92AE-B5BE5ADE0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8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7E4FDE-4ABD-7D41-876F-C5B9C11651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CCE490-4F16-164A-B9B7-AE63676BE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9B758-48F3-F645-AECF-7251EF6F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CEE38-14DD-7A46-89FE-3CBB1C58B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EDB12-F3B2-A141-A069-E670FB4A0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03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51FD3-FDED-AE4C-8F5D-6AAEEF42B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8D00C-F123-B745-826D-8B93FD9A6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8B241-2927-F04F-AB63-DFECC69D4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A97D-ED9D-294C-A23A-F958C89E6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1ECC1-28EC-BB41-9C5C-F3DB552E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52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42A09E-C253-2449-9214-AC2B00497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4981-8749-464F-8DDF-0451CE236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BC548D-A1AD-4D42-8DC5-860E197F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4073C-2B7B-5746-8A71-F58CBEA7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C6F15-C0F1-C04B-A2B4-D04A01E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80990-3B78-A543-A3B1-D4B2A2D1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566AB7-FED4-EF4F-BF53-DE417ECA33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700C-40A4-5347-8299-FAA9FB1D4F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B3D02-5B05-1C40-9DB8-967C80DA6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1DA914-20C4-0A42-A5AC-95859CCE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DF65F5-8014-E947-9688-0B1CDB3E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2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8CD07-7F21-B444-8E42-040E83861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15E846-BE9D-D44C-BD33-FCBEB535A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86AD37-171C-3944-89EB-44941F6A4D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B54B0F-79E2-EB4B-9664-D2B74CEEC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8B647-3826-4743-AC93-150946F9E9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260E1A-DCB9-EF4E-ACB1-A88C1675B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06EA28-BC92-C547-882F-48AF17862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02EC8D-2AAC-204D-A8F4-B48C26104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8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806B1-35CC-1A43-A065-30B87AB2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09FAB9-B17B-4D45-862C-03F0FB3F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17793C-EEFF-5840-8A76-2717150BD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440FC-0759-E64E-8847-185D5EA8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7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0211DA-DF5F-8A44-AE63-916DB20E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FD463-BD65-9D42-AD07-A2EE8CA84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41424-25D2-9345-9A8A-0AA5A8BCA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AAE64-FE51-FB4D-9539-6384D33D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090DD-9D13-BF49-9111-E4668AC68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FA114E-5A5C-B644-90CE-A79068D642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8CF2A-E842-BD4C-A33D-0574E89B0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47EC-61C8-A745-B1ED-49C387F9B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6E6F67-D011-1A4E-B283-495741BB7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97D-D552-B844-8914-2633E5865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5351C-3813-004C-B01E-726DA84A1B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C76D0-F554-CE4A-B3AD-BBDC03D4F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6779A2-C9A9-1147-8A1F-DD89C65A7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8E53E2-E9CE-354C-B64F-69DA3FFC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46ECD-F442-8F46-8B27-72A4C92B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4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BE5AC7-FDA7-9445-9AE0-72524FD48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F0DA2-9B70-3F4C-8648-C58A17A9F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813F-B209-A64C-9161-1E4540DF55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0E388-A6D7-5A40-9276-8EFF8C1D593C}" type="datetimeFigureOut">
              <a:rPr lang="en-US" smtClean="0"/>
              <a:t>10/20/20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66415-56D9-3945-98E9-B987A8C35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56A5B7-C069-5245-BA9A-DFB8B25BC3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FE12A-980A-D343-A09D-C042D6A68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93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2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tiff"/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10" Type="http://schemas.openxmlformats.org/officeDocument/2006/relationships/image" Target="../media/image16.png"/><Relationship Id="rId4" Type="http://schemas.openxmlformats.org/officeDocument/2006/relationships/image" Target="../media/image9.png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tiff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tiff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tiff"/><Relationship Id="rId5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tiff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06D09C-41D3-8947-8654-68A86242BCF6}"/>
              </a:ext>
            </a:extLst>
          </p:cNvPr>
          <p:cNvSpPr txBox="1"/>
          <p:nvPr/>
        </p:nvSpPr>
        <p:spPr>
          <a:xfrm>
            <a:off x="3586348" y="1947553"/>
            <a:ext cx="53082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Rhythm Lesson 7</a:t>
            </a:r>
          </a:p>
        </p:txBody>
      </p:sp>
    </p:spTree>
    <p:extLst>
      <p:ext uri="{BB962C8B-B14F-4D97-AF65-F5344CB8AC3E}">
        <p14:creationId xmlns:p14="http://schemas.microsoft.com/office/powerpoint/2010/main" val="190138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7422" y="150212"/>
            <a:ext cx="11771791" cy="1138773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If we add the beat numbers (the </a:t>
            </a:r>
            <a:r>
              <a:rPr lang="en-US" sz="3600" b="1" dirty="0">
                <a:solidFill>
                  <a:srgbClr val="FFFF00"/>
                </a:solidFill>
              </a:rPr>
              <a:t>+</a:t>
            </a:r>
            <a:r>
              <a:rPr lang="en-US" sz="3200" b="1" dirty="0">
                <a:solidFill>
                  <a:schemeClr val="bg1"/>
                </a:solidFill>
              </a:rPr>
              <a:t> sign = </a:t>
            </a:r>
            <a:r>
              <a:rPr lang="en-US" sz="3200" b="1" dirty="0">
                <a:solidFill>
                  <a:srgbClr val="FFFF00"/>
                </a:solidFill>
              </a:rPr>
              <a:t>OFF-beat</a:t>
            </a:r>
            <a:r>
              <a:rPr lang="en-US" sz="3200" b="1" dirty="0">
                <a:solidFill>
                  <a:schemeClr val="bg1"/>
                </a:solidFill>
              </a:rPr>
              <a:t>) we can see that some of the beats now have the emphasis on the 2</a:t>
            </a:r>
            <a:r>
              <a:rPr lang="en-US" sz="3200" b="1" baseline="30000" dirty="0">
                <a:solidFill>
                  <a:schemeClr val="bg1"/>
                </a:solidFill>
              </a:rPr>
              <a:t>nd</a:t>
            </a:r>
            <a:r>
              <a:rPr lang="en-US" sz="3200" b="1" dirty="0">
                <a:solidFill>
                  <a:schemeClr val="bg1"/>
                </a:solidFill>
              </a:rPr>
              <a:t> half of the beat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34" name="Picture 3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FD98B10-F6ED-FF4F-8373-B4B18111D1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33" y="2473178"/>
            <a:ext cx="1362282" cy="7747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85C86A2-986C-0949-8A94-63311F7C35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88" r="1" b="12847"/>
          <a:stretch/>
        </p:blipFill>
        <p:spPr>
          <a:xfrm>
            <a:off x="10825225" y="2497926"/>
            <a:ext cx="458559" cy="745818"/>
          </a:xfrm>
          <a:prstGeom prst="rect">
            <a:avLst/>
          </a:prstGeom>
        </p:spPr>
      </p:pic>
      <p:pic>
        <p:nvPicPr>
          <p:cNvPr id="36" name="Picture 35" descr="A close up of a device&#10;&#10;Description automatically generated">
            <a:extLst>
              <a:ext uri="{FF2B5EF4-FFF2-40B4-BE49-F238E27FC236}">
                <a16:creationId xmlns:a16="http://schemas.microsoft.com/office/drawing/2014/main" id="{01915308-127D-3A4A-9F2F-2C8B05976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4589" y="2397841"/>
            <a:ext cx="444558" cy="850120"/>
          </a:xfrm>
          <a:prstGeom prst="rect">
            <a:avLst/>
          </a:prstGeom>
        </p:spPr>
      </p:pic>
      <p:pic>
        <p:nvPicPr>
          <p:cNvPr id="37" name="Picture 3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6BA8945B-DCBE-5C4F-937B-F0FCD0203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7469" y="2458014"/>
            <a:ext cx="1092400" cy="791842"/>
          </a:xfrm>
          <a:prstGeom prst="rect">
            <a:avLst/>
          </a:prstGeom>
        </p:spPr>
      </p:pic>
      <p:pic>
        <p:nvPicPr>
          <p:cNvPr id="43" name="Picture 42" descr="A close up of a device&#10;&#10;Description automatically generated">
            <a:extLst>
              <a:ext uri="{FF2B5EF4-FFF2-40B4-BE49-F238E27FC236}">
                <a16:creationId xmlns:a16="http://schemas.microsoft.com/office/drawing/2014/main" id="{A7E01589-6727-3E43-802D-2A4B4F5C4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7074" y="2397841"/>
            <a:ext cx="444558" cy="85012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67240DF-9C5A-2645-B4C0-E859F21A1E13}"/>
              </a:ext>
            </a:extLst>
          </p:cNvPr>
          <p:cNvSpPr txBox="1"/>
          <p:nvPr/>
        </p:nvSpPr>
        <p:spPr>
          <a:xfrm>
            <a:off x="112893" y="2294888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A3145E1-38E8-3145-9D35-EAECC1C67C2D}"/>
              </a:ext>
            </a:extLst>
          </p:cNvPr>
          <p:cNvSpPr txBox="1"/>
          <p:nvPr/>
        </p:nvSpPr>
        <p:spPr>
          <a:xfrm>
            <a:off x="114773" y="276684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F215570-7916-8D4D-90ED-A57DBEA5F1F3}"/>
              </a:ext>
            </a:extLst>
          </p:cNvPr>
          <p:cNvSpPr/>
          <p:nvPr/>
        </p:nvSpPr>
        <p:spPr>
          <a:xfrm>
            <a:off x="6333065" y="249792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C6C248A-126A-0147-9C65-8124CE8EAA04}"/>
              </a:ext>
            </a:extLst>
          </p:cNvPr>
          <p:cNvSpPr/>
          <p:nvPr/>
        </p:nvSpPr>
        <p:spPr>
          <a:xfrm>
            <a:off x="12090384" y="2514862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93F3BAA-66C7-BA46-9C44-65BD4E668D57}"/>
              </a:ext>
            </a:extLst>
          </p:cNvPr>
          <p:cNvSpPr/>
          <p:nvPr/>
        </p:nvSpPr>
        <p:spPr>
          <a:xfrm>
            <a:off x="5795706" y="301682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A6819758-9F89-7045-9948-7AE710DCEC9B}"/>
              </a:ext>
            </a:extLst>
          </p:cNvPr>
          <p:cNvSpPr/>
          <p:nvPr/>
        </p:nvSpPr>
        <p:spPr>
          <a:xfrm>
            <a:off x="7109530" y="302800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Shape&#10;&#10;Description automatically generated">
            <a:extLst>
              <a:ext uri="{FF2B5EF4-FFF2-40B4-BE49-F238E27FC236}">
                <a16:creationId xmlns:a16="http://schemas.microsoft.com/office/drawing/2014/main" id="{1AE83980-D9E0-7340-A0C7-6FF16935E6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5732" y="2387261"/>
            <a:ext cx="718680" cy="89283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63346D3-4148-DB47-B352-A04F758A6C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708" y="2624468"/>
            <a:ext cx="304590" cy="549120"/>
          </a:xfrm>
          <a:prstGeom prst="rect">
            <a:avLst/>
          </a:prstGeom>
        </p:spPr>
      </p:pic>
      <p:pic>
        <p:nvPicPr>
          <p:cNvPr id="52" name="Picture 51" descr="Shape&#10;&#10;Description automatically generated">
            <a:extLst>
              <a:ext uri="{FF2B5EF4-FFF2-40B4-BE49-F238E27FC236}">
                <a16:creationId xmlns:a16="http://schemas.microsoft.com/office/drawing/2014/main" id="{FE5DEF1A-D905-434E-BD59-715BEDCD4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2164" y="2404474"/>
            <a:ext cx="718680" cy="892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4B38288-9167-FC49-BA22-DB6D5FBF15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23140" y="2641681"/>
            <a:ext cx="304590" cy="549120"/>
          </a:xfrm>
          <a:prstGeom prst="rect">
            <a:avLst/>
          </a:prstGeom>
        </p:spPr>
      </p:pic>
      <p:pic>
        <p:nvPicPr>
          <p:cNvPr id="54" name="Picture 53" descr="A picture containing table&#10;&#10;Description automatically generated">
            <a:extLst>
              <a:ext uri="{FF2B5EF4-FFF2-40B4-BE49-F238E27FC236}">
                <a16:creationId xmlns:a16="http://schemas.microsoft.com/office/drawing/2014/main" id="{2E7C275E-AD5D-694F-A8E0-CA0A162E023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1247" t="2682" r="934"/>
          <a:stretch/>
        </p:blipFill>
        <p:spPr>
          <a:xfrm>
            <a:off x="8312863" y="2551490"/>
            <a:ext cx="631607" cy="745818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88136B37-F9F2-4E41-9E03-DFF06616CF54}"/>
              </a:ext>
            </a:extLst>
          </p:cNvPr>
          <p:cNvSpPr/>
          <p:nvPr/>
        </p:nvSpPr>
        <p:spPr>
          <a:xfrm>
            <a:off x="8323080" y="305429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4F233E0-A2F0-DD4E-899B-D56A1C5482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4209" y="2679608"/>
            <a:ext cx="304590" cy="54912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DF5F11FB-21A6-5F45-8EDD-0A5AEC58D748}"/>
              </a:ext>
            </a:extLst>
          </p:cNvPr>
          <p:cNvSpPr/>
          <p:nvPr/>
        </p:nvSpPr>
        <p:spPr>
          <a:xfrm>
            <a:off x="8244920" y="2433835"/>
            <a:ext cx="317289" cy="226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685979A-75D0-8D4F-8A14-74D3ADBAB907}"/>
              </a:ext>
            </a:extLst>
          </p:cNvPr>
          <p:cNvSpPr txBox="1"/>
          <p:nvPr/>
        </p:nvSpPr>
        <p:spPr>
          <a:xfrm>
            <a:off x="787662" y="1632979"/>
            <a:ext cx="113535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1    </a:t>
            </a:r>
            <a:r>
              <a:rPr lang="en-US" sz="3600" b="1" dirty="0">
                <a:solidFill>
                  <a:srgbClr val="FFFF00"/>
                </a:solidFill>
              </a:rPr>
              <a:t>+</a:t>
            </a:r>
            <a:r>
              <a:rPr lang="en-US" sz="3600" b="1" dirty="0"/>
              <a:t>      2    +    3    </a:t>
            </a:r>
            <a:r>
              <a:rPr lang="en-US" sz="3600" b="1" dirty="0">
                <a:solidFill>
                  <a:srgbClr val="FFFF00"/>
                </a:solidFill>
              </a:rPr>
              <a:t>+</a:t>
            </a:r>
            <a:r>
              <a:rPr lang="en-US" sz="3600" b="1" dirty="0"/>
              <a:t>      4  </a:t>
            </a:r>
            <a:r>
              <a:rPr lang="en-US" sz="4800" b="1" dirty="0"/>
              <a:t> </a:t>
            </a:r>
            <a:r>
              <a:rPr lang="en-US" sz="3600" b="1" dirty="0"/>
              <a:t> +    1   </a:t>
            </a:r>
            <a:r>
              <a:rPr lang="en-US" sz="800" b="1" dirty="0"/>
              <a:t>       </a:t>
            </a:r>
            <a:r>
              <a:rPr lang="en-US" sz="3600" b="1" dirty="0"/>
              <a:t>+     2  </a:t>
            </a:r>
            <a:r>
              <a:rPr lang="en-US" sz="3600" b="1" dirty="0">
                <a:solidFill>
                  <a:srgbClr val="FFFF00"/>
                </a:solidFill>
              </a:rPr>
              <a:t>+</a:t>
            </a:r>
            <a:r>
              <a:rPr lang="en-US" sz="3600" b="1" dirty="0"/>
              <a:t>        3     +     4     +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529EF5D-DF55-9D49-AA76-390B4C082883}"/>
              </a:ext>
            </a:extLst>
          </p:cNvPr>
          <p:cNvSpPr txBox="1"/>
          <p:nvPr/>
        </p:nvSpPr>
        <p:spPr>
          <a:xfrm>
            <a:off x="137422" y="3855685"/>
            <a:ext cx="11771791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These small changes have shifted the emphasis from ON-beat to </a:t>
            </a:r>
            <a:r>
              <a:rPr lang="en-US" sz="3200" b="1" dirty="0">
                <a:solidFill>
                  <a:srgbClr val="FFFF00"/>
                </a:solidFill>
              </a:rPr>
              <a:t>OFF-beat</a:t>
            </a:r>
            <a:r>
              <a:rPr lang="en-US" sz="3200" b="1" dirty="0">
                <a:solidFill>
                  <a:schemeClr val="bg1"/>
                </a:solidFill>
              </a:rPr>
              <a:t>, making the rhythm </a:t>
            </a:r>
            <a:r>
              <a:rPr lang="en-US" sz="3200" b="1" dirty="0">
                <a:solidFill>
                  <a:srgbClr val="FFFF00"/>
                </a:solidFill>
              </a:rPr>
              <a:t>syncopated</a:t>
            </a:r>
          </a:p>
        </p:txBody>
      </p:sp>
    </p:spTree>
    <p:extLst>
      <p:ext uri="{BB962C8B-B14F-4D97-AF65-F5344CB8AC3E}">
        <p14:creationId xmlns:p14="http://schemas.microsoft.com/office/powerpoint/2010/main" val="399841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2A29BD4-D6E2-5342-A16D-9FE43C07194E}"/>
              </a:ext>
            </a:extLst>
          </p:cNvPr>
          <p:cNvSpPr txBox="1"/>
          <p:nvPr/>
        </p:nvSpPr>
        <p:spPr>
          <a:xfrm>
            <a:off x="52829" y="85533"/>
            <a:ext cx="11599596" cy="1375132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2800" b="1" dirty="0"/>
              <a:t>LAST LESSON’S TASK: </a:t>
            </a:r>
          </a:p>
          <a:p>
            <a:r>
              <a:rPr lang="en-US" sz="2800" b="1" dirty="0"/>
              <a:t>Adding syncopation to the following rhythms by removing two, three, or four </a:t>
            </a:r>
            <a:r>
              <a:rPr lang="en-US" sz="2800" b="1" dirty="0">
                <a:solidFill>
                  <a:schemeClr val="accent1"/>
                </a:solidFill>
              </a:rPr>
              <a:t>ON-beat notes</a:t>
            </a:r>
            <a:r>
              <a:rPr lang="en-US" sz="2800" b="1" dirty="0"/>
              <a:t>. </a:t>
            </a:r>
            <a:r>
              <a:rPr lang="en-US" sz="2800" b="1" dirty="0">
                <a:solidFill>
                  <a:srgbClr val="FF0000"/>
                </a:solidFill>
              </a:rPr>
              <a:t>Don’t remove any semiquavers</a:t>
            </a:r>
            <a:r>
              <a:rPr lang="en-US" sz="2800" b="1" dirty="0"/>
              <a:t>.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B97D531D-5411-4247-B8AF-5E7DB46CF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168" y="2862877"/>
            <a:ext cx="335681" cy="641915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6EDED48-0C2B-2249-8D94-CE8BE6B13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62" y="2862878"/>
            <a:ext cx="856891" cy="641915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CE930-1146-494A-BCFA-BC3441302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016" y="2919762"/>
            <a:ext cx="1028644" cy="585030"/>
          </a:xfrm>
          <a:prstGeom prst="rect">
            <a:avLst/>
          </a:prstGeom>
        </p:spPr>
      </p:pic>
      <p:pic>
        <p:nvPicPr>
          <p:cNvPr id="8" name="Picture 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02DC4E2-C7E6-3240-876E-1517DA39F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703" y="2891911"/>
            <a:ext cx="868786" cy="629752"/>
          </a:xfrm>
          <a:prstGeom prst="rect">
            <a:avLst/>
          </a:prstGeom>
        </p:spPr>
      </p:pic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1E24A3D6-1B5E-1544-ABD0-578D0DB6CF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581264" y="2930824"/>
            <a:ext cx="746035" cy="590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9C4175-93FA-E54F-A6C2-7604D1461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4704" y="2891910"/>
            <a:ext cx="432183" cy="629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B3D6AB-FE41-7048-895A-DEF4FC003443}"/>
              </a:ext>
            </a:extLst>
          </p:cNvPr>
          <p:cNvSpPr txBox="1"/>
          <p:nvPr/>
        </p:nvSpPr>
        <p:spPr>
          <a:xfrm>
            <a:off x="355577" y="26778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92AE5-8788-274D-A559-F64A3FC1E711}"/>
              </a:ext>
            </a:extLst>
          </p:cNvPr>
          <p:cNvSpPr txBox="1"/>
          <p:nvPr/>
        </p:nvSpPr>
        <p:spPr>
          <a:xfrm>
            <a:off x="362515" y="30989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FF1A47-8AAB-424C-8D1E-DF38806EF21D}"/>
              </a:ext>
            </a:extLst>
          </p:cNvPr>
          <p:cNvSpPr/>
          <p:nvPr/>
        </p:nvSpPr>
        <p:spPr>
          <a:xfrm flipH="1">
            <a:off x="4532893" y="293082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168A6601-009E-9F49-A26C-34C5F8518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064" y="2885829"/>
            <a:ext cx="856891" cy="641915"/>
          </a:xfrm>
          <a:prstGeom prst="rect">
            <a:avLst/>
          </a:prstGeom>
        </p:spPr>
      </p:pic>
      <p:pic>
        <p:nvPicPr>
          <p:cNvPr id="15" name="Picture 1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94305FC-6224-BB4D-AC1F-675C2E1AD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789" y="2896850"/>
            <a:ext cx="856891" cy="64191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CD5E25-B8C7-2540-AC4C-553E947C9915}"/>
              </a:ext>
            </a:extLst>
          </p:cNvPr>
          <p:cNvSpPr/>
          <p:nvPr/>
        </p:nvSpPr>
        <p:spPr>
          <a:xfrm flipH="1">
            <a:off x="8394423" y="291976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D2926FCD-9A35-A84D-8B59-E7A79123EE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69010" y="2903325"/>
            <a:ext cx="746035" cy="590839"/>
          </a:xfrm>
          <a:prstGeom prst="rect">
            <a:avLst/>
          </a:prstGeom>
        </p:spPr>
      </p:pic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F7921071-B7C8-B446-834B-2567ECCC3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1" y="2836094"/>
            <a:ext cx="335681" cy="6419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855050-5652-0F4E-9554-CBB60C6AAF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4540" y="2911869"/>
            <a:ext cx="432183" cy="629752"/>
          </a:xfrm>
          <a:prstGeom prst="rect">
            <a:avLst/>
          </a:prstGeom>
        </p:spPr>
      </p:pic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7385CE4C-F91F-4B41-8730-762B4232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7181" y="2870210"/>
            <a:ext cx="335681" cy="64191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84A84E-BB63-4A49-8D25-A3E9E36EC7D5}"/>
              </a:ext>
            </a:extLst>
          </p:cNvPr>
          <p:cNvSpPr/>
          <p:nvPr/>
        </p:nvSpPr>
        <p:spPr>
          <a:xfrm flipH="1">
            <a:off x="11436692" y="290418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8F3B92-9E91-794F-877C-1FF03EB5EA1E}"/>
              </a:ext>
            </a:extLst>
          </p:cNvPr>
          <p:cNvSpPr txBox="1"/>
          <p:nvPr/>
        </p:nvSpPr>
        <p:spPr>
          <a:xfrm>
            <a:off x="369101" y="3802750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E8F10E-B3E4-4748-BAA6-57DABA68EA70}"/>
              </a:ext>
            </a:extLst>
          </p:cNvPr>
          <p:cNvSpPr txBox="1"/>
          <p:nvPr/>
        </p:nvSpPr>
        <p:spPr>
          <a:xfrm>
            <a:off x="364164" y="4223911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E39C1E77-5927-B746-9B44-2A97CEF63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39" y="3902953"/>
            <a:ext cx="335681" cy="641915"/>
          </a:xfrm>
          <a:prstGeom prst="rect">
            <a:avLst/>
          </a:prstGeom>
        </p:spPr>
      </p:pic>
      <p:pic>
        <p:nvPicPr>
          <p:cNvPr id="25" name="Picture 2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426E19D-ED20-BE4F-94AE-9BBEA4028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2620" y="3962981"/>
            <a:ext cx="1028644" cy="585030"/>
          </a:xfrm>
          <a:prstGeom prst="rect">
            <a:avLst/>
          </a:prstGeom>
        </p:spPr>
      </p:pic>
      <p:pic>
        <p:nvPicPr>
          <p:cNvPr id="26" name="Picture 2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365E90F-9437-B340-B0F7-38A8729C1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810" y="3934538"/>
            <a:ext cx="856891" cy="64191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AA1BC94-59CC-AB4B-8C5A-26882B35449D}"/>
              </a:ext>
            </a:extLst>
          </p:cNvPr>
          <p:cNvSpPr/>
          <p:nvPr/>
        </p:nvSpPr>
        <p:spPr>
          <a:xfrm flipH="1">
            <a:off x="3907236" y="396705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85D77DF-1E1B-A445-9978-8944F7BE9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00" y="3914126"/>
            <a:ext cx="856891" cy="641915"/>
          </a:xfrm>
          <a:prstGeom prst="rect">
            <a:avLst/>
          </a:prstGeom>
        </p:spPr>
      </p:pic>
      <p:pic>
        <p:nvPicPr>
          <p:cNvPr id="29" name="Picture 2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77E9EA3C-D394-7E44-B555-CD1C52741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742" y="3962980"/>
            <a:ext cx="1028644" cy="585030"/>
          </a:xfrm>
          <a:prstGeom prst="rect">
            <a:avLst/>
          </a:prstGeom>
        </p:spPr>
      </p:pic>
      <p:pic>
        <p:nvPicPr>
          <p:cNvPr id="30" name="Picture 2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79F55E4-A385-AB41-8FCB-2D21187CD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301" y="3946701"/>
            <a:ext cx="868786" cy="6297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8DBD659-0B11-3147-803B-56F4235C4C7D}"/>
              </a:ext>
            </a:extLst>
          </p:cNvPr>
          <p:cNvSpPr/>
          <p:nvPr/>
        </p:nvSpPr>
        <p:spPr>
          <a:xfrm flipH="1">
            <a:off x="7760820" y="398442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A close up of a device&#10;&#10;Description automatically generated">
            <a:extLst>
              <a:ext uri="{FF2B5EF4-FFF2-40B4-BE49-F238E27FC236}">
                <a16:creationId xmlns:a16="http://schemas.microsoft.com/office/drawing/2014/main" id="{24263358-09B7-7B40-AB66-B1390A24B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3" y="3889020"/>
            <a:ext cx="335681" cy="641915"/>
          </a:xfrm>
          <a:prstGeom prst="rect">
            <a:avLst/>
          </a:prstGeom>
        </p:spPr>
      </p:pic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6148E508-8F87-634D-870F-F67691A7ED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35487" y="3973595"/>
            <a:ext cx="746035" cy="590839"/>
          </a:xfrm>
          <a:prstGeom prst="rect">
            <a:avLst/>
          </a:prstGeom>
        </p:spPr>
      </p:pic>
      <p:pic>
        <p:nvPicPr>
          <p:cNvPr id="34" name="Picture 33" descr="A close up of a device&#10;&#10;Description automatically generated">
            <a:extLst>
              <a:ext uri="{FF2B5EF4-FFF2-40B4-BE49-F238E27FC236}">
                <a16:creationId xmlns:a16="http://schemas.microsoft.com/office/drawing/2014/main" id="{2C3D4A7D-CF45-1B4A-BE11-AF5AECE7E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0" y="3889020"/>
            <a:ext cx="335681" cy="64191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CBEA571-7C71-0B43-AF30-E670161E8BBA}"/>
              </a:ext>
            </a:extLst>
          </p:cNvPr>
          <p:cNvSpPr/>
          <p:nvPr/>
        </p:nvSpPr>
        <p:spPr>
          <a:xfrm flipH="1">
            <a:off x="10310441" y="396870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D597FE-0F8F-4243-8AE6-4270A41029D4}"/>
              </a:ext>
            </a:extLst>
          </p:cNvPr>
          <p:cNvSpPr txBox="1"/>
          <p:nvPr/>
        </p:nvSpPr>
        <p:spPr>
          <a:xfrm>
            <a:off x="345351" y="507655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A37D1E-4C24-6848-B62F-74446E8ECA04}"/>
              </a:ext>
            </a:extLst>
          </p:cNvPr>
          <p:cNvSpPr txBox="1"/>
          <p:nvPr/>
        </p:nvSpPr>
        <p:spPr>
          <a:xfrm>
            <a:off x="352289" y="549771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38" name="Picture 3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A16FEAA-589A-A143-A7B3-7B5771B5D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597" y="5290061"/>
            <a:ext cx="1028644" cy="585030"/>
          </a:xfrm>
          <a:prstGeom prst="rect">
            <a:avLst/>
          </a:prstGeom>
        </p:spPr>
      </p:pic>
      <p:pic>
        <p:nvPicPr>
          <p:cNvPr id="39" name="Picture 38" descr="A picture containing table&#10;&#10;Description automatically generated">
            <a:extLst>
              <a:ext uri="{FF2B5EF4-FFF2-40B4-BE49-F238E27FC236}">
                <a16:creationId xmlns:a16="http://schemas.microsoft.com/office/drawing/2014/main" id="{DB4641C3-D55F-1746-A3D0-CAC1F5497C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208246" y="5290626"/>
            <a:ext cx="746035" cy="590839"/>
          </a:xfrm>
          <a:prstGeom prst="rect">
            <a:avLst/>
          </a:prstGeom>
        </p:spPr>
      </p:pic>
      <p:pic>
        <p:nvPicPr>
          <p:cNvPr id="40" name="Picture 39" descr="A picture containing table&#10;&#10;Description automatically generated">
            <a:extLst>
              <a:ext uri="{FF2B5EF4-FFF2-40B4-BE49-F238E27FC236}">
                <a16:creationId xmlns:a16="http://schemas.microsoft.com/office/drawing/2014/main" id="{BB1BA45C-A331-304D-AFB7-6061D6D7E4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3206920" y="5272302"/>
            <a:ext cx="746035" cy="590839"/>
          </a:xfrm>
          <a:prstGeom prst="rect">
            <a:avLst/>
          </a:prstGeom>
        </p:spPr>
      </p:pic>
      <p:pic>
        <p:nvPicPr>
          <p:cNvPr id="41" name="Picture 4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0F70A46-F402-434D-ABD6-68B57C63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5594" y="5221226"/>
            <a:ext cx="856891" cy="64191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862E29E-5E95-9849-B1EF-C04ECDB2D36B}"/>
              </a:ext>
            </a:extLst>
          </p:cNvPr>
          <p:cNvSpPr/>
          <p:nvPr/>
        </p:nvSpPr>
        <p:spPr>
          <a:xfrm flipH="1">
            <a:off x="5249004" y="5255199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A picture containing mirror&#10;&#10;Description automatically generated">
            <a:extLst>
              <a:ext uri="{FF2B5EF4-FFF2-40B4-BE49-F238E27FC236}">
                <a16:creationId xmlns:a16="http://schemas.microsoft.com/office/drawing/2014/main" id="{502D1321-BECB-9242-A445-07AE4C56B7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1243" y="5285434"/>
            <a:ext cx="371384" cy="577707"/>
          </a:xfrm>
          <a:prstGeom prst="rect">
            <a:avLst/>
          </a:prstGeom>
        </p:spPr>
      </p:pic>
      <p:pic>
        <p:nvPicPr>
          <p:cNvPr id="44" name="Picture 4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8F051C04-7703-A142-95DB-C567003A4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034" y="5259411"/>
            <a:ext cx="868786" cy="629752"/>
          </a:xfrm>
          <a:prstGeom prst="rect">
            <a:avLst/>
          </a:prstGeom>
        </p:spPr>
      </p:pic>
      <p:pic>
        <p:nvPicPr>
          <p:cNvPr id="45" name="Picture 4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5E1AFC6-AFF2-5D45-96A1-9B62098EC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0795" y="5253329"/>
            <a:ext cx="856891" cy="64191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4964627-855B-B34A-8C84-0521D0E040E2}"/>
              </a:ext>
            </a:extLst>
          </p:cNvPr>
          <p:cNvSpPr/>
          <p:nvPr/>
        </p:nvSpPr>
        <p:spPr>
          <a:xfrm flipH="1">
            <a:off x="7978704" y="528917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D4CF5E0-672A-3D42-B026-D687391BA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476" y="5239550"/>
            <a:ext cx="856891" cy="641915"/>
          </a:xfrm>
          <a:prstGeom prst="rect">
            <a:avLst/>
          </a:prstGeom>
        </p:spPr>
      </p:pic>
      <p:pic>
        <p:nvPicPr>
          <p:cNvPr id="48" name="Picture 47" descr="A picture containing mirror&#10;&#10;Description automatically generated">
            <a:extLst>
              <a:ext uri="{FF2B5EF4-FFF2-40B4-BE49-F238E27FC236}">
                <a16:creationId xmlns:a16="http://schemas.microsoft.com/office/drawing/2014/main" id="{A7F9F10F-28FD-FF4B-9D28-394DA1B0F1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79902" y="5199582"/>
            <a:ext cx="361404" cy="66355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2C5686C-F780-0944-BF36-80B06B00F323}"/>
              </a:ext>
            </a:extLst>
          </p:cNvPr>
          <p:cNvSpPr/>
          <p:nvPr/>
        </p:nvSpPr>
        <p:spPr>
          <a:xfrm flipH="1">
            <a:off x="11057014" y="526160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C8641-EC22-684C-BB58-8CA87416530C}"/>
              </a:ext>
            </a:extLst>
          </p:cNvPr>
          <p:cNvSpPr txBox="1"/>
          <p:nvPr/>
        </p:nvSpPr>
        <p:spPr>
          <a:xfrm>
            <a:off x="12289" y="2957745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A02067-54AE-7B49-9AA2-B46DF66379B1}"/>
              </a:ext>
            </a:extLst>
          </p:cNvPr>
          <p:cNvSpPr txBox="1"/>
          <p:nvPr/>
        </p:nvSpPr>
        <p:spPr>
          <a:xfrm>
            <a:off x="12288" y="4074787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B66EBF8-FF0B-EE42-A39B-C841AFFE7130}"/>
              </a:ext>
            </a:extLst>
          </p:cNvPr>
          <p:cNvSpPr txBox="1"/>
          <p:nvPr/>
        </p:nvSpPr>
        <p:spPr>
          <a:xfrm>
            <a:off x="-681" y="5351743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30AEC0-C80E-2349-9F90-15CA9E2B3AA0}"/>
              </a:ext>
            </a:extLst>
          </p:cNvPr>
          <p:cNvSpPr txBox="1"/>
          <p:nvPr/>
        </p:nvSpPr>
        <p:spPr>
          <a:xfrm>
            <a:off x="144265" y="1658417"/>
            <a:ext cx="11508159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1. Identify the </a:t>
            </a:r>
            <a:r>
              <a:rPr lang="en-US" sz="3200" b="1" dirty="0">
                <a:solidFill>
                  <a:srgbClr val="FFFF00"/>
                </a:solidFill>
              </a:rPr>
              <a:t>ON-beats</a:t>
            </a:r>
            <a:r>
              <a:rPr lang="en-US" sz="3200" b="1" dirty="0">
                <a:solidFill>
                  <a:schemeClr val="bg1"/>
                </a:solidFill>
              </a:rPr>
              <a:t> – </a:t>
            </a:r>
            <a:r>
              <a:rPr lang="en-US" sz="3200" b="1" dirty="0">
                <a:solidFill>
                  <a:srgbClr val="FF0000"/>
                </a:solidFill>
              </a:rPr>
              <a:t>no semiquavers </a:t>
            </a:r>
            <a:r>
              <a:rPr lang="en-US" sz="3200" b="1" dirty="0">
                <a:solidFill>
                  <a:schemeClr val="bg1"/>
                </a:solidFill>
              </a:rPr>
              <a:t>or </a:t>
            </a:r>
            <a:r>
              <a:rPr lang="en-US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crotchets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C4935A5-A449-1447-98DE-06770F0185D4}"/>
              </a:ext>
            </a:extLst>
          </p:cNvPr>
          <p:cNvSpPr/>
          <p:nvPr/>
        </p:nvSpPr>
        <p:spPr>
          <a:xfrm>
            <a:off x="1045583" y="33245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E392601-939F-6046-9DC2-1BC30ED2E00E}"/>
              </a:ext>
            </a:extLst>
          </p:cNvPr>
          <p:cNvSpPr/>
          <p:nvPr/>
        </p:nvSpPr>
        <p:spPr>
          <a:xfrm>
            <a:off x="2573531" y="33443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159895D-E725-E24D-A02F-EBABC614EABB}"/>
              </a:ext>
            </a:extLst>
          </p:cNvPr>
          <p:cNvSpPr/>
          <p:nvPr/>
        </p:nvSpPr>
        <p:spPr>
          <a:xfrm>
            <a:off x="5991646" y="33542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14A36D6-E02C-D04F-A6EE-51179B88EAB5}"/>
              </a:ext>
            </a:extLst>
          </p:cNvPr>
          <p:cNvSpPr/>
          <p:nvPr/>
        </p:nvSpPr>
        <p:spPr>
          <a:xfrm>
            <a:off x="6975315" y="33641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CBF0F5E-C23B-F743-9B1E-B9A564DFC143}"/>
              </a:ext>
            </a:extLst>
          </p:cNvPr>
          <p:cNvSpPr/>
          <p:nvPr/>
        </p:nvSpPr>
        <p:spPr>
          <a:xfrm>
            <a:off x="8671501" y="3314723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D49AFCC-537E-5047-90C0-752C5D443010}"/>
              </a:ext>
            </a:extLst>
          </p:cNvPr>
          <p:cNvSpPr/>
          <p:nvPr/>
        </p:nvSpPr>
        <p:spPr>
          <a:xfrm>
            <a:off x="2860528" y="43913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1341AC4-BA11-7748-A8D0-5F348261CFD9}"/>
              </a:ext>
            </a:extLst>
          </p:cNvPr>
          <p:cNvSpPr/>
          <p:nvPr/>
        </p:nvSpPr>
        <p:spPr>
          <a:xfrm>
            <a:off x="4354842" y="437754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ADA6325-DE33-BF41-9414-79B0650906A7}"/>
              </a:ext>
            </a:extLst>
          </p:cNvPr>
          <p:cNvSpPr/>
          <p:nvPr/>
        </p:nvSpPr>
        <p:spPr>
          <a:xfrm>
            <a:off x="8640139" y="4386164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62B9127-D790-6243-8C45-3892143DE17C}"/>
              </a:ext>
            </a:extLst>
          </p:cNvPr>
          <p:cNvSpPr/>
          <p:nvPr/>
        </p:nvSpPr>
        <p:spPr>
          <a:xfrm>
            <a:off x="2205553" y="5702672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EEEE7EE-E431-A94C-9CE1-B2B26E9DCF78}"/>
              </a:ext>
            </a:extLst>
          </p:cNvPr>
          <p:cNvSpPr/>
          <p:nvPr/>
        </p:nvSpPr>
        <p:spPr>
          <a:xfrm>
            <a:off x="3213858" y="5690797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D0BAABD-C8FA-5F49-A945-7EC94812884D}"/>
              </a:ext>
            </a:extLst>
          </p:cNvPr>
          <p:cNvSpPr/>
          <p:nvPr/>
        </p:nvSpPr>
        <p:spPr>
          <a:xfrm>
            <a:off x="4245868" y="5690796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A34D08E-0ADD-5749-92C4-A73146F9AB22}"/>
              </a:ext>
            </a:extLst>
          </p:cNvPr>
          <p:cNvSpPr/>
          <p:nvPr/>
        </p:nvSpPr>
        <p:spPr>
          <a:xfrm>
            <a:off x="8181507" y="5715949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EE4F7C5-610C-3145-B5D1-CF471484B77F}"/>
              </a:ext>
            </a:extLst>
          </p:cNvPr>
          <p:cNvSpPr/>
          <p:nvPr/>
        </p:nvSpPr>
        <p:spPr>
          <a:xfrm>
            <a:off x="9272614" y="5702671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2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device&#10;&#10;Description automatically generated">
            <a:extLst>
              <a:ext uri="{FF2B5EF4-FFF2-40B4-BE49-F238E27FC236}">
                <a16:creationId xmlns:a16="http://schemas.microsoft.com/office/drawing/2014/main" id="{B97D531D-5411-4247-B8AF-5E7DB46CF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8168" y="2862877"/>
            <a:ext cx="335681" cy="641915"/>
          </a:xfrm>
          <a:prstGeom prst="rect">
            <a:avLst/>
          </a:prstGeom>
        </p:spPr>
      </p:pic>
      <p:pic>
        <p:nvPicPr>
          <p:cNvPr id="6" name="Picture 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6EDED48-0C2B-2249-8D94-CE8BE6B13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62" y="2862878"/>
            <a:ext cx="856891" cy="641915"/>
          </a:xfrm>
          <a:prstGeom prst="rect">
            <a:avLst/>
          </a:prstGeom>
        </p:spPr>
      </p:pic>
      <p:pic>
        <p:nvPicPr>
          <p:cNvPr id="7" name="Picture 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AE2CE930-1146-494A-BCFA-BC34413024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016" y="2919762"/>
            <a:ext cx="1028644" cy="585030"/>
          </a:xfrm>
          <a:prstGeom prst="rect">
            <a:avLst/>
          </a:prstGeom>
        </p:spPr>
      </p:pic>
      <p:pic>
        <p:nvPicPr>
          <p:cNvPr id="8" name="Picture 7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02DC4E2-C7E6-3240-876E-1517DA39F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5703" y="2891911"/>
            <a:ext cx="868786" cy="629752"/>
          </a:xfrm>
          <a:prstGeom prst="rect">
            <a:avLst/>
          </a:prstGeom>
        </p:spPr>
      </p:pic>
      <p:pic>
        <p:nvPicPr>
          <p:cNvPr id="9" name="Picture 8" descr="A picture containing table&#10;&#10;Description automatically generated">
            <a:extLst>
              <a:ext uri="{FF2B5EF4-FFF2-40B4-BE49-F238E27FC236}">
                <a16:creationId xmlns:a16="http://schemas.microsoft.com/office/drawing/2014/main" id="{1E24A3D6-1B5E-1544-ABD0-578D0DB6CF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581264" y="2930824"/>
            <a:ext cx="746035" cy="590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9C4175-93FA-E54F-A6C2-7604D14612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4704" y="2891910"/>
            <a:ext cx="432183" cy="6297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8B3D6AB-FE41-7048-895A-DEF4FC003443}"/>
              </a:ext>
            </a:extLst>
          </p:cNvPr>
          <p:cNvSpPr txBox="1"/>
          <p:nvPr/>
        </p:nvSpPr>
        <p:spPr>
          <a:xfrm>
            <a:off x="355577" y="26778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B92AE5-8788-274D-A559-F64A3FC1E711}"/>
              </a:ext>
            </a:extLst>
          </p:cNvPr>
          <p:cNvSpPr txBox="1"/>
          <p:nvPr/>
        </p:nvSpPr>
        <p:spPr>
          <a:xfrm>
            <a:off x="362515" y="30989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AFF1A47-8AAB-424C-8D1E-DF38806EF21D}"/>
              </a:ext>
            </a:extLst>
          </p:cNvPr>
          <p:cNvSpPr/>
          <p:nvPr/>
        </p:nvSpPr>
        <p:spPr>
          <a:xfrm flipH="1">
            <a:off x="4532893" y="293082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168A6601-009E-9F49-A26C-34C5F8518D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064" y="2885829"/>
            <a:ext cx="856891" cy="641915"/>
          </a:xfrm>
          <a:prstGeom prst="rect">
            <a:avLst/>
          </a:prstGeom>
        </p:spPr>
      </p:pic>
      <p:pic>
        <p:nvPicPr>
          <p:cNvPr id="15" name="Picture 1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C94305FC-6224-BB4D-AC1F-675C2E1AD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6789" y="2896850"/>
            <a:ext cx="856891" cy="64191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CD5E25-B8C7-2540-AC4C-553E947C9915}"/>
              </a:ext>
            </a:extLst>
          </p:cNvPr>
          <p:cNvSpPr/>
          <p:nvPr/>
        </p:nvSpPr>
        <p:spPr>
          <a:xfrm flipH="1">
            <a:off x="8394423" y="291976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picture containing table&#10;&#10;Description automatically generated">
            <a:extLst>
              <a:ext uri="{FF2B5EF4-FFF2-40B4-BE49-F238E27FC236}">
                <a16:creationId xmlns:a16="http://schemas.microsoft.com/office/drawing/2014/main" id="{D2926FCD-9A35-A84D-8B59-E7A79123EE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69010" y="2903325"/>
            <a:ext cx="746035" cy="590839"/>
          </a:xfrm>
          <a:prstGeom prst="rect">
            <a:avLst/>
          </a:prstGeom>
        </p:spPr>
      </p:pic>
      <p:pic>
        <p:nvPicPr>
          <p:cNvPr id="18" name="Picture 17" descr="A close up of a device&#10;&#10;Description automatically generated">
            <a:extLst>
              <a:ext uri="{FF2B5EF4-FFF2-40B4-BE49-F238E27FC236}">
                <a16:creationId xmlns:a16="http://schemas.microsoft.com/office/drawing/2014/main" id="{F7921071-B7C8-B446-834B-2567ECCC3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1" y="2836094"/>
            <a:ext cx="335681" cy="6419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855050-5652-0F4E-9554-CBB60C6AAF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4540" y="2911869"/>
            <a:ext cx="432183" cy="629752"/>
          </a:xfrm>
          <a:prstGeom prst="rect">
            <a:avLst/>
          </a:prstGeom>
        </p:spPr>
      </p:pic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7385CE4C-F91F-4B41-8730-762B42329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7181" y="2870210"/>
            <a:ext cx="335681" cy="64191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84A84E-BB63-4A49-8D25-A3E9E36EC7D5}"/>
              </a:ext>
            </a:extLst>
          </p:cNvPr>
          <p:cNvSpPr/>
          <p:nvPr/>
        </p:nvSpPr>
        <p:spPr>
          <a:xfrm flipH="1">
            <a:off x="11436692" y="290418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C8641-EC22-684C-BB58-8CA87416530C}"/>
              </a:ext>
            </a:extLst>
          </p:cNvPr>
          <p:cNvSpPr txBox="1"/>
          <p:nvPr/>
        </p:nvSpPr>
        <p:spPr>
          <a:xfrm>
            <a:off x="12289" y="2957745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430AEC0-C80E-2349-9F90-15CA9E2B3AA0}"/>
              </a:ext>
            </a:extLst>
          </p:cNvPr>
          <p:cNvSpPr txBox="1"/>
          <p:nvPr/>
        </p:nvSpPr>
        <p:spPr>
          <a:xfrm>
            <a:off x="129962" y="307002"/>
            <a:ext cx="5966038" cy="584775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2. Decide which ones to remove.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C4935A5-A449-1447-98DE-06770F0185D4}"/>
              </a:ext>
            </a:extLst>
          </p:cNvPr>
          <p:cNvSpPr/>
          <p:nvPr/>
        </p:nvSpPr>
        <p:spPr>
          <a:xfrm>
            <a:off x="1045583" y="33245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E392601-939F-6046-9DC2-1BC30ED2E00E}"/>
              </a:ext>
            </a:extLst>
          </p:cNvPr>
          <p:cNvSpPr/>
          <p:nvPr/>
        </p:nvSpPr>
        <p:spPr>
          <a:xfrm>
            <a:off x="2573531" y="33443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6159895D-E725-E24D-A02F-EBABC614EABB}"/>
              </a:ext>
            </a:extLst>
          </p:cNvPr>
          <p:cNvSpPr/>
          <p:nvPr/>
        </p:nvSpPr>
        <p:spPr>
          <a:xfrm>
            <a:off x="5991646" y="33542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14A36D6-E02C-D04F-A6EE-51179B88EAB5}"/>
              </a:ext>
            </a:extLst>
          </p:cNvPr>
          <p:cNvSpPr/>
          <p:nvPr/>
        </p:nvSpPr>
        <p:spPr>
          <a:xfrm>
            <a:off x="6975315" y="336419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CBF0F5E-C23B-F743-9B1E-B9A564DFC143}"/>
              </a:ext>
            </a:extLst>
          </p:cNvPr>
          <p:cNvSpPr/>
          <p:nvPr/>
        </p:nvSpPr>
        <p:spPr>
          <a:xfrm>
            <a:off x="8671501" y="3314723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3CF89DE-BD27-5A46-BC7A-7FAABFF9303D}"/>
              </a:ext>
            </a:extLst>
          </p:cNvPr>
          <p:cNvSpPr txBox="1"/>
          <p:nvPr/>
        </p:nvSpPr>
        <p:spPr>
          <a:xfrm>
            <a:off x="129961" y="1126870"/>
            <a:ext cx="11638485" cy="1077218"/>
          </a:xfrm>
          <a:prstGeom prst="rect">
            <a:avLst/>
          </a:prstGeom>
          <a:solidFill>
            <a:srgbClr val="00B0F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3. Replace with a quaver rest (I’ve taken all of them out so that you can check your version)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F49076E-3959-A347-8052-CF95AE5227E4}"/>
              </a:ext>
            </a:extLst>
          </p:cNvPr>
          <p:cNvSpPr txBox="1"/>
          <p:nvPr/>
        </p:nvSpPr>
        <p:spPr>
          <a:xfrm>
            <a:off x="355580" y="4151011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EC5E546-FEF6-F345-A67D-861F3C610E76}"/>
              </a:ext>
            </a:extLst>
          </p:cNvPr>
          <p:cNvSpPr txBox="1"/>
          <p:nvPr/>
        </p:nvSpPr>
        <p:spPr>
          <a:xfrm>
            <a:off x="362518" y="4572172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0" name="Picture 69" descr="A close up of a device&#10;&#10;Description automatically generated">
            <a:extLst>
              <a:ext uri="{FF2B5EF4-FFF2-40B4-BE49-F238E27FC236}">
                <a16:creationId xmlns:a16="http://schemas.microsoft.com/office/drawing/2014/main" id="{31FBEDA8-41C8-774E-9134-6B592D083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305" y="4234478"/>
            <a:ext cx="335681" cy="641915"/>
          </a:xfrm>
          <a:prstGeom prst="rect">
            <a:avLst/>
          </a:prstGeom>
        </p:spPr>
      </p:pic>
      <p:pic>
        <p:nvPicPr>
          <p:cNvPr id="71" name="Picture 7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3CB6FE9C-DA2B-6745-9328-18D879FBE9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153" y="4291363"/>
            <a:ext cx="1028644" cy="585030"/>
          </a:xfrm>
          <a:prstGeom prst="rect">
            <a:avLst/>
          </a:prstGeom>
        </p:spPr>
      </p:pic>
      <p:pic>
        <p:nvPicPr>
          <p:cNvPr id="72" name="Picture 71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ECFB2EF-FC98-F64E-84B2-2D65673F9C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1840" y="4263512"/>
            <a:ext cx="868786" cy="62975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7DE745B2-8EDC-0D48-8889-2D85206644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0841" y="4263511"/>
            <a:ext cx="432183" cy="629752"/>
          </a:xfrm>
          <a:prstGeom prst="rect">
            <a:avLst/>
          </a:prstGeom>
        </p:spPr>
      </p:pic>
      <p:sp>
        <p:nvSpPr>
          <p:cNvPr id="74" name="Rectangle 73">
            <a:extLst>
              <a:ext uri="{FF2B5EF4-FFF2-40B4-BE49-F238E27FC236}">
                <a16:creationId xmlns:a16="http://schemas.microsoft.com/office/drawing/2014/main" id="{B2B2C13B-EAA1-034E-AFC2-725F18979308}"/>
              </a:ext>
            </a:extLst>
          </p:cNvPr>
          <p:cNvSpPr/>
          <p:nvPr/>
        </p:nvSpPr>
        <p:spPr>
          <a:xfrm flipH="1">
            <a:off x="4499030" y="430242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3B4D04D-DF49-ED43-A5EA-16696F76245F}"/>
              </a:ext>
            </a:extLst>
          </p:cNvPr>
          <p:cNvSpPr/>
          <p:nvPr/>
        </p:nvSpPr>
        <p:spPr>
          <a:xfrm flipH="1">
            <a:off x="8360560" y="429136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A close up of a device&#10;&#10;Description automatically generated">
            <a:extLst>
              <a:ext uri="{FF2B5EF4-FFF2-40B4-BE49-F238E27FC236}">
                <a16:creationId xmlns:a16="http://schemas.microsoft.com/office/drawing/2014/main" id="{8D6077A9-E4A9-334F-A562-8E9BDF4DD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6778" y="4207695"/>
            <a:ext cx="335681" cy="641915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E11CE1CB-7C3E-784C-82B4-06840D0E31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0677" y="4283470"/>
            <a:ext cx="432183" cy="629752"/>
          </a:xfrm>
          <a:prstGeom prst="rect">
            <a:avLst/>
          </a:prstGeom>
        </p:spPr>
      </p:pic>
      <p:pic>
        <p:nvPicPr>
          <p:cNvPr id="78" name="Picture 77" descr="A close up of a device&#10;&#10;Description automatically generated">
            <a:extLst>
              <a:ext uri="{FF2B5EF4-FFF2-40B4-BE49-F238E27FC236}">
                <a16:creationId xmlns:a16="http://schemas.microsoft.com/office/drawing/2014/main" id="{BE61F400-90B9-B145-AACD-CC3FDECA1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3318" y="4241811"/>
            <a:ext cx="335681" cy="641915"/>
          </a:xfrm>
          <a:prstGeom prst="rect">
            <a:avLst/>
          </a:prstGeom>
        </p:spPr>
      </p:pic>
      <p:sp>
        <p:nvSpPr>
          <p:cNvPr id="79" name="Rectangle 78">
            <a:extLst>
              <a:ext uri="{FF2B5EF4-FFF2-40B4-BE49-F238E27FC236}">
                <a16:creationId xmlns:a16="http://schemas.microsoft.com/office/drawing/2014/main" id="{ACE92F37-1A8D-F443-91DB-C5BF88C9A79A}"/>
              </a:ext>
            </a:extLst>
          </p:cNvPr>
          <p:cNvSpPr/>
          <p:nvPr/>
        </p:nvSpPr>
        <p:spPr>
          <a:xfrm flipH="1">
            <a:off x="11402829" y="427578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D0C1E238-126C-504A-9565-97C15CCA81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8356" y="4435654"/>
            <a:ext cx="209230" cy="377203"/>
          </a:xfrm>
          <a:prstGeom prst="rect">
            <a:avLst/>
          </a:prstGeom>
        </p:spPr>
      </p:pic>
      <p:pic>
        <p:nvPicPr>
          <p:cNvPr id="81" name="Picture 80" descr="Shape, icon&#10;&#10;Description automatically generated">
            <a:extLst>
              <a:ext uri="{FF2B5EF4-FFF2-40B4-BE49-F238E27FC236}">
                <a16:creationId xmlns:a16="http://schemas.microsoft.com/office/drawing/2014/main" id="{2B569616-67A1-7B49-8CFA-D5DEB53BF9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0121" y="4226186"/>
            <a:ext cx="413126" cy="6471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8A7C2EE1-12E5-D844-A053-005225E4F0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84248" y="4435654"/>
            <a:ext cx="209230" cy="377203"/>
          </a:xfrm>
          <a:prstGeom prst="rect">
            <a:avLst/>
          </a:prstGeom>
        </p:spPr>
      </p:pic>
      <p:pic>
        <p:nvPicPr>
          <p:cNvPr id="54" name="Picture 53" descr="A picture containing table&#10;&#10;Description automatically generated">
            <a:extLst>
              <a:ext uri="{FF2B5EF4-FFF2-40B4-BE49-F238E27FC236}">
                <a16:creationId xmlns:a16="http://schemas.microsoft.com/office/drawing/2014/main" id="{5B405C02-4A07-014B-85A1-89043A0079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0979" y="4247723"/>
            <a:ext cx="499958" cy="64767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0BF3ACB3-1A97-D943-80F5-0CC20C6E91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6279" y="4434697"/>
            <a:ext cx="209230" cy="377203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910C75AD-8709-9F46-BBD6-994B35BFA8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8044" y="4225229"/>
            <a:ext cx="413126" cy="6471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57DC25ED-E46C-774E-A1FD-3E8AE8059D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3528" y="4455631"/>
            <a:ext cx="209230" cy="377203"/>
          </a:xfrm>
          <a:prstGeom prst="rect">
            <a:avLst/>
          </a:prstGeom>
        </p:spPr>
      </p:pic>
      <p:pic>
        <p:nvPicPr>
          <p:cNvPr id="90" name="Picture 89" descr="Shape, icon&#10;&#10;Description automatically generated">
            <a:extLst>
              <a:ext uri="{FF2B5EF4-FFF2-40B4-BE49-F238E27FC236}">
                <a16:creationId xmlns:a16="http://schemas.microsoft.com/office/drawing/2014/main" id="{A113C8DE-B2DE-2A4E-9A47-2824EF8368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5293" y="4246163"/>
            <a:ext cx="413126" cy="647100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30165BE0-9F65-014D-ADA1-65369FAB35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8614" y="4422409"/>
            <a:ext cx="209230" cy="377203"/>
          </a:xfrm>
          <a:prstGeom prst="rect">
            <a:avLst/>
          </a:prstGeom>
        </p:spPr>
      </p:pic>
      <p:pic>
        <p:nvPicPr>
          <p:cNvPr id="92" name="Picture 91" descr="A picture containing table&#10;&#10;Description automatically generated">
            <a:extLst>
              <a:ext uri="{FF2B5EF4-FFF2-40B4-BE49-F238E27FC236}">
                <a16:creationId xmlns:a16="http://schemas.microsoft.com/office/drawing/2014/main" id="{FD0873FE-CC53-F140-A87C-02272B525F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05345" y="4234478"/>
            <a:ext cx="499958" cy="6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9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8" grpId="0"/>
      <p:bldP spid="69" grpId="0"/>
      <p:bldP spid="74" grpId="0" animBg="1"/>
      <p:bldP spid="75" grpId="0" animBg="1"/>
      <p:bldP spid="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B58F3B92-9E91-794F-877C-1FF03EB5EA1E}"/>
              </a:ext>
            </a:extLst>
          </p:cNvPr>
          <p:cNvSpPr txBox="1"/>
          <p:nvPr/>
        </p:nvSpPr>
        <p:spPr>
          <a:xfrm>
            <a:off x="369101" y="551554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E8F10E-B3E4-4748-BAA6-57DABA68EA70}"/>
              </a:ext>
            </a:extLst>
          </p:cNvPr>
          <p:cNvSpPr txBox="1"/>
          <p:nvPr/>
        </p:nvSpPr>
        <p:spPr>
          <a:xfrm>
            <a:off x="364164" y="972715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24" name="Picture 23" descr="A close up of a device&#10;&#10;Description automatically generated">
            <a:extLst>
              <a:ext uri="{FF2B5EF4-FFF2-40B4-BE49-F238E27FC236}">
                <a16:creationId xmlns:a16="http://schemas.microsoft.com/office/drawing/2014/main" id="{E39C1E77-5927-B746-9B44-2A97CEF63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39" y="651757"/>
            <a:ext cx="335681" cy="641915"/>
          </a:xfrm>
          <a:prstGeom prst="rect">
            <a:avLst/>
          </a:prstGeom>
        </p:spPr>
      </p:pic>
      <p:pic>
        <p:nvPicPr>
          <p:cNvPr id="25" name="Picture 2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426E19D-ED20-BE4F-94AE-9BBEA4028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20" y="711785"/>
            <a:ext cx="1028644" cy="585030"/>
          </a:xfrm>
          <a:prstGeom prst="rect">
            <a:avLst/>
          </a:prstGeom>
        </p:spPr>
      </p:pic>
      <p:pic>
        <p:nvPicPr>
          <p:cNvPr id="26" name="Picture 25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9365E90F-9437-B340-B0F7-38A8729C1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6810" y="683342"/>
            <a:ext cx="856891" cy="64191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FAA1BC94-59CC-AB4B-8C5A-26882B35449D}"/>
              </a:ext>
            </a:extLst>
          </p:cNvPr>
          <p:cNvSpPr/>
          <p:nvPr/>
        </p:nvSpPr>
        <p:spPr>
          <a:xfrm flipH="1">
            <a:off x="3907236" y="715858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E85D77DF-1E1B-A445-9978-8944F7BE9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8900" y="662930"/>
            <a:ext cx="856891" cy="641915"/>
          </a:xfrm>
          <a:prstGeom prst="rect">
            <a:avLst/>
          </a:prstGeom>
        </p:spPr>
      </p:pic>
      <p:pic>
        <p:nvPicPr>
          <p:cNvPr id="29" name="Picture 2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77E9EA3C-D394-7E44-B555-CD1C52741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42" y="711784"/>
            <a:ext cx="1028644" cy="585030"/>
          </a:xfrm>
          <a:prstGeom prst="rect">
            <a:avLst/>
          </a:prstGeom>
        </p:spPr>
      </p:pic>
      <p:pic>
        <p:nvPicPr>
          <p:cNvPr id="30" name="Picture 2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C79F55E4-A385-AB41-8FCB-2D21187CDF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301" y="695505"/>
            <a:ext cx="868786" cy="62975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78DBD659-0B11-3147-803B-56F4235C4C7D}"/>
              </a:ext>
            </a:extLst>
          </p:cNvPr>
          <p:cNvSpPr/>
          <p:nvPr/>
        </p:nvSpPr>
        <p:spPr>
          <a:xfrm flipH="1">
            <a:off x="7760820" y="73323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 descr="A close up of a device&#10;&#10;Description automatically generated">
            <a:extLst>
              <a:ext uri="{FF2B5EF4-FFF2-40B4-BE49-F238E27FC236}">
                <a16:creationId xmlns:a16="http://schemas.microsoft.com/office/drawing/2014/main" id="{24263358-09B7-7B40-AB66-B1390A24B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3" y="637824"/>
            <a:ext cx="335681" cy="641915"/>
          </a:xfrm>
          <a:prstGeom prst="rect">
            <a:avLst/>
          </a:prstGeom>
        </p:spPr>
      </p:pic>
      <p:pic>
        <p:nvPicPr>
          <p:cNvPr id="33" name="Picture 32" descr="A picture containing table&#10;&#10;Description automatically generated">
            <a:extLst>
              <a:ext uri="{FF2B5EF4-FFF2-40B4-BE49-F238E27FC236}">
                <a16:creationId xmlns:a16="http://schemas.microsoft.com/office/drawing/2014/main" id="{6148E508-8F87-634D-870F-F67691A7ED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8635487" y="722399"/>
            <a:ext cx="746035" cy="590839"/>
          </a:xfrm>
          <a:prstGeom prst="rect">
            <a:avLst/>
          </a:prstGeom>
        </p:spPr>
      </p:pic>
      <p:pic>
        <p:nvPicPr>
          <p:cNvPr id="34" name="Picture 33" descr="A close up of a device&#10;&#10;Description automatically generated">
            <a:extLst>
              <a:ext uri="{FF2B5EF4-FFF2-40B4-BE49-F238E27FC236}">
                <a16:creationId xmlns:a16="http://schemas.microsoft.com/office/drawing/2014/main" id="{2C3D4A7D-CF45-1B4A-BE11-AF5AECE7E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0" y="637824"/>
            <a:ext cx="335681" cy="641915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5CBEA571-7C71-0B43-AF30-E670161E8BBA}"/>
              </a:ext>
            </a:extLst>
          </p:cNvPr>
          <p:cNvSpPr/>
          <p:nvPr/>
        </p:nvSpPr>
        <p:spPr>
          <a:xfrm flipH="1">
            <a:off x="10310441" y="717509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D597FE-0F8F-4243-8AE6-4270A41029D4}"/>
              </a:ext>
            </a:extLst>
          </p:cNvPr>
          <p:cNvSpPr txBox="1"/>
          <p:nvPr/>
        </p:nvSpPr>
        <p:spPr>
          <a:xfrm>
            <a:off x="345351" y="3027623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8A37D1E-4C24-6848-B62F-74446E8ECA04}"/>
              </a:ext>
            </a:extLst>
          </p:cNvPr>
          <p:cNvSpPr txBox="1"/>
          <p:nvPr/>
        </p:nvSpPr>
        <p:spPr>
          <a:xfrm>
            <a:off x="352289" y="3448784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38" name="Picture 3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A16FEAA-589A-A143-A7B3-7B5771B5D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97" y="3241132"/>
            <a:ext cx="1028644" cy="585030"/>
          </a:xfrm>
          <a:prstGeom prst="rect">
            <a:avLst/>
          </a:prstGeom>
        </p:spPr>
      </p:pic>
      <p:pic>
        <p:nvPicPr>
          <p:cNvPr id="39" name="Picture 38" descr="A picture containing table&#10;&#10;Description automatically generated">
            <a:extLst>
              <a:ext uri="{FF2B5EF4-FFF2-40B4-BE49-F238E27FC236}">
                <a16:creationId xmlns:a16="http://schemas.microsoft.com/office/drawing/2014/main" id="{DB4641C3-D55F-1746-A3D0-CAC1F5497C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2208246" y="3241697"/>
            <a:ext cx="746035" cy="590839"/>
          </a:xfrm>
          <a:prstGeom prst="rect">
            <a:avLst/>
          </a:prstGeom>
        </p:spPr>
      </p:pic>
      <p:pic>
        <p:nvPicPr>
          <p:cNvPr id="40" name="Picture 39" descr="A picture containing table&#10;&#10;Description automatically generated">
            <a:extLst>
              <a:ext uri="{FF2B5EF4-FFF2-40B4-BE49-F238E27FC236}">
                <a16:creationId xmlns:a16="http://schemas.microsoft.com/office/drawing/2014/main" id="{BB1BA45C-A331-304D-AFB7-6061D6D7E4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682"/>
          <a:stretch/>
        </p:blipFill>
        <p:spPr>
          <a:xfrm>
            <a:off x="3206920" y="3223373"/>
            <a:ext cx="746035" cy="590839"/>
          </a:xfrm>
          <a:prstGeom prst="rect">
            <a:avLst/>
          </a:prstGeom>
        </p:spPr>
      </p:pic>
      <p:pic>
        <p:nvPicPr>
          <p:cNvPr id="41" name="Picture 40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B0F70A46-F402-434D-ABD6-68B57C63B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5594" y="3172297"/>
            <a:ext cx="856891" cy="641915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862E29E-5E95-9849-B1EF-C04ECDB2D36B}"/>
              </a:ext>
            </a:extLst>
          </p:cNvPr>
          <p:cNvSpPr/>
          <p:nvPr/>
        </p:nvSpPr>
        <p:spPr>
          <a:xfrm flipH="1">
            <a:off x="5249004" y="320627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A picture containing mirror&#10;&#10;Description automatically generated">
            <a:extLst>
              <a:ext uri="{FF2B5EF4-FFF2-40B4-BE49-F238E27FC236}">
                <a16:creationId xmlns:a16="http://schemas.microsoft.com/office/drawing/2014/main" id="{502D1321-BECB-9242-A445-07AE4C56B7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1243" y="3236505"/>
            <a:ext cx="371384" cy="577707"/>
          </a:xfrm>
          <a:prstGeom prst="rect">
            <a:avLst/>
          </a:prstGeom>
        </p:spPr>
      </p:pic>
      <p:pic>
        <p:nvPicPr>
          <p:cNvPr id="44" name="Picture 4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8F051C04-7703-A142-95DB-C567003A4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2034" y="3210482"/>
            <a:ext cx="868786" cy="629752"/>
          </a:xfrm>
          <a:prstGeom prst="rect">
            <a:avLst/>
          </a:prstGeom>
        </p:spPr>
      </p:pic>
      <p:pic>
        <p:nvPicPr>
          <p:cNvPr id="45" name="Picture 4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5E1AFC6-AFF2-5D45-96A1-9B62098ECB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0795" y="3204400"/>
            <a:ext cx="856891" cy="64191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4964627-855B-B34A-8C84-0521D0E040E2}"/>
              </a:ext>
            </a:extLst>
          </p:cNvPr>
          <p:cNvSpPr/>
          <p:nvPr/>
        </p:nvSpPr>
        <p:spPr>
          <a:xfrm flipH="1">
            <a:off x="7978704" y="324024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3D4CF5E0-672A-3D42-B026-D687391BA5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32476" y="3190621"/>
            <a:ext cx="856891" cy="641915"/>
          </a:xfrm>
          <a:prstGeom prst="rect">
            <a:avLst/>
          </a:prstGeom>
        </p:spPr>
      </p:pic>
      <p:pic>
        <p:nvPicPr>
          <p:cNvPr id="48" name="Picture 47" descr="A picture containing mirror&#10;&#10;Description automatically generated">
            <a:extLst>
              <a:ext uri="{FF2B5EF4-FFF2-40B4-BE49-F238E27FC236}">
                <a16:creationId xmlns:a16="http://schemas.microsoft.com/office/drawing/2014/main" id="{A7F9F10F-28FD-FF4B-9D28-394DA1B0F1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79902" y="3150653"/>
            <a:ext cx="361404" cy="663559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2C5686C-F780-0944-BF36-80B06B00F323}"/>
              </a:ext>
            </a:extLst>
          </p:cNvPr>
          <p:cNvSpPr/>
          <p:nvPr/>
        </p:nvSpPr>
        <p:spPr>
          <a:xfrm flipH="1">
            <a:off x="11057014" y="3212671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A02067-54AE-7B49-9AA2-B46DF66379B1}"/>
              </a:ext>
            </a:extLst>
          </p:cNvPr>
          <p:cNvSpPr txBox="1"/>
          <p:nvPr/>
        </p:nvSpPr>
        <p:spPr>
          <a:xfrm>
            <a:off x="12288" y="823591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B66EBF8-FF0B-EE42-A39B-C841AFFE7130}"/>
              </a:ext>
            </a:extLst>
          </p:cNvPr>
          <p:cNvSpPr txBox="1"/>
          <p:nvPr/>
        </p:nvSpPr>
        <p:spPr>
          <a:xfrm>
            <a:off x="-681" y="3302814"/>
            <a:ext cx="4349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c.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D49AFCC-537E-5047-90C0-752C5D443010}"/>
              </a:ext>
            </a:extLst>
          </p:cNvPr>
          <p:cNvSpPr/>
          <p:nvPr/>
        </p:nvSpPr>
        <p:spPr>
          <a:xfrm>
            <a:off x="2860528" y="1140202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1341AC4-BA11-7748-A8D0-5F348261CFD9}"/>
              </a:ext>
            </a:extLst>
          </p:cNvPr>
          <p:cNvSpPr/>
          <p:nvPr/>
        </p:nvSpPr>
        <p:spPr>
          <a:xfrm>
            <a:off x="4354842" y="1126352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ADA6325-DE33-BF41-9414-79B0650906A7}"/>
              </a:ext>
            </a:extLst>
          </p:cNvPr>
          <p:cNvSpPr/>
          <p:nvPr/>
        </p:nvSpPr>
        <p:spPr>
          <a:xfrm>
            <a:off x="8640139" y="113496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62B9127-D790-6243-8C45-3892143DE17C}"/>
              </a:ext>
            </a:extLst>
          </p:cNvPr>
          <p:cNvSpPr/>
          <p:nvPr/>
        </p:nvSpPr>
        <p:spPr>
          <a:xfrm>
            <a:off x="2205553" y="3653743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EEEE7EE-E431-A94C-9CE1-B2B26E9DCF78}"/>
              </a:ext>
            </a:extLst>
          </p:cNvPr>
          <p:cNvSpPr/>
          <p:nvPr/>
        </p:nvSpPr>
        <p:spPr>
          <a:xfrm>
            <a:off x="3213858" y="3641868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D0BAABD-C8FA-5F49-A945-7EC94812884D}"/>
              </a:ext>
            </a:extLst>
          </p:cNvPr>
          <p:cNvSpPr/>
          <p:nvPr/>
        </p:nvSpPr>
        <p:spPr>
          <a:xfrm>
            <a:off x="4245868" y="3641867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A34D08E-0ADD-5749-92C4-A73146F9AB22}"/>
              </a:ext>
            </a:extLst>
          </p:cNvPr>
          <p:cNvSpPr/>
          <p:nvPr/>
        </p:nvSpPr>
        <p:spPr>
          <a:xfrm>
            <a:off x="8181507" y="3667020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EE4F7C5-610C-3145-B5D1-CF471484B77F}"/>
              </a:ext>
            </a:extLst>
          </p:cNvPr>
          <p:cNvSpPr/>
          <p:nvPr/>
        </p:nvSpPr>
        <p:spPr>
          <a:xfrm>
            <a:off x="9272614" y="3653742"/>
            <a:ext cx="210094" cy="1447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9698BC3-B07A-114D-9A99-0A085BB00377}"/>
              </a:ext>
            </a:extLst>
          </p:cNvPr>
          <p:cNvSpPr txBox="1"/>
          <p:nvPr/>
        </p:nvSpPr>
        <p:spPr>
          <a:xfrm>
            <a:off x="369104" y="1686087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EA3D9B-D086-8845-82D0-EEC66FEA59FC}"/>
              </a:ext>
            </a:extLst>
          </p:cNvPr>
          <p:cNvSpPr txBox="1"/>
          <p:nvPr/>
        </p:nvSpPr>
        <p:spPr>
          <a:xfrm>
            <a:off x="364167" y="2107248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0" name="Picture 69" descr="A close up of a device&#10;&#10;Description automatically generated">
            <a:extLst>
              <a:ext uri="{FF2B5EF4-FFF2-40B4-BE49-F238E27FC236}">
                <a16:creationId xmlns:a16="http://schemas.microsoft.com/office/drawing/2014/main" id="{58A437FA-862E-B641-A915-D527723E7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42" y="1786290"/>
            <a:ext cx="335681" cy="641915"/>
          </a:xfrm>
          <a:prstGeom prst="rect">
            <a:avLst/>
          </a:prstGeom>
        </p:spPr>
      </p:pic>
      <p:pic>
        <p:nvPicPr>
          <p:cNvPr id="71" name="Picture 7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CEF1363-05D7-1E4A-A9E3-0A2AEBD2A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23" y="1846318"/>
            <a:ext cx="1028644" cy="585030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762B3F1F-43B9-C94F-AE87-45D1247B0D6E}"/>
              </a:ext>
            </a:extLst>
          </p:cNvPr>
          <p:cNvSpPr/>
          <p:nvPr/>
        </p:nvSpPr>
        <p:spPr>
          <a:xfrm flipH="1">
            <a:off x="3907239" y="1850391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0CDC7AB-C1F2-F740-B0B4-CA1F48035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45" y="1846317"/>
            <a:ext cx="1028644" cy="585030"/>
          </a:xfrm>
          <a:prstGeom prst="rect">
            <a:avLst/>
          </a:prstGeom>
        </p:spPr>
      </p:pic>
      <p:pic>
        <p:nvPicPr>
          <p:cNvPr id="74" name="Picture 7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E78448D-10E4-7F4D-8D9B-0D41F95759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5304" y="1830038"/>
            <a:ext cx="868786" cy="6297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FD5D4CFB-80AF-574A-9863-FE99D1E219D2}"/>
              </a:ext>
            </a:extLst>
          </p:cNvPr>
          <p:cNvSpPr/>
          <p:nvPr/>
        </p:nvSpPr>
        <p:spPr>
          <a:xfrm flipH="1">
            <a:off x="7760823" y="186776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A close up of a device&#10;&#10;Description automatically generated">
            <a:extLst>
              <a:ext uri="{FF2B5EF4-FFF2-40B4-BE49-F238E27FC236}">
                <a16:creationId xmlns:a16="http://schemas.microsoft.com/office/drawing/2014/main" id="{5F404A3D-7178-DE44-86DD-101A0CE76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6" y="1772357"/>
            <a:ext cx="335681" cy="641915"/>
          </a:xfrm>
          <a:prstGeom prst="rect">
            <a:avLst/>
          </a:prstGeom>
        </p:spPr>
      </p:pic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9ECB4C3-2CA8-1E45-B625-F88ECD737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3" y="1772357"/>
            <a:ext cx="335681" cy="641915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2063920F-1697-3D4E-B67B-7BB6C9C3DEAF}"/>
              </a:ext>
            </a:extLst>
          </p:cNvPr>
          <p:cNvSpPr/>
          <p:nvPr/>
        </p:nvSpPr>
        <p:spPr>
          <a:xfrm flipH="1">
            <a:off x="10310444" y="185204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FFA8A522-C1F8-104D-A620-AE4EDA10EC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0173" y="1986390"/>
            <a:ext cx="209230" cy="377203"/>
          </a:xfrm>
          <a:prstGeom prst="rect">
            <a:avLst/>
          </a:prstGeom>
        </p:spPr>
      </p:pic>
      <p:pic>
        <p:nvPicPr>
          <p:cNvPr id="80" name="Picture 79" descr="Shape, icon&#10;&#10;Description automatically generated">
            <a:extLst>
              <a:ext uri="{FF2B5EF4-FFF2-40B4-BE49-F238E27FC236}">
                <a16:creationId xmlns:a16="http://schemas.microsoft.com/office/drawing/2014/main" id="{E149D7D1-1F36-C147-AA94-11C68A57DA0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21938" y="1776922"/>
            <a:ext cx="413126" cy="6471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2DB35411-E3E4-7E4A-A16F-F669E8420B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2552" y="1960142"/>
            <a:ext cx="209230" cy="377203"/>
          </a:xfrm>
          <a:prstGeom prst="rect">
            <a:avLst/>
          </a:prstGeom>
        </p:spPr>
      </p:pic>
      <p:pic>
        <p:nvPicPr>
          <p:cNvPr id="82" name="Picture 81" descr="A picture containing table&#10;&#10;Description automatically generated">
            <a:extLst>
              <a:ext uri="{FF2B5EF4-FFF2-40B4-BE49-F238E27FC236}">
                <a16:creationId xmlns:a16="http://schemas.microsoft.com/office/drawing/2014/main" id="{4791B8E4-FCAA-6E48-BFBA-8FD393F43D5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89283" y="1772211"/>
            <a:ext cx="499958" cy="647673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8552C47-5DB7-674B-9BBA-EBC89E0FEE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1381" y="1995334"/>
            <a:ext cx="209230" cy="377203"/>
          </a:xfrm>
          <a:prstGeom prst="rect">
            <a:avLst/>
          </a:prstGeom>
        </p:spPr>
      </p:pic>
      <p:pic>
        <p:nvPicPr>
          <p:cNvPr id="84" name="Picture 83" descr="Shape, icon&#10;&#10;Description automatically generated">
            <a:extLst>
              <a:ext uri="{FF2B5EF4-FFF2-40B4-BE49-F238E27FC236}">
                <a16:creationId xmlns:a16="http://schemas.microsoft.com/office/drawing/2014/main" id="{ED3C49E7-9CB0-5344-AC5B-3FE408E1437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43146" y="1785866"/>
            <a:ext cx="413126" cy="64710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F22DEFB-2A7A-6345-8878-E8E7A9C30650}"/>
              </a:ext>
            </a:extLst>
          </p:cNvPr>
          <p:cNvSpPr txBox="1"/>
          <p:nvPr/>
        </p:nvSpPr>
        <p:spPr>
          <a:xfrm>
            <a:off x="350288" y="4163774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1B75C6-83FA-B440-B8CD-53517F75630B}"/>
              </a:ext>
            </a:extLst>
          </p:cNvPr>
          <p:cNvSpPr txBox="1"/>
          <p:nvPr/>
        </p:nvSpPr>
        <p:spPr>
          <a:xfrm>
            <a:off x="357226" y="4584935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87" name="Picture 8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870D75A-0000-1648-8282-1A87A3B84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34" y="4377283"/>
            <a:ext cx="1028644" cy="58503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93700C50-F80E-7446-BED0-CDE31F876B0D}"/>
              </a:ext>
            </a:extLst>
          </p:cNvPr>
          <p:cNvSpPr/>
          <p:nvPr/>
        </p:nvSpPr>
        <p:spPr>
          <a:xfrm flipH="1">
            <a:off x="5253941" y="4342421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 descr="A picture containing mirror&#10;&#10;Description automatically generated">
            <a:extLst>
              <a:ext uri="{FF2B5EF4-FFF2-40B4-BE49-F238E27FC236}">
                <a16:creationId xmlns:a16="http://schemas.microsoft.com/office/drawing/2014/main" id="{88234799-2A36-7544-A143-9EA56B7398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6180" y="4372656"/>
            <a:ext cx="371384" cy="577707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21C4F610-0C9E-5E49-AD9C-691558A0C2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6971" y="4346633"/>
            <a:ext cx="868786" cy="629752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F31CC76D-FB77-174C-B447-EA83AC128DFD}"/>
              </a:ext>
            </a:extLst>
          </p:cNvPr>
          <p:cNvSpPr/>
          <p:nvPr/>
        </p:nvSpPr>
        <p:spPr>
          <a:xfrm flipH="1">
            <a:off x="7983641" y="437639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 descr="A picture containing mirror&#10;&#10;Description automatically generated">
            <a:extLst>
              <a:ext uri="{FF2B5EF4-FFF2-40B4-BE49-F238E27FC236}">
                <a16:creationId xmlns:a16="http://schemas.microsoft.com/office/drawing/2014/main" id="{56AD8F4F-7304-964C-91F6-14F6F21D13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84839" y="4286804"/>
            <a:ext cx="361404" cy="663559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FD31CE15-05B3-E248-BB17-2F705CFC29C4}"/>
              </a:ext>
            </a:extLst>
          </p:cNvPr>
          <p:cNvSpPr/>
          <p:nvPr/>
        </p:nvSpPr>
        <p:spPr>
          <a:xfrm flipH="1">
            <a:off x="11061951" y="434882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47F76A7E-46EB-DA49-99DF-23651E1C1D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92674" y="4496966"/>
            <a:ext cx="209230" cy="377203"/>
          </a:xfrm>
          <a:prstGeom prst="rect">
            <a:avLst/>
          </a:prstGeom>
        </p:spPr>
      </p:pic>
      <p:pic>
        <p:nvPicPr>
          <p:cNvPr id="95" name="Picture 94" descr="A picture containing table&#10;&#10;Description automatically generated">
            <a:extLst>
              <a:ext uri="{FF2B5EF4-FFF2-40B4-BE49-F238E27FC236}">
                <a16:creationId xmlns:a16="http://schemas.microsoft.com/office/drawing/2014/main" id="{80B2473F-7363-4446-8492-8C19561DA4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49405" y="4309035"/>
            <a:ext cx="499958" cy="64767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53D74F81-4464-1F48-B17F-0902121D7D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11755" y="4486757"/>
            <a:ext cx="209230" cy="377203"/>
          </a:xfrm>
          <a:prstGeom prst="rect">
            <a:avLst/>
          </a:prstGeom>
        </p:spPr>
      </p:pic>
      <p:pic>
        <p:nvPicPr>
          <p:cNvPr id="97" name="Picture 96" descr="A picture containing table&#10;&#10;Description automatically generated">
            <a:extLst>
              <a:ext uri="{FF2B5EF4-FFF2-40B4-BE49-F238E27FC236}">
                <a16:creationId xmlns:a16="http://schemas.microsoft.com/office/drawing/2014/main" id="{F967AD1B-E2EA-2546-AAF5-0ECE0F83C8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68486" y="4298826"/>
            <a:ext cx="499958" cy="647673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B883112-053A-EA45-AE22-496135348E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61298" y="4510178"/>
            <a:ext cx="209230" cy="377203"/>
          </a:xfrm>
          <a:prstGeom prst="rect">
            <a:avLst/>
          </a:prstGeom>
        </p:spPr>
      </p:pic>
      <p:pic>
        <p:nvPicPr>
          <p:cNvPr id="99" name="Picture 98" descr="Shape, icon&#10;&#10;Description automatically generated">
            <a:extLst>
              <a:ext uri="{FF2B5EF4-FFF2-40B4-BE49-F238E27FC236}">
                <a16:creationId xmlns:a16="http://schemas.microsoft.com/office/drawing/2014/main" id="{9A8F54BE-4059-924D-808B-8D6F56BFAA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73063" y="4300710"/>
            <a:ext cx="413126" cy="6471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EF7AC4BB-AF19-FD4E-8411-E297668862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8906" y="4508294"/>
            <a:ext cx="209230" cy="377203"/>
          </a:xfrm>
          <a:prstGeom prst="rect">
            <a:avLst/>
          </a:prstGeom>
        </p:spPr>
      </p:pic>
      <p:pic>
        <p:nvPicPr>
          <p:cNvPr id="101" name="Picture 100" descr="Shape, icon&#10;&#10;Description automatically generated">
            <a:extLst>
              <a:ext uri="{FF2B5EF4-FFF2-40B4-BE49-F238E27FC236}">
                <a16:creationId xmlns:a16="http://schemas.microsoft.com/office/drawing/2014/main" id="{B9FF6EF2-95FF-AF49-8BB1-6F33E9E04A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20671" y="4298826"/>
            <a:ext cx="413126" cy="6471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B5B5CEE0-E591-B44D-97EA-65D5357322E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64476" y="4518503"/>
            <a:ext cx="209230" cy="377203"/>
          </a:xfrm>
          <a:prstGeom prst="rect">
            <a:avLst/>
          </a:prstGeom>
        </p:spPr>
      </p:pic>
      <p:pic>
        <p:nvPicPr>
          <p:cNvPr id="103" name="Picture 102" descr="Shape, icon&#10;&#10;Description automatically generated">
            <a:extLst>
              <a:ext uri="{FF2B5EF4-FFF2-40B4-BE49-F238E27FC236}">
                <a16:creationId xmlns:a16="http://schemas.microsoft.com/office/drawing/2014/main" id="{00D6C8CD-66AE-1244-ABC0-146DE8228A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76241" y="4309035"/>
            <a:ext cx="413126" cy="64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2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2" grpId="0" animBg="1"/>
      <p:bldP spid="75" grpId="0" animBg="1"/>
      <p:bldP spid="78" grpId="0" animBg="1"/>
      <p:bldP spid="85" grpId="0"/>
      <p:bldP spid="86" grpId="0"/>
      <p:bldP spid="88" grpId="0" animBg="1"/>
      <p:bldP spid="91" grpId="0" animBg="1"/>
      <p:bldP spid="9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137423" y="150212"/>
            <a:ext cx="8701778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Our next task is to learn to clap our rhythms.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76CA377-415E-5749-9F47-3CF81805E2AF}"/>
              </a:ext>
            </a:extLst>
          </p:cNvPr>
          <p:cNvSpPr txBox="1"/>
          <p:nvPr/>
        </p:nvSpPr>
        <p:spPr>
          <a:xfrm>
            <a:off x="391423" y="1233946"/>
            <a:ext cx="11140178" cy="64633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How do we do this? Can we still use rhythm drink words?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C36E284-E94C-CD45-8373-2F57FCF73639}"/>
              </a:ext>
            </a:extLst>
          </p:cNvPr>
          <p:cNvSpPr txBox="1"/>
          <p:nvPr/>
        </p:nvSpPr>
        <p:spPr>
          <a:xfrm>
            <a:off x="554296" y="4598739"/>
            <a:ext cx="10803419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Yes, we can, providing we are careful with our clapping.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7BEA1ED-CB91-C54D-B16B-42EE4EEB6BB4}"/>
              </a:ext>
            </a:extLst>
          </p:cNvPr>
          <p:cNvSpPr txBox="1"/>
          <p:nvPr/>
        </p:nvSpPr>
        <p:spPr>
          <a:xfrm>
            <a:off x="355580" y="2576212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C4E15-9F94-234A-BB09-ABB3D99F2C97}"/>
              </a:ext>
            </a:extLst>
          </p:cNvPr>
          <p:cNvSpPr txBox="1"/>
          <p:nvPr/>
        </p:nvSpPr>
        <p:spPr>
          <a:xfrm>
            <a:off x="362518" y="2997373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1" name="Picture 70" descr="A close up of a device&#10;&#10;Description automatically generated">
            <a:extLst>
              <a:ext uri="{FF2B5EF4-FFF2-40B4-BE49-F238E27FC236}">
                <a16:creationId xmlns:a16="http://schemas.microsoft.com/office/drawing/2014/main" id="{5347260A-0A17-CC4C-A0BE-FA62ACB02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305" y="2659679"/>
            <a:ext cx="335681" cy="641915"/>
          </a:xfrm>
          <a:prstGeom prst="rect">
            <a:avLst/>
          </a:prstGeom>
        </p:spPr>
      </p:pic>
      <p:pic>
        <p:nvPicPr>
          <p:cNvPr id="72" name="Picture 71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57B966B9-718A-7F4B-B4DA-166C252112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153" y="2716564"/>
            <a:ext cx="1028644" cy="585030"/>
          </a:xfrm>
          <a:prstGeom prst="rect">
            <a:avLst/>
          </a:prstGeom>
        </p:spPr>
      </p:pic>
      <p:pic>
        <p:nvPicPr>
          <p:cNvPr id="73" name="Picture 72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FBB3E839-113D-FC48-8653-AC31476E9C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1840" y="2688713"/>
            <a:ext cx="868786" cy="629752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B2DF94C3-A191-664A-9061-A196E58562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0841" y="2688712"/>
            <a:ext cx="432183" cy="6297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57DB7195-7C4B-9D42-905D-D94127F3EF3E}"/>
              </a:ext>
            </a:extLst>
          </p:cNvPr>
          <p:cNvSpPr/>
          <p:nvPr/>
        </p:nvSpPr>
        <p:spPr>
          <a:xfrm flipH="1">
            <a:off x="4499030" y="272762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F7A2DC3-0053-BC40-8202-82AAF59D897E}"/>
              </a:ext>
            </a:extLst>
          </p:cNvPr>
          <p:cNvSpPr/>
          <p:nvPr/>
        </p:nvSpPr>
        <p:spPr>
          <a:xfrm flipH="1">
            <a:off x="8360560" y="271656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D412F12-902A-9B4E-AD75-F3164206E0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6778" y="2632896"/>
            <a:ext cx="335681" cy="641915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8A29A04-2B8C-C847-82EA-C1364EFE4E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0677" y="2708671"/>
            <a:ext cx="432183" cy="629752"/>
          </a:xfrm>
          <a:prstGeom prst="rect">
            <a:avLst/>
          </a:prstGeom>
        </p:spPr>
      </p:pic>
      <p:pic>
        <p:nvPicPr>
          <p:cNvPr id="79" name="Picture 78" descr="A close up of a device&#10;&#10;Description automatically generated">
            <a:extLst>
              <a:ext uri="{FF2B5EF4-FFF2-40B4-BE49-F238E27FC236}">
                <a16:creationId xmlns:a16="http://schemas.microsoft.com/office/drawing/2014/main" id="{6EA0078E-89D4-3943-A827-486F0C86A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3318" y="2667012"/>
            <a:ext cx="335681" cy="641915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9577A139-0E28-4C46-A092-2FE7B8D65A28}"/>
              </a:ext>
            </a:extLst>
          </p:cNvPr>
          <p:cNvSpPr/>
          <p:nvPr/>
        </p:nvSpPr>
        <p:spPr>
          <a:xfrm flipH="1">
            <a:off x="11402829" y="270098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E8756D24-ED9A-244E-81A1-22F21AB95E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356" y="2860855"/>
            <a:ext cx="209230" cy="377203"/>
          </a:xfrm>
          <a:prstGeom prst="rect">
            <a:avLst/>
          </a:prstGeom>
        </p:spPr>
      </p:pic>
      <p:pic>
        <p:nvPicPr>
          <p:cNvPr id="82" name="Picture 81" descr="Shape, icon&#10;&#10;Description automatically generated">
            <a:extLst>
              <a:ext uri="{FF2B5EF4-FFF2-40B4-BE49-F238E27FC236}">
                <a16:creationId xmlns:a16="http://schemas.microsoft.com/office/drawing/2014/main" id="{644D1C4F-BADB-224C-9393-784442C60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0121" y="2651387"/>
            <a:ext cx="413126" cy="64710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6C2E0F22-19BF-6743-B822-5EB8A5BC3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4248" y="2860855"/>
            <a:ext cx="209230" cy="377203"/>
          </a:xfrm>
          <a:prstGeom prst="rect">
            <a:avLst/>
          </a:prstGeom>
        </p:spPr>
      </p:pic>
      <p:pic>
        <p:nvPicPr>
          <p:cNvPr id="84" name="Picture 83" descr="A picture containing table&#10;&#10;Description automatically generated">
            <a:extLst>
              <a:ext uri="{FF2B5EF4-FFF2-40B4-BE49-F238E27FC236}">
                <a16:creationId xmlns:a16="http://schemas.microsoft.com/office/drawing/2014/main" id="{5A664DA5-1C76-D44B-AB4C-198DECB822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0979" y="2672924"/>
            <a:ext cx="499958" cy="647673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B9E43566-B9F0-9C42-B320-0CB8B3CFF9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6279" y="2859898"/>
            <a:ext cx="209230" cy="377203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8659A542-9B8E-5446-988E-BE4CB217AE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8044" y="2650430"/>
            <a:ext cx="413126" cy="647100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FB2DAFF7-9409-5942-AE20-AEB5FDBED0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3528" y="2880832"/>
            <a:ext cx="209230" cy="377203"/>
          </a:xfrm>
          <a:prstGeom prst="rect">
            <a:avLst/>
          </a:prstGeom>
        </p:spPr>
      </p:pic>
      <p:pic>
        <p:nvPicPr>
          <p:cNvPr id="88" name="Picture 87" descr="Shape, icon&#10;&#10;Description automatically generated">
            <a:extLst>
              <a:ext uri="{FF2B5EF4-FFF2-40B4-BE49-F238E27FC236}">
                <a16:creationId xmlns:a16="http://schemas.microsoft.com/office/drawing/2014/main" id="{41F6FB75-A881-5542-AE12-9B4FCD35E1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5293" y="2671364"/>
            <a:ext cx="413126" cy="6471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A0E964F-F2D4-314A-AC61-3965AA9588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8614" y="2847610"/>
            <a:ext cx="209230" cy="377203"/>
          </a:xfrm>
          <a:prstGeom prst="rect">
            <a:avLst/>
          </a:prstGeom>
        </p:spPr>
      </p:pic>
      <p:pic>
        <p:nvPicPr>
          <p:cNvPr id="90" name="Picture 89" descr="A picture containing table&#10;&#10;Description automatically generated">
            <a:extLst>
              <a:ext uri="{FF2B5EF4-FFF2-40B4-BE49-F238E27FC236}">
                <a16:creationId xmlns:a16="http://schemas.microsoft.com/office/drawing/2014/main" id="{F49E9EF0-7205-B540-9EF1-0F8C8F08543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5345" y="2659679"/>
            <a:ext cx="499958" cy="64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2" y="150212"/>
            <a:ext cx="7855111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Let’s look at the notes that we replaced: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D7C8B157-606B-6B49-803E-30AAD68CA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8809" y="1156043"/>
            <a:ext cx="1868134" cy="13994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137422" y="1532606"/>
            <a:ext cx="5687645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originally had </a:t>
            </a:r>
            <a:r>
              <a:rPr lang="en-US" sz="3600" b="1" dirty="0">
                <a:solidFill>
                  <a:srgbClr val="FFFF00"/>
                </a:solidFill>
              </a:rPr>
              <a:t>2 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137422" y="2782669"/>
            <a:ext cx="6618978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would have been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7522254" y="2721113"/>
            <a:ext cx="2011213" cy="7694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chemeClr val="bg1"/>
                </a:solidFill>
              </a:rPr>
              <a:t>Cof</a:t>
            </a:r>
            <a:r>
              <a:rPr lang="en-US" sz="4400" b="1" dirty="0">
                <a:solidFill>
                  <a:schemeClr val="bg1"/>
                </a:solidFill>
              </a:rPr>
              <a:t> 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4CC011-E0D0-134A-9D4B-F78D8AE8F802}"/>
              </a:ext>
            </a:extLst>
          </p:cNvPr>
          <p:cNvSpPr txBox="1"/>
          <p:nvPr/>
        </p:nvSpPr>
        <p:spPr>
          <a:xfrm>
            <a:off x="137422" y="4165063"/>
            <a:ext cx="6618978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We’ve replaced it with a </a:t>
            </a:r>
            <a:r>
              <a:rPr lang="en-US" sz="3600" b="1" dirty="0">
                <a:solidFill>
                  <a:srgbClr val="FFFF00"/>
                </a:solidFill>
              </a:rPr>
              <a:t>quaver rest and a single quaver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30E7B-8555-E54C-B0B8-613883D4B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829" y="4232795"/>
            <a:ext cx="448503" cy="80856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6B02ED12-3127-5D4E-ACCF-401870C3E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2487" y="3839112"/>
            <a:ext cx="885573" cy="138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2" y="150212"/>
            <a:ext cx="11715911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This is like having </a:t>
            </a:r>
            <a:r>
              <a:rPr lang="en-US" sz="3600" b="1" dirty="0">
                <a:solidFill>
                  <a:srgbClr val="FFFF00"/>
                </a:solidFill>
              </a:rPr>
              <a:t>Coffee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                                                with the ‘</a:t>
            </a:r>
            <a:r>
              <a:rPr lang="en-US" sz="3600" b="1" dirty="0">
                <a:solidFill>
                  <a:srgbClr val="FFFF00"/>
                </a:solidFill>
              </a:rPr>
              <a:t>Co</a:t>
            </a:r>
            <a:r>
              <a:rPr lang="en-US" sz="3600" b="1" dirty="0">
                <a:solidFill>
                  <a:schemeClr val="bg1"/>
                </a:solidFill>
              </a:rPr>
              <a:t>’ removed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4817762" y="4141250"/>
            <a:ext cx="2011213" cy="7694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  ffee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30E7B-8555-E54C-B0B8-613883D4B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146" y="2716750"/>
            <a:ext cx="448503" cy="80856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6B02ED12-3127-5D4E-ACCF-401870C3E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804" y="2323067"/>
            <a:ext cx="885573" cy="138711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A7AFD26-FE02-8042-9412-DA1801887C82}"/>
              </a:ext>
            </a:extLst>
          </p:cNvPr>
          <p:cNvSpPr/>
          <p:nvPr/>
        </p:nvSpPr>
        <p:spPr>
          <a:xfrm>
            <a:off x="4914146" y="4295458"/>
            <a:ext cx="690787" cy="5960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77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1" y="184061"/>
            <a:ext cx="6906845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So, we can still say </a:t>
            </a:r>
            <a:r>
              <a:rPr lang="en-US" sz="4000" b="1" dirty="0">
                <a:solidFill>
                  <a:srgbClr val="FFFF00"/>
                </a:solidFill>
              </a:rPr>
              <a:t>Coffee </a:t>
            </a:r>
            <a:r>
              <a:rPr lang="en-US" sz="4000" b="1" dirty="0">
                <a:solidFill>
                  <a:schemeClr val="bg1"/>
                </a:solidFill>
              </a:rPr>
              <a:t>……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4836197" y="2780173"/>
            <a:ext cx="2011213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Co  ffee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230E7B-8555-E54C-B0B8-613883D4B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146" y="1531423"/>
            <a:ext cx="448503" cy="80856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6B02ED12-3127-5D4E-ACCF-401870C3E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804" y="1137740"/>
            <a:ext cx="885573" cy="13871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0A37A7-1DCF-4949-8409-7172995CA178}"/>
              </a:ext>
            </a:extLst>
          </p:cNvPr>
          <p:cNvSpPr txBox="1"/>
          <p:nvPr/>
        </p:nvSpPr>
        <p:spPr>
          <a:xfrm>
            <a:off x="3998223" y="4499371"/>
            <a:ext cx="770271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But we’ve got to remember to only clap on the ‘</a:t>
            </a:r>
            <a:r>
              <a:rPr lang="en-US" sz="4000" b="1" dirty="0">
                <a:solidFill>
                  <a:srgbClr val="FFFF00"/>
                </a:solidFill>
              </a:rPr>
              <a:t>ffee</a:t>
            </a:r>
            <a:r>
              <a:rPr lang="en-US" sz="4000" b="1" dirty="0">
                <a:solidFill>
                  <a:schemeClr val="bg1"/>
                </a:solidFill>
              </a:rPr>
              <a:t>’ syllable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D50DE8-47D0-FC45-999E-55FAA2A6E4D3}"/>
              </a:ext>
            </a:extLst>
          </p:cNvPr>
          <p:cNvSpPr/>
          <p:nvPr/>
        </p:nvSpPr>
        <p:spPr>
          <a:xfrm>
            <a:off x="4914146" y="2929467"/>
            <a:ext cx="623054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0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C07801-F114-2D40-BC60-3888B7DD6D2A}"/>
              </a:ext>
            </a:extLst>
          </p:cNvPr>
          <p:cNvSpPr txBox="1"/>
          <p:nvPr/>
        </p:nvSpPr>
        <p:spPr>
          <a:xfrm>
            <a:off x="137422" y="832877"/>
            <a:ext cx="5687645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 originally had </a:t>
            </a:r>
            <a:r>
              <a:rPr lang="en-US" sz="3600" b="1" dirty="0">
                <a:solidFill>
                  <a:srgbClr val="FFFF00"/>
                </a:solidFill>
              </a:rPr>
              <a:t>1 quaver &amp; 2 semiquavers</a:t>
            </a:r>
            <a:r>
              <a:rPr lang="en-US" sz="3600" b="1" dirty="0">
                <a:solidFill>
                  <a:schemeClr val="bg1"/>
                </a:solidFill>
              </a:rPr>
              <a:t>: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8DB339-11DC-FF46-A3ED-759FA4A89CD0}"/>
              </a:ext>
            </a:extLst>
          </p:cNvPr>
          <p:cNvSpPr txBox="1"/>
          <p:nvPr/>
        </p:nvSpPr>
        <p:spPr>
          <a:xfrm>
            <a:off x="137422" y="2782669"/>
            <a:ext cx="6618978" cy="646331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The drink word would have been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7366999" y="2723192"/>
            <a:ext cx="2877667" cy="707886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Blackcurrant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4CC011-E0D0-134A-9D4B-F78D8AE8F802}"/>
              </a:ext>
            </a:extLst>
          </p:cNvPr>
          <p:cNvSpPr txBox="1"/>
          <p:nvPr/>
        </p:nvSpPr>
        <p:spPr>
          <a:xfrm>
            <a:off x="137422" y="4165063"/>
            <a:ext cx="6618978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We’ve replaced it with a </a:t>
            </a:r>
            <a:r>
              <a:rPr lang="en-US" sz="3600" b="1" dirty="0">
                <a:solidFill>
                  <a:srgbClr val="FFFF00"/>
                </a:solidFill>
              </a:rPr>
              <a:t>quaver rest and a 2 semiquaver</a:t>
            </a:r>
          </a:p>
        </p:txBody>
      </p:sp>
      <p:pic>
        <p:nvPicPr>
          <p:cNvPr id="10" name="Picture 9" descr="A picture containing table&#10;&#10;Description automatically generated">
            <a:extLst>
              <a:ext uri="{FF2B5EF4-FFF2-40B4-BE49-F238E27FC236}">
                <a16:creationId xmlns:a16="http://schemas.microsoft.com/office/drawing/2014/main" id="{71327CA8-6FCD-6141-B5AA-565AF09E7E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2"/>
          <a:stretch/>
        </p:blipFill>
        <p:spPr>
          <a:xfrm>
            <a:off x="7827776" y="842201"/>
            <a:ext cx="1580284" cy="12515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CCC19D-DF56-7147-90C5-2E3627B840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2441" y="4344966"/>
            <a:ext cx="391087" cy="705058"/>
          </a:xfrm>
          <a:prstGeom prst="rect">
            <a:avLst/>
          </a:prstGeom>
        </p:spPr>
      </p:pic>
      <p:pic>
        <p:nvPicPr>
          <p:cNvPr id="12" name="Picture 11" descr="A picture containing table&#10;&#10;Description automatically generated">
            <a:extLst>
              <a:ext uri="{FF2B5EF4-FFF2-40B4-BE49-F238E27FC236}">
                <a16:creationId xmlns:a16="http://schemas.microsoft.com/office/drawing/2014/main" id="{A13E9AB8-907E-BD43-9415-C2B51DB11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552" y="3933262"/>
            <a:ext cx="934508" cy="121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2" y="150212"/>
            <a:ext cx="11715911" cy="120032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This is like having </a:t>
            </a:r>
            <a:r>
              <a:rPr lang="en-US" sz="3600" b="1" dirty="0">
                <a:solidFill>
                  <a:srgbClr val="FFFF00"/>
                </a:solidFill>
              </a:rPr>
              <a:t>Blackcurrant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</a:p>
          <a:p>
            <a:r>
              <a:rPr lang="en-US" sz="3600" b="1" dirty="0">
                <a:solidFill>
                  <a:schemeClr val="bg1"/>
                </a:solidFill>
              </a:rPr>
              <a:t>                                                with the ‘</a:t>
            </a:r>
            <a:r>
              <a:rPr lang="en-US" sz="3600" b="1" dirty="0">
                <a:solidFill>
                  <a:srgbClr val="FFFF00"/>
                </a:solidFill>
              </a:rPr>
              <a:t>Black</a:t>
            </a:r>
            <a:r>
              <a:rPr lang="en-US" sz="3600" b="1" dirty="0">
                <a:solidFill>
                  <a:schemeClr val="bg1"/>
                </a:solidFill>
              </a:rPr>
              <a:t>’ removed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525862-911E-1241-B0DE-122D29EEFC75}"/>
              </a:ext>
            </a:extLst>
          </p:cNvPr>
          <p:cNvSpPr txBox="1"/>
          <p:nvPr/>
        </p:nvSpPr>
        <p:spPr>
          <a:xfrm>
            <a:off x="4682295" y="4141250"/>
            <a:ext cx="3090105" cy="7694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Blackcurrant</a:t>
            </a:r>
            <a:endParaRPr lang="en-US" sz="4400" b="1" dirty="0">
              <a:solidFill>
                <a:srgbClr val="FFFF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7AFD26-FE02-8042-9412-DA1801887C82}"/>
              </a:ext>
            </a:extLst>
          </p:cNvPr>
          <p:cNvSpPr/>
          <p:nvPr/>
        </p:nvSpPr>
        <p:spPr>
          <a:xfrm>
            <a:off x="4781228" y="4213753"/>
            <a:ext cx="1196238" cy="5960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873381-B0C8-944F-9279-8FDC4768E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146" y="3006559"/>
            <a:ext cx="391087" cy="705058"/>
          </a:xfrm>
          <a:prstGeom prst="rect">
            <a:avLst/>
          </a:prstGeom>
        </p:spPr>
      </p:pic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2836895C-9FD3-654F-9886-EF23A3588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87442"/>
            <a:ext cx="934508" cy="121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9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70768CD-2351-2B43-91FA-0084475F9D83}"/>
              </a:ext>
            </a:extLst>
          </p:cNvPr>
          <p:cNvSpPr txBox="1"/>
          <p:nvPr/>
        </p:nvSpPr>
        <p:spPr>
          <a:xfrm>
            <a:off x="7760617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C308E0-8055-5349-AC3F-FF35F0CB80C4}"/>
              </a:ext>
            </a:extLst>
          </p:cNvPr>
          <p:cNvSpPr txBox="1"/>
          <p:nvPr/>
        </p:nvSpPr>
        <p:spPr>
          <a:xfrm>
            <a:off x="4702990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20956"/>
            <a:ext cx="12082130" cy="954107"/>
          </a:xfrm>
          <a:prstGeom prst="rect">
            <a:avLst/>
          </a:prstGeom>
          <a:solidFill>
            <a:srgbClr val="FFFF00"/>
          </a:solidFill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/>
              <a:t>Do now: </a:t>
            </a:r>
            <a:r>
              <a:rPr lang="en-US" sz="2400" b="1" dirty="0"/>
              <a:t>Rewrite the following rhythm so that </a:t>
            </a:r>
            <a:r>
              <a:rPr lang="en-US" sz="2400" b="1" dirty="0">
                <a:solidFill>
                  <a:srgbClr val="0070C0"/>
                </a:solidFill>
              </a:rPr>
              <a:t>combinations of notes adding up to one beat are connected using beams</a:t>
            </a:r>
            <a:r>
              <a:rPr lang="en-US" sz="2400" b="1" dirty="0"/>
              <a:t>.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4E99BB-F471-AD44-95BD-A4E5C387D5EC}"/>
              </a:ext>
            </a:extLst>
          </p:cNvPr>
          <p:cNvSpPr txBox="1"/>
          <p:nvPr/>
        </p:nvSpPr>
        <p:spPr>
          <a:xfrm>
            <a:off x="1694955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6B05006-4C0B-844F-BDD7-39D2A8C5A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317" y="5566533"/>
            <a:ext cx="676235" cy="117699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F6E71A6-1D2A-4340-9217-5B937C4EB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401" y="5636821"/>
            <a:ext cx="533780" cy="96230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779E431F-065D-B14D-912C-6451F6D1D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7826" y="5474005"/>
            <a:ext cx="676234" cy="11478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BF1A9C-17BD-254B-B3B4-24863AD36FB4}"/>
              </a:ext>
            </a:extLst>
          </p:cNvPr>
          <p:cNvSpPr txBox="1"/>
          <p:nvPr/>
        </p:nvSpPr>
        <p:spPr>
          <a:xfrm>
            <a:off x="1694955" y="4888829"/>
            <a:ext cx="235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Single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9ACCB9-02DF-DE42-8075-D890A2ABFBBB}"/>
              </a:ext>
            </a:extLst>
          </p:cNvPr>
          <p:cNvSpPr txBox="1"/>
          <p:nvPr/>
        </p:nvSpPr>
        <p:spPr>
          <a:xfrm>
            <a:off x="4746039" y="4835310"/>
            <a:ext cx="2357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Single semiquaver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A737C5-4BB3-9247-B16F-1C7D2B2DD514}"/>
              </a:ext>
            </a:extLst>
          </p:cNvPr>
          <p:cNvSpPr txBox="1"/>
          <p:nvPr/>
        </p:nvSpPr>
        <p:spPr>
          <a:xfrm>
            <a:off x="7766224" y="4835310"/>
            <a:ext cx="235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Quaver rest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5ABF081D-3035-3240-AAFF-0C562D7B01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10769602" y="1260070"/>
            <a:ext cx="458559" cy="745818"/>
          </a:xfrm>
          <a:prstGeom prst="rect">
            <a:avLst/>
          </a:prstGeom>
        </p:spPr>
      </p:pic>
      <p:pic>
        <p:nvPicPr>
          <p:cNvPr id="61" name="Picture 60" descr="A close up of a device&#10;&#10;Description automatically generated">
            <a:extLst>
              <a:ext uri="{FF2B5EF4-FFF2-40B4-BE49-F238E27FC236}">
                <a16:creationId xmlns:a16="http://schemas.microsoft.com/office/drawing/2014/main" id="{2FEE28D2-84E2-294C-9280-31CAC7A83F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6787" y="2972220"/>
            <a:ext cx="444558" cy="850120"/>
          </a:xfrm>
          <a:prstGeom prst="rect">
            <a:avLst/>
          </a:prstGeom>
        </p:spPr>
      </p:pic>
      <p:pic>
        <p:nvPicPr>
          <p:cNvPr id="65" name="Picture 64" descr="A close up of a device&#10;&#10;Description automatically generated">
            <a:extLst>
              <a:ext uri="{FF2B5EF4-FFF2-40B4-BE49-F238E27FC236}">
                <a16:creationId xmlns:a16="http://schemas.microsoft.com/office/drawing/2014/main" id="{16B034EF-2431-4441-A6E0-2D3DB2110A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2934" y="2921793"/>
            <a:ext cx="444558" cy="85012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11C4591-EE83-294F-8F3B-770CF1752A91}"/>
              </a:ext>
            </a:extLst>
          </p:cNvPr>
          <p:cNvSpPr txBox="1"/>
          <p:nvPr/>
        </p:nvSpPr>
        <p:spPr>
          <a:xfrm>
            <a:off x="79024" y="99016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21B217E-E271-9B45-81BB-4119A8DA5AB3}"/>
              </a:ext>
            </a:extLst>
          </p:cNvPr>
          <p:cNvSpPr txBox="1"/>
          <p:nvPr/>
        </p:nvSpPr>
        <p:spPr>
          <a:xfrm>
            <a:off x="80904" y="146213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292C4F0-E9C3-3241-9F96-C0231E9C4F23}"/>
              </a:ext>
            </a:extLst>
          </p:cNvPr>
          <p:cNvSpPr/>
          <p:nvPr/>
        </p:nvSpPr>
        <p:spPr>
          <a:xfrm>
            <a:off x="6384557" y="1252073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5CA1DDD-86E5-4C46-8BC8-B6867E7130E5}"/>
              </a:ext>
            </a:extLst>
          </p:cNvPr>
          <p:cNvSpPr/>
          <p:nvPr/>
        </p:nvSpPr>
        <p:spPr>
          <a:xfrm>
            <a:off x="11463608" y="1269589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 descr="Shape, icon&#10;&#10;Description automatically generated">
            <a:extLst>
              <a:ext uri="{FF2B5EF4-FFF2-40B4-BE49-F238E27FC236}">
                <a16:creationId xmlns:a16="http://schemas.microsoft.com/office/drawing/2014/main" id="{A1396643-0C71-9E4D-A367-554AC0051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92" y="1190523"/>
            <a:ext cx="530948" cy="831651"/>
          </a:xfrm>
          <a:prstGeom prst="rect">
            <a:avLst/>
          </a:prstGeom>
        </p:spPr>
      </p:pic>
      <p:pic>
        <p:nvPicPr>
          <p:cNvPr id="71" name="Picture 70" descr="Shape, icon&#10;&#10;Description automatically generated">
            <a:extLst>
              <a:ext uri="{FF2B5EF4-FFF2-40B4-BE49-F238E27FC236}">
                <a16:creationId xmlns:a16="http://schemas.microsoft.com/office/drawing/2014/main" id="{C10509CF-91E2-E54E-8792-B6F88C0FA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621" y="1186077"/>
            <a:ext cx="530948" cy="831651"/>
          </a:xfrm>
          <a:prstGeom prst="rect">
            <a:avLst/>
          </a:prstGeom>
        </p:spPr>
      </p:pic>
      <p:pic>
        <p:nvPicPr>
          <p:cNvPr id="72" name="Picture 71" descr="Shape, icon&#10;&#10;Description automatically generated">
            <a:extLst>
              <a:ext uri="{FF2B5EF4-FFF2-40B4-BE49-F238E27FC236}">
                <a16:creationId xmlns:a16="http://schemas.microsoft.com/office/drawing/2014/main" id="{16FBEB2F-0EE7-DD44-9063-8CEAC868C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175" y="1190523"/>
            <a:ext cx="530948" cy="831651"/>
          </a:xfrm>
          <a:prstGeom prst="rect">
            <a:avLst/>
          </a:prstGeom>
        </p:spPr>
      </p:pic>
      <p:pic>
        <p:nvPicPr>
          <p:cNvPr id="73" name="Picture 72" descr="Icon&#10;&#10;Description automatically generated">
            <a:extLst>
              <a:ext uri="{FF2B5EF4-FFF2-40B4-BE49-F238E27FC236}">
                <a16:creationId xmlns:a16="http://schemas.microsoft.com/office/drawing/2014/main" id="{F0A946D8-4730-9541-9BDE-C68753CA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451" y="1137465"/>
            <a:ext cx="568005" cy="918158"/>
          </a:xfrm>
          <a:prstGeom prst="rect">
            <a:avLst/>
          </a:prstGeom>
        </p:spPr>
      </p:pic>
      <p:pic>
        <p:nvPicPr>
          <p:cNvPr id="74" name="Picture 73" descr="Icon&#10;&#10;Description automatically generated">
            <a:extLst>
              <a:ext uri="{FF2B5EF4-FFF2-40B4-BE49-F238E27FC236}">
                <a16:creationId xmlns:a16="http://schemas.microsoft.com/office/drawing/2014/main" id="{2E78812A-1EC0-914E-B1D7-91A79DDB8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589" y="1142043"/>
            <a:ext cx="568005" cy="918159"/>
          </a:xfrm>
          <a:prstGeom prst="rect">
            <a:avLst/>
          </a:prstGeom>
        </p:spPr>
      </p:pic>
      <p:pic>
        <p:nvPicPr>
          <p:cNvPr id="75" name="Picture 74" descr="A close up of a device&#10;&#10;Description automatically generated">
            <a:extLst>
              <a:ext uri="{FF2B5EF4-FFF2-40B4-BE49-F238E27FC236}">
                <a16:creationId xmlns:a16="http://schemas.microsoft.com/office/drawing/2014/main" id="{D64C141B-D179-BD42-BAE9-FAE48A024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7634" y="1171484"/>
            <a:ext cx="444558" cy="850120"/>
          </a:xfrm>
          <a:prstGeom prst="rect">
            <a:avLst/>
          </a:prstGeom>
        </p:spPr>
      </p:pic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75984453-24D6-5646-AE77-7E5FB8700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213" y="1163464"/>
            <a:ext cx="568005" cy="892159"/>
          </a:xfrm>
          <a:prstGeom prst="rect">
            <a:avLst/>
          </a:prstGeom>
        </p:spPr>
      </p:pic>
      <p:pic>
        <p:nvPicPr>
          <p:cNvPr id="77" name="Picture 76" descr="Icon&#10;&#10;Description automatically generated">
            <a:extLst>
              <a:ext uri="{FF2B5EF4-FFF2-40B4-BE49-F238E27FC236}">
                <a16:creationId xmlns:a16="http://schemas.microsoft.com/office/drawing/2014/main" id="{F8C6C2B5-BE08-9744-B82F-69999C63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213" y="1163464"/>
            <a:ext cx="568005" cy="892159"/>
          </a:xfrm>
          <a:prstGeom prst="rect">
            <a:avLst/>
          </a:prstGeom>
        </p:spPr>
      </p:pic>
      <p:pic>
        <p:nvPicPr>
          <p:cNvPr id="78" name="Picture 77" descr="Icon&#10;&#10;Description automatically generated">
            <a:extLst>
              <a:ext uri="{FF2B5EF4-FFF2-40B4-BE49-F238E27FC236}">
                <a16:creationId xmlns:a16="http://schemas.microsoft.com/office/drawing/2014/main" id="{28F95005-9977-C342-AC6D-F07EC522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451" y="1159609"/>
            <a:ext cx="568005" cy="892159"/>
          </a:xfrm>
          <a:prstGeom prst="rect">
            <a:avLst/>
          </a:prstGeom>
        </p:spPr>
      </p:pic>
      <p:pic>
        <p:nvPicPr>
          <p:cNvPr id="79" name="Picture 78" descr="Icon&#10;&#10;Description automatically generated">
            <a:extLst>
              <a:ext uri="{FF2B5EF4-FFF2-40B4-BE49-F238E27FC236}">
                <a16:creationId xmlns:a16="http://schemas.microsoft.com/office/drawing/2014/main" id="{D325A89E-7AC1-5049-AABB-47AEE5840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451" y="1159608"/>
            <a:ext cx="568005" cy="892159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17B5D74-BED4-774A-938F-D6122A560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820" y="1450890"/>
            <a:ext cx="268901" cy="484779"/>
          </a:xfrm>
          <a:prstGeom prst="rect">
            <a:avLst/>
          </a:prstGeom>
        </p:spPr>
      </p:pic>
      <p:pic>
        <p:nvPicPr>
          <p:cNvPr id="81" name="Picture 80" descr="Shape, icon&#10;&#10;Description automatically generated">
            <a:extLst>
              <a:ext uri="{FF2B5EF4-FFF2-40B4-BE49-F238E27FC236}">
                <a16:creationId xmlns:a16="http://schemas.microsoft.com/office/drawing/2014/main" id="{9EFA090B-4284-1241-A443-5CF781CC7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586" y="1198313"/>
            <a:ext cx="530948" cy="831651"/>
          </a:xfrm>
          <a:prstGeom prst="rect">
            <a:avLst/>
          </a:prstGeom>
        </p:spPr>
      </p:pic>
      <p:pic>
        <p:nvPicPr>
          <p:cNvPr id="82" name="Picture 81" descr="Icon&#10;&#10;Description automatically generated">
            <a:extLst>
              <a:ext uri="{FF2B5EF4-FFF2-40B4-BE49-F238E27FC236}">
                <a16:creationId xmlns:a16="http://schemas.microsoft.com/office/drawing/2014/main" id="{2E712B1C-D9E9-FB4F-945E-EFCA2B894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978" y="1162066"/>
            <a:ext cx="568005" cy="892159"/>
          </a:xfrm>
          <a:prstGeom prst="rect">
            <a:avLst/>
          </a:prstGeom>
        </p:spPr>
      </p:pic>
      <p:pic>
        <p:nvPicPr>
          <p:cNvPr id="83" name="Picture 82" descr="Icon&#10;&#10;Description automatically generated">
            <a:extLst>
              <a:ext uri="{FF2B5EF4-FFF2-40B4-BE49-F238E27FC236}">
                <a16:creationId xmlns:a16="http://schemas.microsoft.com/office/drawing/2014/main" id="{05405618-75FB-FA44-AB0A-314A8ABFF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978" y="1162066"/>
            <a:ext cx="568005" cy="892159"/>
          </a:xfrm>
          <a:prstGeom prst="rect">
            <a:avLst/>
          </a:prstGeom>
        </p:spPr>
      </p:pic>
      <p:pic>
        <p:nvPicPr>
          <p:cNvPr id="84" name="Picture 83" descr="Shape, icon&#10;&#10;Description automatically generated">
            <a:extLst>
              <a:ext uri="{FF2B5EF4-FFF2-40B4-BE49-F238E27FC236}">
                <a16:creationId xmlns:a16="http://schemas.microsoft.com/office/drawing/2014/main" id="{17684DEC-BBBF-D641-BF5C-68EEB210F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170" y="1183756"/>
            <a:ext cx="530948" cy="831651"/>
          </a:xfrm>
          <a:prstGeom prst="rect">
            <a:avLst/>
          </a:prstGeom>
        </p:spPr>
      </p:pic>
      <p:pic>
        <p:nvPicPr>
          <p:cNvPr id="85" name="Picture 84" descr="Shape, icon&#10;&#10;Description automatically generated">
            <a:extLst>
              <a:ext uri="{FF2B5EF4-FFF2-40B4-BE49-F238E27FC236}">
                <a16:creationId xmlns:a16="http://schemas.microsoft.com/office/drawing/2014/main" id="{490D3530-A04D-704B-8A89-9FF9D4D4F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0632" y="1198313"/>
            <a:ext cx="530948" cy="831651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7C96C1A9-AB55-6C43-9C46-2DD8D57F9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8861" y="1193867"/>
            <a:ext cx="530948" cy="831651"/>
          </a:xfrm>
          <a:prstGeom prst="rect">
            <a:avLst/>
          </a:prstGeom>
        </p:spPr>
      </p:pic>
      <p:pic>
        <p:nvPicPr>
          <p:cNvPr id="88" name="Picture 87" descr="A picture containing mirror&#10;&#10;Description automatically generated">
            <a:extLst>
              <a:ext uri="{FF2B5EF4-FFF2-40B4-BE49-F238E27FC236}">
                <a16:creationId xmlns:a16="http://schemas.microsoft.com/office/drawing/2014/main" id="{57265D18-3548-F041-90DF-E8304A24C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522" y="2972220"/>
            <a:ext cx="364496" cy="833416"/>
          </a:xfrm>
          <a:prstGeom prst="rect">
            <a:avLst/>
          </a:prstGeom>
        </p:spPr>
      </p:pic>
      <p:pic>
        <p:nvPicPr>
          <p:cNvPr id="89" name="Picture 88" descr="Icon&#10;&#10;Description automatically generated">
            <a:extLst>
              <a:ext uri="{FF2B5EF4-FFF2-40B4-BE49-F238E27FC236}">
                <a16:creationId xmlns:a16="http://schemas.microsoft.com/office/drawing/2014/main" id="{CCE3E642-ADAA-B04E-901F-F9D340D6F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584" y="2927625"/>
            <a:ext cx="568005" cy="892159"/>
          </a:xfrm>
          <a:prstGeom prst="rect">
            <a:avLst/>
          </a:prstGeom>
        </p:spPr>
      </p:pic>
      <p:pic>
        <p:nvPicPr>
          <p:cNvPr id="90" name="Picture 89" descr="Icon&#10;&#10;Description automatically generated">
            <a:extLst>
              <a:ext uri="{FF2B5EF4-FFF2-40B4-BE49-F238E27FC236}">
                <a16:creationId xmlns:a16="http://schemas.microsoft.com/office/drawing/2014/main" id="{BFF479B6-7C64-2148-9FBB-734B38807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584" y="2927625"/>
            <a:ext cx="568005" cy="892159"/>
          </a:xfrm>
          <a:prstGeom prst="rect">
            <a:avLst/>
          </a:prstGeom>
        </p:spPr>
      </p:pic>
      <p:pic>
        <p:nvPicPr>
          <p:cNvPr id="91" name="Picture 90" descr="Icon&#10;&#10;Description automatically generated">
            <a:extLst>
              <a:ext uri="{FF2B5EF4-FFF2-40B4-BE49-F238E27FC236}">
                <a16:creationId xmlns:a16="http://schemas.microsoft.com/office/drawing/2014/main" id="{47AAAAD2-569C-604F-98ED-2D23D1E65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22" y="2923770"/>
            <a:ext cx="568005" cy="892159"/>
          </a:xfrm>
          <a:prstGeom prst="rect">
            <a:avLst/>
          </a:prstGeom>
        </p:spPr>
      </p:pic>
      <p:pic>
        <p:nvPicPr>
          <p:cNvPr id="92" name="Picture 91" descr="Icon&#10;&#10;Description automatically generated">
            <a:extLst>
              <a:ext uri="{FF2B5EF4-FFF2-40B4-BE49-F238E27FC236}">
                <a16:creationId xmlns:a16="http://schemas.microsoft.com/office/drawing/2014/main" id="{4BAC6CE7-94B1-2F49-BF3C-D96F5CDB6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822" y="2923769"/>
            <a:ext cx="568005" cy="892159"/>
          </a:xfrm>
          <a:prstGeom prst="rect">
            <a:avLst/>
          </a:prstGeom>
        </p:spPr>
      </p:pic>
      <p:pic>
        <p:nvPicPr>
          <p:cNvPr id="93" name="Picture 92" descr="Icon&#10;&#10;Description automatically generated">
            <a:extLst>
              <a:ext uri="{FF2B5EF4-FFF2-40B4-BE49-F238E27FC236}">
                <a16:creationId xmlns:a16="http://schemas.microsoft.com/office/drawing/2014/main" id="{B6D18DCA-D577-4C47-8BBB-6D01760FB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057" y="2930181"/>
            <a:ext cx="568005" cy="892159"/>
          </a:xfrm>
          <a:prstGeom prst="rect">
            <a:avLst/>
          </a:prstGeom>
        </p:spPr>
      </p:pic>
      <p:pic>
        <p:nvPicPr>
          <p:cNvPr id="94" name="Picture 93" descr="Icon&#10;&#10;Description automatically generated">
            <a:extLst>
              <a:ext uri="{FF2B5EF4-FFF2-40B4-BE49-F238E27FC236}">
                <a16:creationId xmlns:a16="http://schemas.microsoft.com/office/drawing/2014/main" id="{10C92C63-8905-2548-932D-0757DADD8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057" y="2930181"/>
            <a:ext cx="568005" cy="892159"/>
          </a:xfrm>
          <a:prstGeom prst="rect">
            <a:avLst/>
          </a:prstGeom>
        </p:spPr>
      </p:pic>
      <p:pic>
        <p:nvPicPr>
          <p:cNvPr id="95" name="Picture 94" descr="Shape, icon&#10;&#10;Description automatically generated">
            <a:extLst>
              <a:ext uri="{FF2B5EF4-FFF2-40B4-BE49-F238E27FC236}">
                <a16:creationId xmlns:a16="http://schemas.microsoft.com/office/drawing/2014/main" id="{0D09DCF9-978F-6D4D-8240-E29866E9F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249" y="2951871"/>
            <a:ext cx="530948" cy="831651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FC53B4FE-7F24-BC43-B29C-15B37B414DA5}"/>
              </a:ext>
            </a:extLst>
          </p:cNvPr>
          <p:cNvSpPr/>
          <p:nvPr/>
        </p:nvSpPr>
        <p:spPr>
          <a:xfrm>
            <a:off x="6361697" y="3037805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B9040EB6-25C3-6242-9F59-3488DF446B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6734820" y="3013920"/>
            <a:ext cx="458559" cy="745818"/>
          </a:xfrm>
          <a:prstGeom prst="rect">
            <a:avLst/>
          </a:prstGeom>
        </p:spPr>
      </p:pic>
      <p:pic>
        <p:nvPicPr>
          <p:cNvPr id="98" name="Picture 97" descr="Shape, icon&#10;&#10;Description automatically generated">
            <a:extLst>
              <a:ext uri="{FF2B5EF4-FFF2-40B4-BE49-F238E27FC236}">
                <a16:creationId xmlns:a16="http://schemas.microsoft.com/office/drawing/2014/main" id="{7FF3EC1B-F2AD-DA4B-951A-06B08E4EE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671" y="2973430"/>
            <a:ext cx="530948" cy="831651"/>
          </a:xfrm>
          <a:prstGeom prst="rect">
            <a:avLst/>
          </a:prstGeom>
        </p:spPr>
      </p:pic>
      <p:pic>
        <p:nvPicPr>
          <p:cNvPr id="99" name="Picture 98" descr="Icon&#10;&#10;Description automatically generated">
            <a:extLst>
              <a:ext uri="{FF2B5EF4-FFF2-40B4-BE49-F238E27FC236}">
                <a16:creationId xmlns:a16="http://schemas.microsoft.com/office/drawing/2014/main" id="{835B2FF9-9B7D-FF49-914A-BF508A3BB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947" y="2920372"/>
            <a:ext cx="568005" cy="918158"/>
          </a:xfrm>
          <a:prstGeom prst="rect">
            <a:avLst/>
          </a:prstGeom>
        </p:spPr>
      </p:pic>
      <p:pic>
        <p:nvPicPr>
          <p:cNvPr id="100" name="Picture 99" descr="Icon&#10;&#10;Description automatically generated">
            <a:extLst>
              <a:ext uri="{FF2B5EF4-FFF2-40B4-BE49-F238E27FC236}">
                <a16:creationId xmlns:a16="http://schemas.microsoft.com/office/drawing/2014/main" id="{517AE277-13D4-7342-B058-F9A53482F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085" y="2924950"/>
            <a:ext cx="568005" cy="918159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38777FA0-4263-CD47-923C-244B40E06A6D}"/>
              </a:ext>
            </a:extLst>
          </p:cNvPr>
          <p:cNvSpPr/>
          <p:nvPr/>
        </p:nvSpPr>
        <p:spPr>
          <a:xfrm>
            <a:off x="11448518" y="3024371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9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 animBg="1"/>
      <p:bldP spid="69" grpId="0" animBg="1"/>
      <p:bldP spid="96" grpId="0" animBg="1"/>
      <p:bldP spid="10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CFA2B3-F472-0542-98FE-EA08F0E774DD}"/>
              </a:ext>
            </a:extLst>
          </p:cNvPr>
          <p:cNvSpPr txBox="1"/>
          <p:nvPr/>
        </p:nvSpPr>
        <p:spPr>
          <a:xfrm>
            <a:off x="137421" y="184061"/>
            <a:ext cx="8176846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So, we can still say </a:t>
            </a:r>
            <a:r>
              <a:rPr lang="en-US" sz="4000" b="1" dirty="0">
                <a:solidFill>
                  <a:srgbClr val="FFFF00"/>
                </a:solidFill>
              </a:rPr>
              <a:t>Blackcurrant </a:t>
            </a:r>
            <a:r>
              <a:rPr lang="en-US" sz="4000" b="1" dirty="0">
                <a:solidFill>
                  <a:schemeClr val="bg1"/>
                </a:solidFill>
              </a:rPr>
              <a:t>……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0A37A7-1DCF-4949-8409-7172995CA178}"/>
              </a:ext>
            </a:extLst>
          </p:cNvPr>
          <p:cNvSpPr txBox="1"/>
          <p:nvPr/>
        </p:nvSpPr>
        <p:spPr>
          <a:xfrm>
            <a:off x="3998223" y="4499371"/>
            <a:ext cx="7702710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But we’ve got to remember to only clap on the ‘</a:t>
            </a:r>
            <a:r>
              <a:rPr lang="en-US" sz="4000" b="1" dirty="0">
                <a:solidFill>
                  <a:srgbClr val="FFFF00"/>
                </a:solidFill>
              </a:rPr>
              <a:t>currant</a:t>
            </a:r>
            <a:r>
              <a:rPr lang="en-US" sz="4000" b="1" dirty="0">
                <a:solidFill>
                  <a:schemeClr val="bg1"/>
                </a:solidFill>
              </a:rPr>
              <a:t>’ syllables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757467-A31C-D948-8DF9-1F19AC6CAA82}"/>
              </a:ext>
            </a:extLst>
          </p:cNvPr>
          <p:cNvSpPr txBox="1"/>
          <p:nvPr/>
        </p:nvSpPr>
        <p:spPr>
          <a:xfrm>
            <a:off x="4682295" y="2859478"/>
            <a:ext cx="3090105" cy="76944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Blackcurrant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B0AE99-99E1-2A45-84C8-1A3A7709B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146" y="1724787"/>
            <a:ext cx="391087" cy="705058"/>
          </a:xfrm>
          <a:prstGeom prst="rect">
            <a:avLst/>
          </a:prstGeom>
        </p:spPr>
      </p:pic>
      <p:pic>
        <p:nvPicPr>
          <p:cNvPr id="12" name="Picture 11" descr="A picture containing table&#10;&#10;Description automatically generated">
            <a:extLst>
              <a:ext uri="{FF2B5EF4-FFF2-40B4-BE49-F238E27FC236}">
                <a16:creationId xmlns:a16="http://schemas.microsoft.com/office/drawing/2014/main" id="{6BA11BAC-F06C-4346-AD9F-043EFF16E3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05670"/>
            <a:ext cx="934508" cy="121061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9D50DE8-47D0-FC45-999E-55FAA2A6E4D3}"/>
              </a:ext>
            </a:extLst>
          </p:cNvPr>
          <p:cNvSpPr/>
          <p:nvPr/>
        </p:nvSpPr>
        <p:spPr>
          <a:xfrm>
            <a:off x="4716161" y="3012918"/>
            <a:ext cx="1278237" cy="499533"/>
          </a:xfrm>
          <a:prstGeom prst="rect">
            <a:avLst/>
          </a:prstGeom>
          <a:solidFill>
            <a:schemeClr val="accent6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8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1E2E81-3744-E844-8C83-EA866F186907}"/>
              </a:ext>
            </a:extLst>
          </p:cNvPr>
          <p:cNvSpPr txBox="1"/>
          <p:nvPr/>
        </p:nvSpPr>
        <p:spPr>
          <a:xfrm>
            <a:off x="137420" y="184061"/>
            <a:ext cx="11800579" cy="1323439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So, here’s our rhythm ‘a’ from last lesson’s task with </a:t>
            </a:r>
            <a:r>
              <a:rPr lang="en-US" sz="4000" b="1" dirty="0">
                <a:solidFill>
                  <a:srgbClr val="FFFF00"/>
                </a:solidFill>
              </a:rPr>
              <a:t>rhythm drink words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574CB6-FAE7-7A44-895F-E588C9C3D560}"/>
              </a:ext>
            </a:extLst>
          </p:cNvPr>
          <p:cNvSpPr txBox="1"/>
          <p:nvPr/>
        </p:nvSpPr>
        <p:spPr>
          <a:xfrm>
            <a:off x="135451" y="2525413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F1F2E3-43BD-5F48-9DD7-2F26751036EA}"/>
              </a:ext>
            </a:extLst>
          </p:cNvPr>
          <p:cNvSpPr txBox="1"/>
          <p:nvPr/>
        </p:nvSpPr>
        <p:spPr>
          <a:xfrm>
            <a:off x="142389" y="2946574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FE2CB562-05E9-7B47-B1EE-F168E571C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901" y="2693652"/>
            <a:ext cx="335681" cy="641915"/>
          </a:xfrm>
          <a:prstGeom prst="rect">
            <a:avLst/>
          </a:prstGeom>
        </p:spPr>
      </p:pic>
      <p:pic>
        <p:nvPicPr>
          <p:cNvPr id="6" name="Picture 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BC47898-6A22-D742-9787-852396064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231" y="2821306"/>
            <a:ext cx="1028644" cy="585030"/>
          </a:xfrm>
          <a:prstGeom prst="rect">
            <a:avLst/>
          </a:prstGeom>
        </p:spPr>
      </p:pic>
      <p:pic>
        <p:nvPicPr>
          <p:cNvPr id="7" name="Picture 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10519D4A-448A-184E-B17E-6C233DA49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6619" y="2789385"/>
            <a:ext cx="868786" cy="629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22B1F7-0065-6144-B0E7-53813F3A6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6926" y="2830183"/>
            <a:ext cx="432183" cy="6297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B8A350-19D2-794A-B6B7-D11931AD2F6B}"/>
              </a:ext>
            </a:extLst>
          </p:cNvPr>
          <p:cNvSpPr/>
          <p:nvPr/>
        </p:nvSpPr>
        <p:spPr>
          <a:xfrm flipH="1">
            <a:off x="5681882" y="281292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63DD91-52A8-2F4C-B3ED-7CFCEEDD5628}"/>
              </a:ext>
            </a:extLst>
          </p:cNvPr>
          <p:cNvSpPr/>
          <p:nvPr/>
        </p:nvSpPr>
        <p:spPr>
          <a:xfrm flipH="1">
            <a:off x="10168085" y="2818270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E23EA6B1-4FC0-7D4D-B5F6-801A17913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096" y="4506465"/>
            <a:ext cx="335681" cy="6419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E6D154-7891-174E-B132-57675B55B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830" y="4600177"/>
            <a:ext cx="432183" cy="629752"/>
          </a:xfrm>
          <a:prstGeom prst="rect">
            <a:avLst/>
          </a:prstGeom>
        </p:spPr>
      </p:pic>
      <p:pic>
        <p:nvPicPr>
          <p:cNvPr id="13" name="Picture 12" descr="A close up of a device&#10;&#10;Description automatically generated">
            <a:extLst>
              <a:ext uri="{FF2B5EF4-FFF2-40B4-BE49-F238E27FC236}">
                <a16:creationId xmlns:a16="http://schemas.microsoft.com/office/drawing/2014/main" id="{0C1EB893-56F3-3D44-94CE-543D67667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066" y="4546370"/>
            <a:ext cx="335681" cy="6419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406BCF9-B0FB-FD40-9BBB-CF14DA0C4216}"/>
              </a:ext>
            </a:extLst>
          </p:cNvPr>
          <p:cNvSpPr/>
          <p:nvPr/>
        </p:nvSpPr>
        <p:spPr>
          <a:xfrm flipH="1">
            <a:off x="4678916" y="4628069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9094125-0DD2-B949-A6CE-3595B01DD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618" y="2878027"/>
            <a:ext cx="209230" cy="377203"/>
          </a:xfrm>
          <a:prstGeom prst="rect">
            <a:avLst/>
          </a:prstGeom>
        </p:spPr>
      </p:pic>
      <p:pic>
        <p:nvPicPr>
          <p:cNvPr id="16" name="Picture 15" descr="Shape, icon&#10;&#10;Description automatically generated">
            <a:extLst>
              <a:ext uri="{FF2B5EF4-FFF2-40B4-BE49-F238E27FC236}">
                <a16:creationId xmlns:a16="http://schemas.microsoft.com/office/drawing/2014/main" id="{DA33BBB7-B412-B747-98B0-871162083F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408" y="2667087"/>
            <a:ext cx="413126" cy="647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9AC07E-355E-8441-9184-5974FA0B2C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096" y="2925220"/>
            <a:ext cx="209230" cy="377203"/>
          </a:xfrm>
          <a:prstGeom prst="rect">
            <a:avLst/>
          </a:prstGeom>
        </p:spPr>
      </p:pic>
      <p:pic>
        <p:nvPicPr>
          <p:cNvPr id="18" name="Picture 17" descr="A picture containing table&#10;&#10;Description automatically generated">
            <a:extLst>
              <a:ext uri="{FF2B5EF4-FFF2-40B4-BE49-F238E27FC236}">
                <a16:creationId xmlns:a16="http://schemas.microsoft.com/office/drawing/2014/main" id="{627E79E8-8F62-8444-8152-EE358BD90B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7343" y="2733666"/>
            <a:ext cx="499958" cy="6476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F71FB40-C6E5-9C43-AA4E-75713FCF62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3933" y="2925220"/>
            <a:ext cx="209230" cy="377203"/>
          </a:xfrm>
          <a:prstGeom prst="rect">
            <a:avLst/>
          </a:prstGeom>
        </p:spPr>
      </p:pic>
      <p:pic>
        <p:nvPicPr>
          <p:cNvPr id="20" name="Picture 19" descr="Shape, icon&#10;&#10;Description automatically generated">
            <a:extLst>
              <a:ext uri="{FF2B5EF4-FFF2-40B4-BE49-F238E27FC236}">
                <a16:creationId xmlns:a16="http://schemas.microsoft.com/office/drawing/2014/main" id="{FD7E0E48-92EC-3548-B83C-9D90EBAFC5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710" y="2733666"/>
            <a:ext cx="413126" cy="6471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D1D24D-5D95-954B-B4F3-292B82C42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1973" y="2948746"/>
            <a:ext cx="209230" cy="377203"/>
          </a:xfrm>
          <a:prstGeom prst="rect">
            <a:avLst/>
          </a:prstGeom>
        </p:spPr>
      </p:pic>
      <p:pic>
        <p:nvPicPr>
          <p:cNvPr id="22" name="Picture 21" descr="Shape, icon&#10;&#10;Description automatically generated">
            <a:extLst>
              <a:ext uri="{FF2B5EF4-FFF2-40B4-BE49-F238E27FC236}">
                <a16:creationId xmlns:a16="http://schemas.microsoft.com/office/drawing/2014/main" id="{FA93A0D1-64BF-4B47-AA0D-25EB956A94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5148" y="2753191"/>
            <a:ext cx="413126" cy="647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FACDF06-D95A-0841-A153-1F18AC8B9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666" y="4740006"/>
            <a:ext cx="209230" cy="377203"/>
          </a:xfrm>
          <a:prstGeom prst="rect">
            <a:avLst/>
          </a:prstGeom>
        </p:spPr>
      </p:pic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561CD543-7610-BA46-919C-8F8EDEFB28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7250" y="4519534"/>
            <a:ext cx="499958" cy="64767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4039B17-0354-964C-A621-F8ABD1794F7C}"/>
              </a:ext>
            </a:extLst>
          </p:cNvPr>
          <p:cNvSpPr txBox="1"/>
          <p:nvPr/>
        </p:nvSpPr>
        <p:spPr>
          <a:xfrm>
            <a:off x="644026" y="3519578"/>
            <a:ext cx="1078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 co ffee tea   black currant    lemonade       </a:t>
            </a:r>
            <a:r>
              <a:rPr lang="en-US" sz="2400" b="1" dirty="0" err="1"/>
              <a:t>cocacola</a:t>
            </a:r>
            <a:r>
              <a:rPr lang="en-US" sz="2400" b="1" dirty="0"/>
              <a:t>     co ffee  co ffee   rest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AEE8B1-A684-4E43-9FFD-026CDC9B3712}"/>
              </a:ext>
            </a:extLst>
          </p:cNvPr>
          <p:cNvSpPr txBox="1"/>
          <p:nvPr/>
        </p:nvSpPr>
        <p:spPr>
          <a:xfrm>
            <a:off x="511042" y="5267308"/>
            <a:ext cx="1078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black currant    tea   rest   tea</a:t>
            </a:r>
          </a:p>
        </p:txBody>
      </p:sp>
    </p:spTree>
    <p:extLst>
      <p:ext uri="{BB962C8B-B14F-4D97-AF65-F5344CB8AC3E}">
        <p14:creationId xmlns:p14="http://schemas.microsoft.com/office/powerpoint/2010/main" val="4035699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1E2E81-3744-E844-8C83-EA866F186907}"/>
              </a:ext>
            </a:extLst>
          </p:cNvPr>
          <p:cNvSpPr txBox="1"/>
          <p:nvPr/>
        </p:nvSpPr>
        <p:spPr>
          <a:xfrm>
            <a:off x="132942" y="301264"/>
            <a:ext cx="5387326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This is how it will sound: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574CB6-FAE7-7A44-895F-E588C9C3D560}"/>
              </a:ext>
            </a:extLst>
          </p:cNvPr>
          <p:cNvSpPr txBox="1"/>
          <p:nvPr/>
        </p:nvSpPr>
        <p:spPr>
          <a:xfrm>
            <a:off x="135451" y="123847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F1F2E3-43BD-5F48-9DD7-2F26751036EA}"/>
              </a:ext>
            </a:extLst>
          </p:cNvPr>
          <p:cNvSpPr txBox="1"/>
          <p:nvPr/>
        </p:nvSpPr>
        <p:spPr>
          <a:xfrm>
            <a:off x="142389" y="165964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FE2CB562-05E9-7B47-B1EE-F168E571C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901" y="1406718"/>
            <a:ext cx="335681" cy="641915"/>
          </a:xfrm>
          <a:prstGeom prst="rect">
            <a:avLst/>
          </a:prstGeom>
        </p:spPr>
      </p:pic>
      <p:pic>
        <p:nvPicPr>
          <p:cNvPr id="6" name="Picture 5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6BC47898-6A22-D742-9787-8523960646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231" y="1534372"/>
            <a:ext cx="1028644" cy="585030"/>
          </a:xfrm>
          <a:prstGeom prst="rect">
            <a:avLst/>
          </a:prstGeom>
        </p:spPr>
      </p:pic>
      <p:pic>
        <p:nvPicPr>
          <p:cNvPr id="7" name="Picture 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10519D4A-448A-184E-B17E-6C233DA49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6619" y="1502451"/>
            <a:ext cx="868786" cy="629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22B1F7-0065-6144-B0E7-53813F3A62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6926" y="1543249"/>
            <a:ext cx="432183" cy="62975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B8A350-19D2-794A-B6B7-D11931AD2F6B}"/>
              </a:ext>
            </a:extLst>
          </p:cNvPr>
          <p:cNvSpPr/>
          <p:nvPr/>
        </p:nvSpPr>
        <p:spPr>
          <a:xfrm flipH="1">
            <a:off x="5681882" y="1525989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63DD91-52A8-2F4C-B3ED-7CFCEEDD5628}"/>
              </a:ext>
            </a:extLst>
          </p:cNvPr>
          <p:cNvSpPr/>
          <p:nvPr/>
        </p:nvSpPr>
        <p:spPr>
          <a:xfrm flipH="1">
            <a:off x="10168085" y="1531336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close up of a device&#10;&#10;Description automatically generated">
            <a:extLst>
              <a:ext uri="{FF2B5EF4-FFF2-40B4-BE49-F238E27FC236}">
                <a16:creationId xmlns:a16="http://schemas.microsoft.com/office/drawing/2014/main" id="{E23EA6B1-4FC0-7D4D-B5F6-801A179139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096" y="3219531"/>
            <a:ext cx="335681" cy="6419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E6D154-7891-174E-B132-57675B55B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9830" y="3313243"/>
            <a:ext cx="432183" cy="629752"/>
          </a:xfrm>
          <a:prstGeom prst="rect">
            <a:avLst/>
          </a:prstGeom>
        </p:spPr>
      </p:pic>
      <p:pic>
        <p:nvPicPr>
          <p:cNvPr id="13" name="Picture 12" descr="A close up of a device&#10;&#10;Description automatically generated">
            <a:extLst>
              <a:ext uri="{FF2B5EF4-FFF2-40B4-BE49-F238E27FC236}">
                <a16:creationId xmlns:a16="http://schemas.microsoft.com/office/drawing/2014/main" id="{0C1EB893-56F3-3D44-94CE-543D67667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5066" y="3259436"/>
            <a:ext cx="335681" cy="6419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406BCF9-B0FB-FD40-9BBB-CF14DA0C4216}"/>
              </a:ext>
            </a:extLst>
          </p:cNvPr>
          <p:cNvSpPr/>
          <p:nvPr/>
        </p:nvSpPr>
        <p:spPr>
          <a:xfrm flipH="1">
            <a:off x="4678916" y="334113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9094125-0DD2-B949-A6CE-3595B01DD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618" y="1591093"/>
            <a:ext cx="209230" cy="377203"/>
          </a:xfrm>
          <a:prstGeom prst="rect">
            <a:avLst/>
          </a:prstGeom>
        </p:spPr>
      </p:pic>
      <p:pic>
        <p:nvPicPr>
          <p:cNvPr id="16" name="Picture 15" descr="Shape, icon&#10;&#10;Description automatically generated">
            <a:extLst>
              <a:ext uri="{FF2B5EF4-FFF2-40B4-BE49-F238E27FC236}">
                <a16:creationId xmlns:a16="http://schemas.microsoft.com/office/drawing/2014/main" id="{DA33BBB7-B412-B747-98B0-871162083F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1408" y="1380153"/>
            <a:ext cx="413126" cy="647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9AC07E-355E-8441-9184-5974FA0B2C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1096" y="1638286"/>
            <a:ext cx="209230" cy="377203"/>
          </a:xfrm>
          <a:prstGeom prst="rect">
            <a:avLst/>
          </a:prstGeom>
        </p:spPr>
      </p:pic>
      <p:pic>
        <p:nvPicPr>
          <p:cNvPr id="18" name="Picture 17" descr="A picture containing table&#10;&#10;Description automatically generated">
            <a:extLst>
              <a:ext uri="{FF2B5EF4-FFF2-40B4-BE49-F238E27FC236}">
                <a16:creationId xmlns:a16="http://schemas.microsoft.com/office/drawing/2014/main" id="{627E79E8-8F62-8444-8152-EE358BD90B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97343" y="1446732"/>
            <a:ext cx="499958" cy="6476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F71FB40-C6E5-9C43-AA4E-75713FCF62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3933" y="1638286"/>
            <a:ext cx="209230" cy="377203"/>
          </a:xfrm>
          <a:prstGeom prst="rect">
            <a:avLst/>
          </a:prstGeom>
        </p:spPr>
      </p:pic>
      <p:pic>
        <p:nvPicPr>
          <p:cNvPr id="20" name="Picture 19" descr="Shape, icon&#10;&#10;Description automatically generated">
            <a:extLst>
              <a:ext uri="{FF2B5EF4-FFF2-40B4-BE49-F238E27FC236}">
                <a16:creationId xmlns:a16="http://schemas.microsoft.com/office/drawing/2014/main" id="{FD7E0E48-92EC-3548-B83C-9D90EBAFC5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2710" y="1446732"/>
            <a:ext cx="413126" cy="6471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5D1D24D-5D95-954B-B4F3-292B82C42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1973" y="1661812"/>
            <a:ext cx="209230" cy="377203"/>
          </a:xfrm>
          <a:prstGeom prst="rect">
            <a:avLst/>
          </a:prstGeom>
        </p:spPr>
      </p:pic>
      <p:pic>
        <p:nvPicPr>
          <p:cNvPr id="22" name="Picture 21" descr="Shape, icon&#10;&#10;Description automatically generated">
            <a:extLst>
              <a:ext uri="{FF2B5EF4-FFF2-40B4-BE49-F238E27FC236}">
                <a16:creationId xmlns:a16="http://schemas.microsoft.com/office/drawing/2014/main" id="{FA93A0D1-64BF-4B47-AA0D-25EB956A94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5148" y="1466257"/>
            <a:ext cx="413126" cy="6471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FACDF06-D95A-0841-A153-1F18AC8B92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666" y="3453072"/>
            <a:ext cx="209230" cy="377203"/>
          </a:xfrm>
          <a:prstGeom prst="rect">
            <a:avLst/>
          </a:prstGeom>
        </p:spPr>
      </p:pic>
      <p:pic>
        <p:nvPicPr>
          <p:cNvPr id="24" name="Picture 23" descr="A picture containing table&#10;&#10;Description automatically generated">
            <a:extLst>
              <a:ext uri="{FF2B5EF4-FFF2-40B4-BE49-F238E27FC236}">
                <a16:creationId xmlns:a16="http://schemas.microsoft.com/office/drawing/2014/main" id="{561CD543-7610-BA46-919C-8F8EDEFB28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87250" y="3232600"/>
            <a:ext cx="499958" cy="64767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4039B17-0354-964C-A621-F8ABD1794F7C}"/>
              </a:ext>
            </a:extLst>
          </p:cNvPr>
          <p:cNvSpPr txBox="1"/>
          <p:nvPr/>
        </p:nvSpPr>
        <p:spPr>
          <a:xfrm>
            <a:off x="644026" y="2232644"/>
            <a:ext cx="1078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 co ffee tea   black currant    lemonade       </a:t>
            </a:r>
            <a:r>
              <a:rPr lang="en-US" sz="2400" b="1" dirty="0" err="1"/>
              <a:t>cocacola</a:t>
            </a:r>
            <a:r>
              <a:rPr lang="en-US" sz="2400" b="1" dirty="0"/>
              <a:t>     co ffee  co ffee   rest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AEE8B1-A684-4E43-9FFD-026CDC9B3712}"/>
              </a:ext>
            </a:extLst>
          </p:cNvPr>
          <p:cNvSpPr txBox="1"/>
          <p:nvPr/>
        </p:nvSpPr>
        <p:spPr>
          <a:xfrm>
            <a:off x="511042" y="3980374"/>
            <a:ext cx="107873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black currant    tea   rest   tea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8E1B42-96E5-FB44-8120-A7B08F2160CC}"/>
              </a:ext>
            </a:extLst>
          </p:cNvPr>
          <p:cNvSpPr txBox="1"/>
          <p:nvPr/>
        </p:nvSpPr>
        <p:spPr>
          <a:xfrm>
            <a:off x="6265789" y="3871304"/>
            <a:ext cx="2590728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Music Audio 1</a:t>
            </a:r>
          </a:p>
        </p:txBody>
      </p:sp>
    </p:spTree>
    <p:extLst>
      <p:ext uri="{BB962C8B-B14F-4D97-AF65-F5344CB8AC3E}">
        <p14:creationId xmlns:p14="http://schemas.microsoft.com/office/powerpoint/2010/main" val="4035211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F9698BC3-B07A-114D-9A99-0A085BB00377}"/>
              </a:ext>
            </a:extLst>
          </p:cNvPr>
          <p:cNvSpPr txBox="1"/>
          <p:nvPr/>
        </p:nvSpPr>
        <p:spPr>
          <a:xfrm>
            <a:off x="369104" y="2766729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FEA3D9B-D086-8845-82D0-EEC66FEA59FC}"/>
              </a:ext>
            </a:extLst>
          </p:cNvPr>
          <p:cNvSpPr txBox="1"/>
          <p:nvPr/>
        </p:nvSpPr>
        <p:spPr>
          <a:xfrm>
            <a:off x="364167" y="3187890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70" name="Picture 69" descr="A close up of a device&#10;&#10;Description automatically generated">
            <a:extLst>
              <a:ext uri="{FF2B5EF4-FFF2-40B4-BE49-F238E27FC236}">
                <a16:creationId xmlns:a16="http://schemas.microsoft.com/office/drawing/2014/main" id="{58A437FA-862E-B641-A915-D527723E7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42" y="2866932"/>
            <a:ext cx="335681" cy="641915"/>
          </a:xfrm>
          <a:prstGeom prst="rect">
            <a:avLst/>
          </a:prstGeom>
        </p:spPr>
      </p:pic>
      <p:pic>
        <p:nvPicPr>
          <p:cNvPr id="71" name="Picture 70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CEF1363-05D7-1E4A-A9E3-0A2AEBD2A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23" y="2926960"/>
            <a:ext cx="1028644" cy="585030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762B3F1F-43B9-C94F-AE87-45D1247B0D6E}"/>
              </a:ext>
            </a:extLst>
          </p:cNvPr>
          <p:cNvSpPr/>
          <p:nvPr/>
        </p:nvSpPr>
        <p:spPr>
          <a:xfrm flipH="1">
            <a:off x="3907239" y="2931033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0CDC7AB-C1F2-F740-B0B4-CA1F48035F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745" y="2926959"/>
            <a:ext cx="1028644" cy="585030"/>
          </a:xfrm>
          <a:prstGeom prst="rect">
            <a:avLst/>
          </a:prstGeom>
        </p:spPr>
      </p:pic>
      <p:pic>
        <p:nvPicPr>
          <p:cNvPr id="74" name="Picture 7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5E78448D-10E4-7F4D-8D9B-0D41F9575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304" y="2910680"/>
            <a:ext cx="868786" cy="629752"/>
          </a:xfrm>
          <a:prstGeom prst="rect">
            <a:avLst/>
          </a:prstGeom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FD5D4CFB-80AF-574A-9863-FE99D1E219D2}"/>
              </a:ext>
            </a:extLst>
          </p:cNvPr>
          <p:cNvSpPr/>
          <p:nvPr/>
        </p:nvSpPr>
        <p:spPr>
          <a:xfrm flipH="1">
            <a:off x="7760823" y="294840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A close up of a device&#10;&#10;Description automatically generated">
            <a:extLst>
              <a:ext uri="{FF2B5EF4-FFF2-40B4-BE49-F238E27FC236}">
                <a16:creationId xmlns:a16="http://schemas.microsoft.com/office/drawing/2014/main" id="{5F404A3D-7178-DE44-86DD-101A0CE76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8846" y="2852999"/>
            <a:ext cx="335681" cy="641915"/>
          </a:xfrm>
          <a:prstGeom prst="rect">
            <a:avLst/>
          </a:prstGeom>
        </p:spPr>
      </p:pic>
      <p:pic>
        <p:nvPicPr>
          <p:cNvPr id="77" name="Picture 76" descr="A close up of a device&#10;&#10;Description automatically generated">
            <a:extLst>
              <a:ext uri="{FF2B5EF4-FFF2-40B4-BE49-F238E27FC236}">
                <a16:creationId xmlns:a16="http://schemas.microsoft.com/office/drawing/2014/main" id="{39ECB4C3-2CA8-1E45-B625-F88ECD737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643" y="2852999"/>
            <a:ext cx="335681" cy="641915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2063920F-1697-3D4E-B67B-7BB6C9C3DEAF}"/>
              </a:ext>
            </a:extLst>
          </p:cNvPr>
          <p:cNvSpPr/>
          <p:nvPr/>
        </p:nvSpPr>
        <p:spPr>
          <a:xfrm flipH="1">
            <a:off x="10310444" y="2932684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FFA8A522-C1F8-104D-A620-AE4EDA10EC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173" y="3067032"/>
            <a:ext cx="209230" cy="377203"/>
          </a:xfrm>
          <a:prstGeom prst="rect">
            <a:avLst/>
          </a:prstGeom>
        </p:spPr>
      </p:pic>
      <p:pic>
        <p:nvPicPr>
          <p:cNvPr id="80" name="Picture 79" descr="Shape, icon&#10;&#10;Description automatically generated">
            <a:extLst>
              <a:ext uri="{FF2B5EF4-FFF2-40B4-BE49-F238E27FC236}">
                <a16:creationId xmlns:a16="http://schemas.microsoft.com/office/drawing/2014/main" id="{E149D7D1-1F36-C147-AA94-11C68A57DA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938" y="2857564"/>
            <a:ext cx="413126" cy="64710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2DB35411-E3E4-7E4A-A16F-F669E8420B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32552" y="3040784"/>
            <a:ext cx="209230" cy="377203"/>
          </a:xfrm>
          <a:prstGeom prst="rect">
            <a:avLst/>
          </a:prstGeom>
        </p:spPr>
      </p:pic>
      <p:pic>
        <p:nvPicPr>
          <p:cNvPr id="82" name="Picture 81" descr="A picture containing table&#10;&#10;Description automatically generated">
            <a:extLst>
              <a:ext uri="{FF2B5EF4-FFF2-40B4-BE49-F238E27FC236}">
                <a16:creationId xmlns:a16="http://schemas.microsoft.com/office/drawing/2014/main" id="{4791B8E4-FCAA-6E48-BFBA-8FD393F43D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9283" y="2852853"/>
            <a:ext cx="499958" cy="647673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D8552C47-5DB7-674B-9BBA-EBC89E0FE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1381" y="3075976"/>
            <a:ext cx="209230" cy="377203"/>
          </a:xfrm>
          <a:prstGeom prst="rect">
            <a:avLst/>
          </a:prstGeom>
        </p:spPr>
      </p:pic>
      <p:pic>
        <p:nvPicPr>
          <p:cNvPr id="84" name="Picture 83" descr="Shape, icon&#10;&#10;Description automatically generated">
            <a:extLst>
              <a:ext uri="{FF2B5EF4-FFF2-40B4-BE49-F238E27FC236}">
                <a16:creationId xmlns:a16="http://schemas.microsoft.com/office/drawing/2014/main" id="{ED3C49E7-9CB0-5344-AC5B-3FE408E14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3146" y="2866508"/>
            <a:ext cx="413126" cy="647100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1F22DEFB-2A7A-6345-8878-E8E7A9C30650}"/>
              </a:ext>
            </a:extLst>
          </p:cNvPr>
          <p:cNvSpPr txBox="1"/>
          <p:nvPr/>
        </p:nvSpPr>
        <p:spPr>
          <a:xfrm>
            <a:off x="350288" y="4163774"/>
            <a:ext cx="500245" cy="5060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1B75C6-83FA-B440-B8CD-53517F75630B}"/>
              </a:ext>
            </a:extLst>
          </p:cNvPr>
          <p:cNvSpPr txBox="1"/>
          <p:nvPr/>
        </p:nvSpPr>
        <p:spPr>
          <a:xfrm>
            <a:off x="357226" y="4584935"/>
            <a:ext cx="500245" cy="506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3600" b="1" dirty="0"/>
              <a:t>4</a:t>
            </a:r>
          </a:p>
        </p:txBody>
      </p:sp>
      <p:pic>
        <p:nvPicPr>
          <p:cNvPr id="87" name="Picture 86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870D75A-0000-1648-8282-1A87A3B84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34" y="4377283"/>
            <a:ext cx="1028644" cy="585030"/>
          </a:xfrm>
          <a:prstGeom prst="rect">
            <a:avLst/>
          </a:prstGeom>
        </p:spPr>
      </p:pic>
      <p:sp>
        <p:nvSpPr>
          <p:cNvPr id="88" name="Rectangle 87">
            <a:extLst>
              <a:ext uri="{FF2B5EF4-FFF2-40B4-BE49-F238E27FC236}">
                <a16:creationId xmlns:a16="http://schemas.microsoft.com/office/drawing/2014/main" id="{93700C50-F80E-7446-BED0-CDE31F876B0D}"/>
              </a:ext>
            </a:extLst>
          </p:cNvPr>
          <p:cNvSpPr/>
          <p:nvPr/>
        </p:nvSpPr>
        <p:spPr>
          <a:xfrm flipH="1">
            <a:off x="5253941" y="4342421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" name="Picture 88" descr="A picture containing mirror&#10;&#10;Description automatically generated">
            <a:extLst>
              <a:ext uri="{FF2B5EF4-FFF2-40B4-BE49-F238E27FC236}">
                <a16:creationId xmlns:a16="http://schemas.microsoft.com/office/drawing/2014/main" id="{88234799-2A36-7544-A143-9EA56B7398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6180" y="4372656"/>
            <a:ext cx="371384" cy="577707"/>
          </a:xfrm>
          <a:prstGeom prst="rect">
            <a:avLst/>
          </a:prstGeom>
        </p:spPr>
      </p:pic>
      <p:pic>
        <p:nvPicPr>
          <p:cNvPr id="90" name="Picture 89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21C4F610-0C9E-5E49-AD9C-691558A0C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6971" y="4346633"/>
            <a:ext cx="868786" cy="629752"/>
          </a:xfrm>
          <a:prstGeom prst="rect">
            <a:avLst/>
          </a:prstGeom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F31CC76D-FB77-174C-B447-EA83AC128DFD}"/>
              </a:ext>
            </a:extLst>
          </p:cNvPr>
          <p:cNvSpPr/>
          <p:nvPr/>
        </p:nvSpPr>
        <p:spPr>
          <a:xfrm flipH="1">
            <a:off x="7983641" y="4376395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" name="Picture 91" descr="A picture containing mirror&#10;&#10;Description automatically generated">
            <a:extLst>
              <a:ext uri="{FF2B5EF4-FFF2-40B4-BE49-F238E27FC236}">
                <a16:creationId xmlns:a16="http://schemas.microsoft.com/office/drawing/2014/main" id="{56AD8F4F-7304-964C-91F6-14F6F21D13C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84839" y="4286804"/>
            <a:ext cx="361404" cy="663559"/>
          </a:xfrm>
          <a:prstGeom prst="rect">
            <a:avLst/>
          </a:prstGeom>
        </p:spPr>
      </p:pic>
      <p:sp>
        <p:nvSpPr>
          <p:cNvPr id="93" name="Rectangle 92">
            <a:extLst>
              <a:ext uri="{FF2B5EF4-FFF2-40B4-BE49-F238E27FC236}">
                <a16:creationId xmlns:a16="http://schemas.microsoft.com/office/drawing/2014/main" id="{FD31CE15-05B3-E248-BB17-2F705CFC29C4}"/>
              </a:ext>
            </a:extLst>
          </p:cNvPr>
          <p:cNvSpPr/>
          <p:nvPr/>
        </p:nvSpPr>
        <p:spPr>
          <a:xfrm flipH="1">
            <a:off x="11061951" y="4348822"/>
            <a:ext cx="45719" cy="5739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47F76A7E-46EB-DA49-99DF-23651E1C1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2674" y="4496966"/>
            <a:ext cx="209230" cy="377203"/>
          </a:xfrm>
          <a:prstGeom prst="rect">
            <a:avLst/>
          </a:prstGeom>
        </p:spPr>
      </p:pic>
      <p:pic>
        <p:nvPicPr>
          <p:cNvPr id="95" name="Picture 94" descr="A picture containing table&#10;&#10;Description automatically generated">
            <a:extLst>
              <a:ext uri="{FF2B5EF4-FFF2-40B4-BE49-F238E27FC236}">
                <a16:creationId xmlns:a16="http://schemas.microsoft.com/office/drawing/2014/main" id="{80B2473F-7363-4446-8492-8C19561DA4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9405" y="4309035"/>
            <a:ext cx="499958" cy="647673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53D74F81-4464-1F48-B17F-0902121D7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1755" y="4486757"/>
            <a:ext cx="209230" cy="377203"/>
          </a:xfrm>
          <a:prstGeom prst="rect">
            <a:avLst/>
          </a:prstGeom>
        </p:spPr>
      </p:pic>
      <p:pic>
        <p:nvPicPr>
          <p:cNvPr id="97" name="Picture 96" descr="A picture containing table&#10;&#10;Description automatically generated">
            <a:extLst>
              <a:ext uri="{FF2B5EF4-FFF2-40B4-BE49-F238E27FC236}">
                <a16:creationId xmlns:a16="http://schemas.microsoft.com/office/drawing/2014/main" id="{F967AD1B-E2EA-2546-AAF5-0ECE0F83C8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8486" y="4298826"/>
            <a:ext cx="499958" cy="647673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0B883112-053A-EA45-AE22-496135348E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1298" y="4510178"/>
            <a:ext cx="209230" cy="377203"/>
          </a:xfrm>
          <a:prstGeom prst="rect">
            <a:avLst/>
          </a:prstGeom>
        </p:spPr>
      </p:pic>
      <p:pic>
        <p:nvPicPr>
          <p:cNvPr id="99" name="Picture 98" descr="Shape, icon&#10;&#10;Description automatically generated">
            <a:extLst>
              <a:ext uri="{FF2B5EF4-FFF2-40B4-BE49-F238E27FC236}">
                <a16:creationId xmlns:a16="http://schemas.microsoft.com/office/drawing/2014/main" id="{9A8F54BE-4059-924D-808B-8D6F56BFAA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063" y="4300710"/>
            <a:ext cx="413126" cy="647100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EF7AC4BB-AF19-FD4E-8411-E297668862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8906" y="4508294"/>
            <a:ext cx="209230" cy="377203"/>
          </a:xfrm>
          <a:prstGeom prst="rect">
            <a:avLst/>
          </a:prstGeom>
        </p:spPr>
      </p:pic>
      <p:pic>
        <p:nvPicPr>
          <p:cNvPr id="101" name="Picture 100" descr="Shape, icon&#10;&#10;Description automatically generated">
            <a:extLst>
              <a:ext uri="{FF2B5EF4-FFF2-40B4-BE49-F238E27FC236}">
                <a16:creationId xmlns:a16="http://schemas.microsoft.com/office/drawing/2014/main" id="{B9FF6EF2-95FF-AF49-8BB1-6F33E9E04A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20671" y="4298826"/>
            <a:ext cx="413126" cy="64710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B5B5CEE0-E591-B44D-97EA-65D535732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4476" y="4518503"/>
            <a:ext cx="209230" cy="377203"/>
          </a:xfrm>
          <a:prstGeom prst="rect">
            <a:avLst/>
          </a:prstGeom>
        </p:spPr>
      </p:pic>
      <p:pic>
        <p:nvPicPr>
          <p:cNvPr id="103" name="Picture 102" descr="Shape, icon&#10;&#10;Description automatically generated">
            <a:extLst>
              <a:ext uri="{FF2B5EF4-FFF2-40B4-BE49-F238E27FC236}">
                <a16:creationId xmlns:a16="http://schemas.microsoft.com/office/drawing/2014/main" id="{00D6C8CD-66AE-1244-ABC0-146DE8228A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76241" y="4309035"/>
            <a:ext cx="413126" cy="647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781ADC-7E6B-5F4F-BBB9-5F1ACBC8AC6B}"/>
              </a:ext>
            </a:extLst>
          </p:cNvPr>
          <p:cNvSpPr txBox="1"/>
          <p:nvPr/>
        </p:nvSpPr>
        <p:spPr>
          <a:xfrm>
            <a:off x="-17072" y="3004556"/>
            <a:ext cx="6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C32F2D9-6231-FD4A-B480-CC734C035436}"/>
              </a:ext>
            </a:extLst>
          </p:cNvPr>
          <p:cNvSpPr txBox="1"/>
          <p:nvPr/>
        </p:nvSpPr>
        <p:spPr>
          <a:xfrm>
            <a:off x="-6674" y="4391468"/>
            <a:ext cx="62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c.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1BCE549-C33D-844B-9143-3872B1C70EF7}"/>
              </a:ext>
            </a:extLst>
          </p:cNvPr>
          <p:cNvSpPr txBox="1"/>
          <p:nvPr/>
        </p:nvSpPr>
        <p:spPr>
          <a:xfrm>
            <a:off x="52829" y="85532"/>
            <a:ext cx="11599596" cy="2297462"/>
          </a:xfrm>
          <a:prstGeom prst="rect">
            <a:avLst/>
          </a:prstGeom>
          <a:solidFill>
            <a:srgbClr val="FFFF00"/>
          </a:solidFill>
          <a:ln w="38100">
            <a:solidFill>
              <a:srgbClr val="0070C0"/>
            </a:solidFill>
          </a:ln>
        </p:spPr>
        <p:txBody>
          <a:bodyPr wrap="square" rtlCol="0">
            <a:noAutofit/>
          </a:bodyPr>
          <a:lstStyle/>
          <a:p>
            <a:r>
              <a:rPr lang="en-US" sz="2800" b="1" dirty="0"/>
              <a:t>Your Task: </a:t>
            </a:r>
          </a:p>
          <a:p>
            <a:r>
              <a:rPr lang="en-US" sz="2800" b="1" dirty="0"/>
              <a:t>Add the drink words to rhythms ‘b’ and ‘c’. Then learn to clap the rhythms using the </a:t>
            </a:r>
            <a:r>
              <a:rPr lang="en-US" sz="2800" b="1" dirty="0">
                <a:solidFill>
                  <a:srgbClr val="00B0F0"/>
                </a:solidFill>
              </a:rPr>
              <a:t>SAY  -  SAY &amp; CLAP  -   CLAP</a:t>
            </a:r>
            <a:r>
              <a:rPr lang="en-US" sz="2800" b="1" dirty="0"/>
              <a:t> method.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Remember to be careful not to clap on the syllables that have been replaced by a rest.</a:t>
            </a:r>
          </a:p>
        </p:txBody>
      </p:sp>
    </p:spTree>
    <p:extLst>
      <p:ext uri="{BB962C8B-B14F-4D97-AF65-F5344CB8AC3E}">
        <p14:creationId xmlns:p14="http://schemas.microsoft.com/office/powerpoint/2010/main" val="388294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>
            <a:extLst>
              <a:ext uri="{FF2B5EF4-FFF2-40B4-BE49-F238E27FC236}">
                <a16:creationId xmlns:a16="http://schemas.microsoft.com/office/drawing/2014/main" id="{970768CD-2351-2B43-91FA-0084475F9D83}"/>
              </a:ext>
            </a:extLst>
          </p:cNvPr>
          <p:cNvSpPr txBox="1"/>
          <p:nvPr/>
        </p:nvSpPr>
        <p:spPr>
          <a:xfrm>
            <a:off x="7760617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7C308E0-8055-5349-AC3F-FF35F0CB80C4}"/>
              </a:ext>
            </a:extLst>
          </p:cNvPr>
          <p:cNvSpPr txBox="1"/>
          <p:nvPr/>
        </p:nvSpPr>
        <p:spPr>
          <a:xfrm>
            <a:off x="4702990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810DFF-243C-894B-8333-F973665CC38E}"/>
              </a:ext>
            </a:extLst>
          </p:cNvPr>
          <p:cNvSpPr txBox="1"/>
          <p:nvPr/>
        </p:nvSpPr>
        <p:spPr>
          <a:xfrm>
            <a:off x="54935" y="20956"/>
            <a:ext cx="1640020" cy="584775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Answers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04E99BB-F471-AD44-95BD-A4E5C387D5EC}"/>
              </a:ext>
            </a:extLst>
          </p:cNvPr>
          <p:cNvSpPr txBox="1"/>
          <p:nvPr/>
        </p:nvSpPr>
        <p:spPr>
          <a:xfrm>
            <a:off x="1694955" y="4835310"/>
            <a:ext cx="2357349" cy="190821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3200" b="1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6B05006-4C0B-844F-BDD7-39D2A8C5AC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6317" y="5566533"/>
            <a:ext cx="676235" cy="117699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CF6E71A6-1D2A-4340-9217-5B937C4EB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2401" y="5636821"/>
            <a:ext cx="533780" cy="962308"/>
          </a:xfrm>
          <a:prstGeom prst="rect">
            <a:avLst/>
          </a:prstGeom>
        </p:spPr>
      </p:pic>
      <p:pic>
        <p:nvPicPr>
          <p:cNvPr id="9" name="Picture 8" descr="Shape, icon&#10;&#10;Description automatically generated">
            <a:extLst>
              <a:ext uri="{FF2B5EF4-FFF2-40B4-BE49-F238E27FC236}">
                <a16:creationId xmlns:a16="http://schemas.microsoft.com/office/drawing/2014/main" id="{779E431F-065D-B14D-912C-6451F6D1DE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7826" y="5474005"/>
            <a:ext cx="676234" cy="11478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3BF1A9C-17BD-254B-B3B4-24863AD36FB4}"/>
              </a:ext>
            </a:extLst>
          </p:cNvPr>
          <p:cNvSpPr txBox="1"/>
          <p:nvPr/>
        </p:nvSpPr>
        <p:spPr>
          <a:xfrm>
            <a:off x="1694955" y="4888829"/>
            <a:ext cx="2357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Single quaver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B9ACCB9-02DF-DE42-8075-D890A2ABFBBB}"/>
              </a:ext>
            </a:extLst>
          </p:cNvPr>
          <p:cNvSpPr txBox="1"/>
          <p:nvPr/>
        </p:nvSpPr>
        <p:spPr>
          <a:xfrm>
            <a:off x="4746039" y="4835310"/>
            <a:ext cx="23573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Single semiquaver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6A737C5-4BB3-9247-B16F-1C7D2B2DD514}"/>
              </a:ext>
            </a:extLst>
          </p:cNvPr>
          <p:cNvSpPr txBox="1"/>
          <p:nvPr/>
        </p:nvSpPr>
        <p:spPr>
          <a:xfrm>
            <a:off x="7766224" y="4835310"/>
            <a:ext cx="2357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Quaver rest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5ABF081D-3035-3240-AAFF-0C562D7B01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10769602" y="1260070"/>
            <a:ext cx="458559" cy="745818"/>
          </a:xfrm>
          <a:prstGeom prst="rect">
            <a:avLst/>
          </a:prstGeom>
        </p:spPr>
      </p:pic>
      <p:pic>
        <p:nvPicPr>
          <p:cNvPr id="61" name="Picture 60" descr="A close up of a device&#10;&#10;Description automatically generated">
            <a:extLst>
              <a:ext uri="{FF2B5EF4-FFF2-40B4-BE49-F238E27FC236}">
                <a16:creationId xmlns:a16="http://schemas.microsoft.com/office/drawing/2014/main" id="{2FEE28D2-84E2-294C-9280-31CAC7A83F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6787" y="2972220"/>
            <a:ext cx="444558" cy="850120"/>
          </a:xfrm>
          <a:prstGeom prst="rect">
            <a:avLst/>
          </a:prstGeom>
        </p:spPr>
      </p:pic>
      <p:pic>
        <p:nvPicPr>
          <p:cNvPr id="65" name="Picture 64" descr="A close up of a device&#10;&#10;Description automatically generated">
            <a:extLst>
              <a:ext uri="{FF2B5EF4-FFF2-40B4-BE49-F238E27FC236}">
                <a16:creationId xmlns:a16="http://schemas.microsoft.com/office/drawing/2014/main" id="{16B034EF-2431-4441-A6E0-2D3DB2110A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2934" y="2921793"/>
            <a:ext cx="444558" cy="850120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11C4591-EE83-294F-8F3B-770CF1752A91}"/>
              </a:ext>
            </a:extLst>
          </p:cNvPr>
          <p:cNvSpPr txBox="1"/>
          <p:nvPr/>
        </p:nvSpPr>
        <p:spPr>
          <a:xfrm>
            <a:off x="79024" y="99016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21B217E-E271-9B45-81BB-4119A8DA5AB3}"/>
              </a:ext>
            </a:extLst>
          </p:cNvPr>
          <p:cNvSpPr txBox="1"/>
          <p:nvPr/>
        </p:nvSpPr>
        <p:spPr>
          <a:xfrm>
            <a:off x="80904" y="1462130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292C4F0-E9C3-3241-9F96-C0231E9C4F23}"/>
              </a:ext>
            </a:extLst>
          </p:cNvPr>
          <p:cNvSpPr/>
          <p:nvPr/>
        </p:nvSpPr>
        <p:spPr>
          <a:xfrm>
            <a:off x="6384557" y="1252073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5CA1DDD-86E5-4C46-8BC8-B6867E7130E5}"/>
              </a:ext>
            </a:extLst>
          </p:cNvPr>
          <p:cNvSpPr/>
          <p:nvPr/>
        </p:nvSpPr>
        <p:spPr>
          <a:xfrm>
            <a:off x="11463608" y="1269589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 descr="Shape, icon&#10;&#10;Description automatically generated">
            <a:extLst>
              <a:ext uri="{FF2B5EF4-FFF2-40B4-BE49-F238E27FC236}">
                <a16:creationId xmlns:a16="http://schemas.microsoft.com/office/drawing/2014/main" id="{A1396643-0C71-9E4D-A367-554AC00516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392" y="1190523"/>
            <a:ext cx="530948" cy="831651"/>
          </a:xfrm>
          <a:prstGeom prst="rect">
            <a:avLst/>
          </a:prstGeom>
        </p:spPr>
      </p:pic>
      <p:pic>
        <p:nvPicPr>
          <p:cNvPr id="71" name="Picture 70" descr="Shape, icon&#10;&#10;Description automatically generated">
            <a:extLst>
              <a:ext uri="{FF2B5EF4-FFF2-40B4-BE49-F238E27FC236}">
                <a16:creationId xmlns:a16="http://schemas.microsoft.com/office/drawing/2014/main" id="{C10509CF-91E2-E54E-8792-B6F88C0FA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621" y="1186077"/>
            <a:ext cx="530948" cy="831651"/>
          </a:xfrm>
          <a:prstGeom prst="rect">
            <a:avLst/>
          </a:prstGeom>
        </p:spPr>
      </p:pic>
      <p:pic>
        <p:nvPicPr>
          <p:cNvPr id="72" name="Picture 71" descr="Shape, icon&#10;&#10;Description automatically generated">
            <a:extLst>
              <a:ext uri="{FF2B5EF4-FFF2-40B4-BE49-F238E27FC236}">
                <a16:creationId xmlns:a16="http://schemas.microsoft.com/office/drawing/2014/main" id="{16FBEB2F-0EE7-DD44-9063-8CEAC868C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3175" y="1190523"/>
            <a:ext cx="530948" cy="831651"/>
          </a:xfrm>
          <a:prstGeom prst="rect">
            <a:avLst/>
          </a:prstGeom>
        </p:spPr>
      </p:pic>
      <p:pic>
        <p:nvPicPr>
          <p:cNvPr id="73" name="Picture 72" descr="Icon&#10;&#10;Description automatically generated">
            <a:extLst>
              <a:ext uri="{FF2B5EF4-FFF2-40B4-BE49-F238E27FC236}">
                <a16:creationId xmlns:a16="http://schemas.microsoft.com/office/drawing/2014/main" id="{F0A946D8-4730-9541-9BDE-C68753CA87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451" y="1137465"/>
            <a:ext cx="568005" cy="918158"/>
          </a:xfrm>
          <a:prstGeom prst="rect">
            <a:avLst/>
          </a:prstGeom>
        </p:spPr>
      </p:pic>
      <p:pic>
        <p:nvPicPr>
          <p:cNvPr id="74" name="Picture 73" descr="Icon&#10;&#10;Description automatically generated">
            <a:extLst>
              <a:ext uri="{FF2B5EF4-FFF2-40B4-BE49-F238E27FC236}">
                <a16:creationId xmlns:a16="http://schemas.microsoft.com/office/drawing/2014/main" id="{2E78812A-1EC0-914E-B1D7-91A79DDB8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8589" y="1142043"/>
            <a:ext cx="568005" cy="918159"/>
          </a:xfrm>
          <a:prstGeom prst="rect">
            <a:avLst/>
          </a:prstGeom>
        </p:spPr>
      </p:pic>
      <p:pic>
        <p:nvPicPr>
          <p:cNvPr id="75" name="Picture 74" descr="A close up of a device&#10;&#10;Description automatically generated">
            <a:extLst>
              <a:ext uri="{FF2B5EF4-FFF2-40B4-BE49-F238E27FC236}">
                <a16:creationId xmlns:a16="http://schemas.microsoft.com/office/drawing/2014/main" id="{D64C141B-D179-BD42-BAE9-FAE48A024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7634" y="1171484"/>
            <a:ext cx="444558" cy="850120"/>
          </a:xfrm>
          <a:prstGeom prst="rect">
            <a:avLst/>
          </a:prstGeom>
        </p:spPr>
      </p:pic>
      <p:pic>
        <p:nvPicPr>
          <p:cNvPr id="76" name="Picture 75" descr="Icon&#10;&#10;Description automatically generated">
            <a:extLst>
              <a:ext uri="{FF2B5EF4-FFF2-40B4-BE49-F238E27FC236}">
                <a16:creationId xmlns:a16="http://schemas.microsoft.com/office/drawing/2014/main" id="{75984453-24D6-5646-AE77-7E5FB8700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0213" y="1163464"/>
            <a:ext cx="568005" cy="892159"/>
          </a:xfrm>
          <a:prstGeom prst="rect">
            <a:avLst/>
          </a:prstGeom>
        </p:spPr>
      </p:pic>
      <p:pic>
        <p:nvPicPr>
          <p:cNvPr id="77" name="Picture 76" descr="Icon&#10;&#10;Description automatically generated">
            <a:extLst>
              <a:ext uri="{FF2B5EF4-FFF2-40B4-BE49-F238E27FC236}">
                <a16:creationId xmlns:a16="http://schemas.microsoft.com/office/drawing/2014/main" id="{F8C6C2B5-BE08-9744-B82F-69999C63A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213" y="1163464"/>
            <a:ext cx="568005" cy="892159"/>
          </a:xfrm>
          <a:prstGeom prst="rect">
            <a:avLst/>
          </a:prstGeom>
        </p:spPr>
      </p:pic>
      <p:pic>
        <p:nvPicPr>
          <p:cNvPr id="78" name="Picture 77" descr="Icon&#10;&#10;Description automatically generated">
            <a:extLst>
              <a:ext uri="{FF2B5EF4-FFF2-40B4-BE49-F238E27FC236}">
                <a16:creationId xmlns:a16="http://schemas.microsoft.com/office/drawing/2014/main" id="{28F95005-9977-C342-AC6D-F07EC522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451" y="1159609"/>
            <a:ext cx="568005" cy="892159"/>
          </a:xfrm>
          <a:prstGeom prst="rect">
            <a:avLst/>
          </a:prstGeom>
        </p:spPr>
      </p:pic>
      <p:pic>
        <p:nvPicPr>
          <p:cNvPr id="79" name="Picture 78" descr="Icon&#10;&#10;Description automatically generated">
            <a:extLst>
              <a:ext uri="{FF2B5EF4-FFF2-40B4-BE49-F238E27FC236}">
                <a16:creationId xmlns:a16="http://schemas.microsoft.com/office/drawing/2014/main" id="{D325A89E-7AC1-5049-AABB-47AEE5840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451" y="1159608"/>
            <a:ext cx="568005" cy="892159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17B5D74-BED4-774A-938F-D6122A560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820" y="1450890"/>
            <a:ext cx="268901" cy="484779"/>
          </a:xfrm>
          <a:prstGeom prst="rect">
            <a:avLst/>
          </a:prstGeom>
        </p:spPr>
      </p:pic>
      <p:pic>
        <p:nvPicPr>
          <p:cNvPr id="81" name="Picture 80" descr="Shape, icon&#10;&#10;Description automatically generated">
            <a:extLst>
              <a:ext uri="{FF2B5EF4-FFF2-40B4-BE49-F238E27FC236}">
                <a16:creationId xmlns:a16="http://schemas.microsoft.com/office/drawing/2014/main" id="{9EFA090B-4284-1241-A443-5CF781CC7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586" y="1198313"/>
            <a:ext cx="530948" cy="831651"/>
          </a:xfrm>
          <a:prstGeom prst="rect">
            <a:avLst/>
          </a:prstGeom>
        </p:spPr>
      </p:pic>
      <p:pic>
        <p:nvPicPr>
          <p:cNvPr id="82" name="Picture 81" descr="Icon&#10;&#10;Description automatically generated">
            <a:extLst>
              <a:ext uri="{FF2B5EF4-FFF2-40B4-BE49-F238E27FC236}">
                <a16:creationId xmlns:a16="http://schemas.microsoft.com/office/drawing/2014/main" id="{2E712B1C-D9E9-FB4F-945E-EFCA2B894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2978" y="1162066"/>
            <a:ext cx="568005" cy="892159"/>
          </a:xfrm>
          <a:prstGeom prst="rect">
            <a:avLst/>
          </a:prstGeom>
        </p:spPr>
      </p:pic>
      <p:pic>
        <p:nvPicPr>
          <p:cNvPr id="83" name="Picture 82" descr="Icon&#10;&#10;Description automatically generated">
            <a:extLst>
              <a:ext uri="{FF2B5EF4-FFF2-40B4-BE49-F238E27FC236}">
                <a16:creationId xmlns:a16="http://schemas.microsoft.com/office/drawing/2014/main" id="{05405618-75FB-FA44-AB0A-314A8ABFF4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2978" y="1162066"/>
            <a:ext cx="568005" cy="892159"/>
          </a:xfrm>
          <a:prstGeom prst="rect">
            <a:avLst/>
          </a:prstGeom>
        </p:spPr>
      </p:pic>
      <p:pic>
        <p:nvPicPr>
          <p:cNvPr id="84" name="Picture 83" descr="Shape, icon&#10;&#10;Description automatically generated">
            <a:extLst>
              <a:ext uri="{FF2B5EF4-FFF2-40B4-BE49-F238E27FC236}">
                <a16:creationId xmlns:a16="http://schemas.microsoft.com/office/drawing/2014/main" id="{17684DEC-BBBF-D641-BF5C-68EEB210F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5170" y="1183756"/>
            <a:ext cx="530948" cy="831651"/>
          </a:xfrm>
          <a:prstGeom prst="rect">
            <a:avLst/>
          </a:prstGeom>
        </p:spPr>
      </p:pic>
      <p:pic>
        <p:nvPicPr>
          <p:cNvPr id="85" name="Picture 84" descr="Shape, icon&#10;&#10;Description automatically generated">
            <a:extLst>
              <a:ext uri="{FF2B5EF4-FFF2-40B4-BE49-F238E27FC236}">
                <a16:creationId xmlns:a16="http://schemas.microsoft.com/office/drawing/2014/main" id="{490D3530-A04D-704B-8A89-9FF9D4D4F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0632" y="1198313"/>
            <a:ext cx="530948" cy="831651"/>
          </a:xfrm>
          <a:prstGeom prst="rect">
            <a:avLst/>
          </a:prstGeom>
        </p:spPr>
      </p:pic>
      <p:pic>
        <p:nvPicPr>
          <p:cNvPr id="86" name="Picture 85" descr="Shape, icon&#10;&#10;Description automatically generated">
            <a:extLst>
              <a:ext uri="{FF2B5EF4-FFF2-40B4-BE49-F238E27FC236}">
                <a16:creationId xmlns:a16="http://schemas.microsoft.com/office/drawing/2014/main" id="{7C96C1A9-AB55-6C43-9C46-2DD8D57F9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8861" y="1193867"/>
            <a:ext cx="530948" cy="831651"/>
          </a:xfrm>
          <a:prstGeom prst="rect">
            <a:avLst/>
          </a:prstGeom>
        </p:spPr>
      </p:pic>
      <p:pic>
        <p:nvPicPr>
          <p:cNvPr id="88" name="Picture 87" descr="A picture containing mirror&#10;&#10;Description automatically generated">
            <a:extLst>
              <a:ext uri="{FF2B5EF4-FFF2-40B4-BE49-F238E27FC236}">
                <a16:creationId xmlns:a16="http://schemas.microsoft.com/office/drawing/2014/main" id="{57265D18-3548-F041-90DF-E8304A24C8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7522" y="2972220"/>
            <a:ext cx="364496" cy="833416"/>
          </a:xfrm>
          <a:prstGeom prst="rect">
            <a:avLst/>
          </a:prstGeom>
        </p:spPr>
      </p:pic>
      <p:pic>
        <p:nvPicPr>
          <p:cNvPr id="89" name="Picture 88" descr="Icon&#10;&#10;Description automatically generated">
            <a:extLst>
              <a:ext uri="{FF2B5EF4-FFF2-40B4-BE49-F238E27FC236}">
                <a16:creationId xmlns:a16="http://schemas.microsoft.com/office/drawing/2014/main" id="{CCE3E642-ADAA-B04E-901F-F9D340D6F1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584" y="2927625"/>
            <a:ext cx="568005" cy="892159"/>
          </a:xfrm>
          <a:prstGeom prst="rect">
            <a:avLst/>
          </a:prstGeom>
        </p:spPr>
      </p:pic>
      <p:pic>
        <p:nvPicPr>
          <p:cNvPr id="90" name="Picture 89" descr="Icon&#10;&#10;Description automatically generated">
            <a:extLst>
              <a:ext uri="{FF2B5EF4-FFF2-40B4-BE49-F238E27FC236}">
                <a16:creationId xmlns:a16="http://schemas.microsoft.com/office/drawing/2014/main" id="{BFF479B6-7C64-2148-9FBB-734B38807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584" y="2927625"/>
            <a:ext cx="568005" cy="892159"/>
          </a:xfrm>
          <a:prstGeom prst="rect">
            <a:avLst/>
          </a:prstGeom>
        </p:spPr>
      </p:pic>
      <p:pic>
        <p:nvPicPr>
          <p:cNvPr id="91" name="Picture 90" descr="Icon&#10;&#10;Description automatically generated">
            <a:extLst>
              <a:ext uri="{FF2B5EF4-FFF2-40B4-BE49-F238E27FC236}">
                <a16:creationId xmlns:a16="http://schemas.microsoft.com/office/drawing/2014/main" id="{47AAAAD2-569C-604F-98ED-2D23D1E656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822" y="2923770"/>
            <a:ext cx="568005" cy="892159"/>
          </a:xfrm>
          <a:prstGeom prst="rect">
            <a:avLst/>
          </a:prstGeom>
        </p:spPr>
      </p:pic>
      <p:pic>
        <p:nvPicPr>
          <p:cNvPr id="92" name="Picture 91" descr="Icon&#10;&#10;Description automatically generated">
            <a:extLst>
              <a:ext uri="{FF2B5EF4-FFF2-40B4-BE49-F238E27FC236}">
                <a16:creationId xmlns:a16="http://schemas.microsoft.com/office/drawing/2014/main" id="{4BAC6CE7-94B1-2F49-BF3C-D96F5CDB6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822" y="2923769"/>
            <a:ext cx="568005" cy="892159"/>
          </a:xfrm>
          <a:prstGeom prst="rect">
            <a:avLst/>
          </a:prstGeom>
        </p:spPr>
      </p:pic>
      <p:pic>
        <p:nvPicPr>
          <p:cNvPr id="93" name="Picture 92" descr="Icon&#10;&#10;Description automatically generated">
            <a:extLst>
              <a:ext uri="{FF2B5EF4-FFF2-40B4-BE49-F238E27FC236}">
                <a16:creationId xmlns:a16="http://schemas.microsoft.com/office/drawing/2014/main" id="{B6D18DCA-D577-4C47-8BBB-6D01760FB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057" y="2930181"/>
            <a:ext cx="568005" cy="892159"/>
          </a:xfrm>
          <a:prstGeom prst="rect">
            <a:avLst/>
          </a:prstGeom>
        </p:spPr>
      </p:pic>
      <p:pic>
        <p:nvPicPr>
          <p:cNvPr id="94" name="Picture 93" descr="Icon&#10;&#10;Description automatically generated">
            <a:extLst>
              <a:ext uri="{FF2B5EF4-FFF2-40B4-BE49-F238E27FC236}">
                <a16:creationId xmlns:a16="http://schemas.microsoft.com/office/drawing/2014/main" id="{10C92C63-8905-2548-932D-0757DADD8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057" y="2930181"/>
            <a:ext cx="568005" cy="892159"/>
          </a:xfrm>
          <a:prstGeom prst="rect">
            <a:avLst/>
          </a:prstGeom>
        </p:spPr>
      </p:pic>
      <p:pic>
        <p:nvPicPr>
          <p:cNvPr id="95" name="Picture 94" descr="Shape, icon&#10;&#10;Description automatically generated">
            <a:extLst>
              <a:ext uri="{FF2B5EF4-FFF2-40B4-BE49-F238E27FC236}">
                <a16:creationId xmlns:a16="http://schemas.microsoft.com/office/drawing/2014/main" id="{0D09DCF9-978F-6D4D-8240-E29866E9F1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9249" y="2951871"/>
            <a:ext cx="530948" cy="831651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FC53B4FE-7F24-BC43-B29C-15B37B414DA5}"/>
              </a:ext>
            </a:extLst>
          </p:cNvPr>
          <p:cNvSpPr/>
          <p:nvPr/>
        </p:nvSpPr>
        <p:spPr>
          <a:xfrm>
            <a:off x="6361697" y="3037805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B9040EB6-25C3-6242-9F59-3488DF446B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6734820" y="3013920"/>
            <a:ext cx="458559" cy="745818"/>
          </a:xfrm>
          <a:prstGeom prst="rect">
            <a:avLst/>
          </a:prstGeom>
        </p:spPr>
      </p:pic>
      <p:pic>
        <p:nvPicPr>
          <p:cNvPr id="98" name="Picture 97" descr="Shape, icon&#10;&#10;Description automatically generated">
            <a:extLst>
              <a:ext uri="{FF2B5EF4-FFF2-40B4-BE49-F238E27FC236}">
                <a16:creationId xmlns:a16="http://schemas.microsoft.com/office/drawing/2014/main" id="{7FF3EC1B-F2AD-DA4B-951A-06B08E4EE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671" y="2973430"/>
            <a:ext cx="530948" cy="831651"/>
          </a:xfrm>
          <a:prstGeom prst="rect">
            <a:avLst/>
          </a:prstGeom>
        </p:spPr>
      </p:pic>
      <p:pic>
        <p:nvPicPr>
          <p:cNvPr id="99" name="Picture 98" descr="Icon&#10;&#10;Description automatically generated">
            <a:extLst>
              <a:ext uri="{FF2B5EF4-FFF2-40B4-BE49-F238E27FC236}">
                <a16:creationId xmlns:a16="http://schemas.microsoft.com/office/drawing/2014/main" id="{835B2FF9-9B7D-FF49-914A-BF508A3BB9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947" y="2920372"/>
            <a:ext cx="568005" cy="918158"/>
          </a:xfrm>
          <a:prstGeom prst="rect">
            <a:avLst/>
          </a:prstGeom>
        </p:spPr>
      </p:pic>
      <p:pic>
        <p:nvPicPr>
          <p:cNvPr id="100" name="Picture 99" descr="Icon&#10;&#10;Description automatically generated">
            <a:extLst>
              <a:ext uri="{FF2B5EF4-FFF2-40B4-BE49-F238E27FC236}">
                <a16:creationId xmlns:a16="http://schemas.microsoft.com/office/drawing/2014/main" id="{517AE277-13D4-7342-B058-F9A53482F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085" y="2924950"/>
            <a:ext cx="568005" cy="918159"/>
          </a:xfrm>
          <a:prstGeom prst="rect">
            <a:avLst/>
          </a:prstGeom>
        </p:spPr>
      </p:pic>
      <p:sp>
        <p:nvSpPr>
          <p:cNvPr id="101" name="Rectangle 100">
            <a:extLst>
              <a:ext uri="{FF2B5EF4-FFF2-40B4-BE49-F238E27FC236}">
                <a16:creationId xmlns:a16="http://schemas.microsoft.com/office/drawing/2014/main" id="{38777FA0-4263-CD47-923C-244B40E06A6D}"/>
              </a:ext>
            </a:extLst>
          </p:cNvPr>
          <p:cNvSpPr/>
          <p:nvPr/>
        </p:nvSpPr>
        <p:spPr>
          <a:xfrm>
            <a:off x="11448518" y="3024371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44F07EAF-E7CD-FE4E-9338-7368F25DB4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764" y="2077580"/>
            <a:ext cx="1134822" cy="850120"/>
          </a:xfrm>
          <a:prstGeom prst="rect">
            <a:avLst/>
          </a:prstGeom>
        </p:spPr>
      </p:pic>
      <p:pic>
        <p:nvPicPr>
          <p:cNvPr id="51" name="Picture 50" descr="A picture containing table&#10;&#10;Description automatically generated">
            <a:extLst>
              <a:ext uri="{FF2B5EF4-FFF2-40B4-BE49-F238E27FC236}">
                <a16:creationId xmlns:a16="http://schemas.microsoft.com/office/drawing/2014/main" id="{1E87B4EE-31B8-FC46-A1B5-98D3BDDDA4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682"/>
          <a:stretch/>
        </p:blipFill>
        <p:spPr>
          <a:xfrm>
            <a:off x="1991626" y="2171994"/>
            <a:ext cx="1092400" cy="745818"/>
          </a:xfrm>
          <a:prstGeom prst="rect">
            <a:avLst/>
          </a:prstGeom>
        </p:spPr>
      </p:pic>
      <p:pic>
        <p:nvPicPr>
          <p:cNvPr id="52" name="Picture 51" descr="A close up of a device&#10;&#10;Description automatically generated">
            <a:extLst>
              <a:ext uri="{FF2B5EF4-FFF2-40B4-BE49-F238E27FC236}">
                <a16:creationId xmlns:a16="http://schemas.microsoft.com/office/drawing/2014/main" id="{A705DD55-5434-8144-84BF-40435CE772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3909" y="2119768"/>
            <a:ext cx="444558" cy="745818"/>
          </a:xfrm>
          <a:prstGeom prst="rect">
            <a:avLst/>
          </a:prstGeom>
        </p:spPr>
      </p:pic>
      <p:pic>
        <p:nvPicPr>
          <p:cNvPr id="58" name="Picture 57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8F465B6-BE14-2A46-B385-2FC7BCF847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6670" y="2095673"/>
            <a:ext cx="1362282" cy="774783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CB35BFD3-4BBC-0846-A809-7727D3EB1112}"/>
              </a:ext>
            </a:extLst>
          </p:cNvPr>
          <p:cNvSpPr/>
          <p:nvPr/>
        </p:nvSpPr>
        <p:spPr>
          <a:xfrm>
            <a:off x="6366206" y="2119768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3FCC2DE6-302F-914F-933F-B69BD8EB7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743" y="2398816"/>
            <a:ext cx="217642" cy="392369"/>
          </a:xfrm>
          <a:prstGeom prst="rect">
            <a:avLst/>
          </a:prstGeom>
        </p:spPr>
      </p:pic>
      <p:pic>
        <p:nvPicPr>
          <p:cNvPr id="63" name="Picture 62" descr="Shape, icon&#10;&#10;Description automatically generated">
            <a:extLst>
              <a:ext uri="{FF2B5EF4-FFF2-40B4-BE49-F238E27FC236}">
                <a16:creationId xmlns:a16="http://schemas.microsoft.com/office/drawing/2014/main" id="{8103B509-C8A3-7C45-BE28-BE8E49431A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2250" y="2093638"/>
            <a:ext cx="530948" cy="791842"/>
          </a:xfrm>
          <a:prstGeom prst="rect">
            <a:avLst/>
          </a:prstGeom>
        </p:spPr>
      </p:pic>
      <p:pic>
        <p:nvPicPr>
          <p:cNvPr id="64" name="Picture 63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E13A88C9-4D45-914F-A533-C5EAAD06A5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09092" y="2068465"/>
            <a:ext cx="1092400" cy="791842"/>
          </a:xfrm>
          <a:prstGeom prst="rect">
            <a:avLst/>
          </a:prstGeom>
        </p:spPr>
      </p:pic>
      <p:pic>
        <p:nvPicPr>
          <p:cNvPr id="87" name="Picture 86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76BD3A41-5126-774D-A862-2CF388DD75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1703" y="2063342"/>
            <a:ext cx="1134822" cy="850120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D17EBBD6-ED52-5C49-984B-0CFCB1969D2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10766466" y="2077580"/>
            <a:ext cx="458559" cy="745818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28EC34CC-155E-C34C-8D8C-B988D469D8B6}"/>
              </a:ext>
            </a:extLst>
          </p:cNvPr>
          <p:cNvSpPr/>
          <p:nvPr/>
        </p:nvSpPr>
        <p:spPr>
          <a:xfrm>
            <a:off x="11452438" y="2119871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4" name="Picture 103" descr="A picture containing mirror&#10;&#10;Description automatically generated">
            <a:extLst>
              <a:ext uri="{FF2B5EF4-FFF2-40B4-BE49-F238E27FC236}">
                <a16:creationId xmlns:a16="http://schemas.microsoft.com/office/drawing/2014/main" id="{07902C12-C6A6-8D4C-AF98-EA63C5407E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642" y="3852652"/>
            <a:ext cx="364496" cy="833416"/>
          </a:xfrm>
          <a:prstGeom prst="rect">
            <a:avLst/>
          </a:prstGeom>
        </p:spPr>
      </p:pic>
      <p:pic>
        <p:nvPicPr>
          <p:cNvPr id="105" name="Picture 104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23514326-535F-A648-BA0F-D9A0F0505C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71450" y="3911285"/>
            <a:ext cx="1362282" cy="774783"/>
          </a:xfrm>
          <a:prstGeom prst="rect">
            <a:avLst/>
          </a:prstGeom>
        </p:spPr>
      </p:pic>
      <p:pic>
        <p:nvPicPr>
          <p:cNvPr id="106" name="Picture 10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D184E0A6-B6CB-794B-9F14-5BD7F1FDD03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02990" y="3873439"/>
            <a:ext cx="1092400" cy="791842"/>
          </a:xfrm>
          <a:prstGeom prst="rect">
            <a:avLst/>
          </a:prstGeom>
        </p:spPr>
      </p:pic>
      <p:sp>
        <p:nvSpPr>
          <p:cNvPr id="107" name="Rectangle 106">
            <a:extLst>
              <a:ext uri="{FF2B5EF4-FFF2-40B4-BE49-F238E27FC236}">
                <a16:creationId xmlns:a16="http://schemas.microsoft.com/office/drawing/2014/main" id="{1ED3DF9A-404A-B741-9739-CF08204C5136}"/>
              </a:ext>
            </a:extLst>
          </p:cNvPr>
          <p:cNvSpPr/>
          <p:nvPr/>
        </p:nvSpPr>
        <p:spPr>
          <a:xfrm>
            <a:off x="6360267" y="3884043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8" name="Picture 107" descr="A close up of a device&#10;&#10;Description automatically generated">
            <a:extLst>
              <a:ext uri="{FF2B5EF4-FFF2-40B4-BE49-F238E27FC236}">
                <a16:creationId xmlns:a16="http://schemas.microsoft.com/office/drawing/2014/main" id="{3DC25291-5580-9B46-964B-BB0CF05250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3269" y="3902934"/>
            <a:ext cx="444558" cy="748357"/>
          </a:xfrm>
          <a:prstGeom prst="rect">
            <a:avLst/>
          </a:prstGeom>
        </p:spPr>
      </p:pic>
      <p:pic>
        <p:nvPicPr>
          <p:cNvPr id="109" name="Picture 108" descr="A close up of a device&#10;&#10;Description automatically generated">
            <a:extLst>
              <a:ext uri="{FF2B5EF4-FFF2-40B4-BE49-F238E27FC236}">
                <a16:creationId xmlns:a16="http://schemas.microsoft.com/office/drawing/2014/main" id="{D0E369FD-4B50-3F42-9BB9-272C57D02C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416" y="3852507"/>
            <a:ext cx="444558" cy="748357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6F9FF1EF-17B6-0A42-8322-1FB4F29756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88" r="1" b="12847"/>
          <a:stretch/>
        </p:blipFill>
        <p:spPr>
          <a:xfrm>
            <a:off x="6721302" y="3932150"/>
            <a:ext cx="458559" cy="656540"/>
          </a:xfrm>
          <a:prstGeom prst="rect">
            <a:avLst/>
          </a:prstGeom>
        </p:spPr>
      </p:pic>
      <p:pic>
        <p:nvPicPr>
          <p:cNvPr id="111" name="Picture 110" descr="A picture containing table&#10;&#10;Description automatically generated">
            <a:extLst>
              <a:ext uri="{FF2B5EF4-FFF2-40B4-BE49-F238E27FC236}">
                <a16:creationId xmlns:a16="http://schemas.microsoft.com/office/drawing/2014/main" id="{0E9C1D18-3F4B-5E49-9DE1-82C5D402738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682"/>
          <a:stretch/>
        </p:blipFill>
        <p:spPr>
          <a:xfrm>
            <a:off x="8806751" y="3925938"/>
            <a:ext cx="1092400" cy="74581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E50A16B-BF72-FC43-8282-08DB0AA283DC}"/>
              </a:ext>
            </a:extLst>
          </p:cNvPr>
          <p:cNvSpPr/>
          <p:nvPr/>
        </p:nvSpPr>
        <p:spPr>
          <a:xfrm>
            <a:off x="484326" y="2075113"/>
            <a:ext cx="11111910" cy="8620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BAE43DD-0858-4441-8342-5D80AC2408F1}"/>
              </a:ext>
            </a:extLst>
          </p:cNvPr>
          <p:cNvSpPr/>
          <p:nvPr/>
        </p:nvSpPr>
        <p:spPr>
          <a:xfrm>
            <a:off x="484326" y="3843402"/>
            <a:ext cx="11111910" cy="8620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FF4CC61-8956-C144-B703-B4DBB1A50B62}"/>
              </a:ext>
            </a:extLst>
          </p:cNvPr>
          <p:cNvSpPr/>
          <p:nvPr/>
        </p:nvSpPr>
        <p:spPr>
          <a:xfrm>
            <a:off x="11448517" y="3902934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8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03" grpId="0" animBg="1"/>
      <p:bldP spid="107" grpId="0" animBg="1"/>
      <p:bldP spid="1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599324" y="103950"/>
            <a:ext cx="10993349" cy="830997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Learning Intent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181120" y="1570238"/>
            <a:ext cx="11829756" cy="70788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chemeClr val="bg1"/>
                </a:solidFill>
              </a:rPr>
              <a:t>To be able to play </a:t>
            </a:r>
            <a:r>
              <a:rPr lang="en-US" sz="4000" b="1" dirty="0">
                <a:solidFill>
                  <a:srgbClr val="FFFF00"/>
                </a:solidFill>
              </a:rPr>
              <a:t>syncopated </a:t>
            </a:r>
            <a:r>
              <a:rPr lang="en-US" sz="4000" b="1" dirty="0">
                <a:solidFill>
                  <a:schemeClr val="bg1"/>
                </a:solidFill>
              </a:rPr>
              <a:t>rhythms</a:t>
            </a:r>
          </a:p>
        </p:txBody>
      </p:sp>
    </p:spTree>
    <p:extLst>
      <p:ext uri="{BB962C8B-B14F-4D97-AF65-F5344CB8AC3E}">
        <p14:creationId xmlns:p14="http://schemas.microsoft.com/office/powerpoint/2010/main" val="4131034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88367B-AF85-354E-8CE8-E35DF55E4183}"/>
              </a:ext>
            </a:extLst>
          </p:cNvPr>
          <p:cNvSpPr txBox="1"/>
          <p:nvPr/>
        </p:nvSpPr>
        <p:spPr>
          <a:xfrm>
            <a:off x="27253" y="31081"/>
            <a:ext cx="4869991" cy="769441"/>
          </a:xfrm>
          <a:prstGeom prst="rect">
            <a:avLst/>
          </a:prstGeom>
          <a:solidFill>
            <a:srgbClr val="00297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Success Criteria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90CE74-FD01-E449-AE12-7F4EA6957276}"/>
              </a:ext>
            </a:extLst>
          </p:cNvPr>
          <p:cNvSpPr txBox="1"/>
          <p:nvPr/>
        </p:nvSpPr>
        <p:spPr>
          <a:xfrm>
            <a:off x="27253" y="1171150"/>
            <a:ext cx="5014304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You will be able to successfully clap a </a:t>
            </a:r>
            <a:r>
              <a:rPr lang="en-US" sz="2800" b="1" dirty="0">
                <a:solidFill>
                  <a:schemeClr val="bg1"/>
                </a:solidFill>
              </a:rPr>
              <a:t>syncopated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>
                <a:solidFill>
                  <a:schemeClr val="bg1"/>
                </a:solidFill>
              </a:rPr>
              <a:t>rhythm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EF7C929E-1E9C-F645-A71C-DA5FE4BE02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010" y="100756"/>
            <a:ext cx="6953737" cy="491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0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7B802A-01C0-E747-BAE0-5913817A2727}"/>
              </a:ext>
            </a:extLst>
          </p:cNvPr>
          <p:cNvSpPr txBox="1"/>
          <p:nvPr/>
        </p:nvSpPr>
        <p:spPr>
          <a:xfrm>
            <a:off x="111918" y="149612"/>
            <a:ext cx="7779015" cy="769441"/>
          </a:xfrm>
          <a:prstGeom prst="rect">
            <a:avLst/>
          </a:prstGeom>
          <a:solidFill>
            <a:srgbClr val="00B0F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Reinforcing last week’s learning: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EE51FB03-B46B-0741-AAB4-511FC0B25F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8" t="5411" r="7601" b="5683"/>
          <a:stretch/>
        </p:blipFill>
        <p:spPr>
          <a:xfrm>
            <a:off x="4497014" y="3048010"/>
            <a:ext cx="2506133" cy="194733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35206CB-DA0E-2149-944D-549E8F26FBB6}"/>
              </a:ext>
            </a:extLst>
          </p:cNvPr>
          <p:cNvSpPr/>
          <p:nvPr/>
        </p:nvSpPr>
        <p:spPr>
          <a:xfrm>
            <a:off x="4497015" y="4470411"/>
            <a:ext cx="768524" cy="52493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81F29F6-E8D1-FC48-8327-28B65F827866}"/>
              </a:ext>
            </a:extLst>
          </p:cNvPr>
          <p:cNvSpPr/>
          <p:nvPr/>
        </p:nvSpPr>
        <p:spPr>
          <a:xfrm>
            <a:off x="6096000" y="4470411"/>
            <a:ext cx="768524" cy="52493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C7F9A-0166-E443-A967-AD0987047779}"/>
              </a:ext>
            </a:extLst>
          </p:cNvPr>
          <p:cNvSpPr txBox="1"/>
          <p:nvPr/>
        </p:nvSpPr>
        <p:spPr>
          <a:xfrm>
            <a:off x="111918" y="1275645"/>
            <a:ext cx="11140155" cy="707886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A crotchet split into two halves known as </a:t>
            </a:r>
            <a:r>
              <a:rPr lang="en-US" sz="4000" b="1" dirty="0">
                <a:solidFill>
                  <a:srgbClr val="FFFF00"/>
                </a:solidFill>
              </a:rPr>
              <a:t>QUAVERS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BD397A-7B63-074B-BBF1-9F2C90FA525E}"/>
              </a:ext>
            </a:extLst>
          </p:cNvPr>
          <p:cNvSpPr txBox="1"/>
          <p:nvPr/>
        </p:nvSpPr>
        <p:spPr>
          <a:xfrm>
            <a:off x="0" y="2288328"/>
            <a:ext cx="8449733" cy="584775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Which is the ON-beat and which is the OFF-beat?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63FCAC-1B4A-054B-ABDE-432D064F516E}"/>
              </a:ext>
            </a:extLst>
          </p:cNvPr>
          <p:cNvSpPr txBox="1"/>
          <p:nvPr/>
        </p:nvSpPr>
        <p:spPr>
          <a:xfrm>
            <a:off x="4333478" y="5106064"/>
            <a:ext cx="1186789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356753-C6BD-8240-9F99-2C11A039ADD6}"/>
              </a:ext>
            </a:extLst>
          </p:cNvPr>
          <p:cNvSpPr txBox="1"/>
          <p:nvPr/>
        </p:nvSpPr>
        <p:spPr>
          <a:xfrm>
            <a:off x="5994675" y="5106064"/>
            <a:ext cx="1354119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OFF</a:t>
            </a:r>
            <a:endParaRPr lang="en-US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94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EE51FB03-B46B-0741-AAB4-511FC0B25F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8" t="5411" r="7601" b="5683"/>
          <a:stretch/>
        </p:blipFill>
        <p:spPr>
          <a:xfrm>
            <a:off x="4497014" y="3048010"/>
            <a:ext cx="2506133" cy="194733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A35206CB-DA0E-2149-944D-549E8F26FBB6}"/>
              </a:ext>
            </a:extLst>
          </p:cNvPr>
          <p:cNvSpPr/>
          <p:nvPr/>
        </p:nvSpPr>
        <p:spPr>
          <a:xfrm>
            <a:off x="4497015" y="4470411"/>
            <a:ext cx="768524" cy="52493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81F29F6-E8D1-FC48-8327-28B65F827866}"/>
              </a:ext>
            </a:extLst>
          </p:cNvPr>
          <p:cNvSpPr/>
          <p:nvPr/>
        </p:nvSpPr>
        <p:spPr>
          <a:xfrm>
            <a:off x="6096000" y="4470411"/>
            <a:ext cx="768524" cy="52493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BD397A-7B63-074B-BBF1-9F2C90FA525E}"/>
              </a:ext>
            </a:extLst>
          </p:cNvPr>
          <p:cNvSpPr txBox="1"/>
          <p:nvPr/>
        </p:nvSpPr>
        <p:spPr>
          <a:xfrm>
            <a:off x="152400" y="243831"/>
            <a:ext cx="11870267" cy="1077218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Which one, </a:t>
            </a:r>
            <a:r>
              <a:rPr lang="en-US" sz="3200" b="1" dirty="0"/>
              <a:t>ON-beat</a:t>
            </a:r>
            <a:r>
              <a:rPr lang="en-US" sz="3200" b="1" dirty="0">
                <a:solidFill>
                  <a:schemeClr val="bg1"/>
                </a:solidFill>
              </a:rPr>
              <a:t> or </a:t>
            </a:r>
            <a:r>
              <a:rPr lang="en-US" sz="3200" b="1" dirty="0"/>
              <a:t>OFF-beat</a:t>
            </a:r>
            <a:r>
              <a:rPr lang="en-US" sz="3200" b="1" dirty="0">
                <a:solidFill>
                  <a:schemeClr val="bg1"/>
                </a:solidFill>
              </a:rPr>
              <a:t>, needs to be emphasized to create syncopation?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63FCAC-1B4A-054B-ABDE-432D064F516E}"/>
              </a:ext>
            </a:extLst>
          </p:cNvPr>
          <p:cNvSpPr txBox="1"/>
          <p:nvPr/>
        </p:nvSpPr>
        <p:spPr>
          <a:xfrm>
            <a:off x="4333478" y="5106064"/>
            <a:ext cx="1186789" cy="92333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ON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356753-C6BD-8240-9F99-2C11A039ADD6}"/>
              </a:ext>
            </a:extLst>
          </p:cNvPr>
          <p:cNvSpPr txBox="1"/>
          <p:nvPr/>
        </p:nvSpPr>
        <p:spPr>
          <a:xfrm>
            <a:off x="5994675" y="5106064"/>
            <a:ext cx="1354119" cy="92333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OFF</a:t>
            </a:r>
            <a:endParaRPr lang="en-US" sz="5400" b="1" dirty="0">
              <a:solidFill>
                <a:srgbClr val="FFFF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4C540E1-98E8-4D4C-83CE-E663BEBAA587}"/>
              </a:ext>
            </a:extLst>
          </p:cNvPr>
          <p:cNvSpPr/>
          <p:nvPr/>
        </p:nvSpPr>
        <p:spPr>
          <a:xfrm>
            <a:off x="5750080" y="2980276"/>
            <a:ext cx="1947058" cy="3386666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3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2639091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2714428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2739176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2639091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80695" y="288246"/>
            <a:ext cx="11738772" cy="769441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Which of the following notes are </a:t>
            </a:r>
            <a:r>
              <a:rPr lang="en-US" sz="4400" b="1" dirty="0"/>
              <a:t>OFF-beat notes</a:t>
            </a:r>
            <a:r>
              <a:rPr lang="en-US" sz="4400" b="1" dirty="0">
                <a:solidFill>
                  <a:schemeClr val="bg1"/>
                </a:solidFill>
              </a:rPr>
              <a:t>?</a:t>
            </a:r>
            <a:endParaRPr lang="en-US" sz="44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2642111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2699264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2743394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2639091"/>
            <a:ext cx="444558" cy="85012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2536138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3008099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273917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2756112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324281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323941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3258079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326925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324620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8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868F8EF9-6D86-AC49-B9EA-5BABB8185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5" y="1572295"/>
            <a:ext cx="1134822" cy="850120"/>
          </a:xfrm>
          <a:prstGeom prst="rect">
            <a:avLst/>
          </a:prstGeom>
        </p:spPr>
      </p:pic>
      <p:pic>
        <p:nvPicPr>
          <p:cNvPr id="19" name="Picture 18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066EDD10-4922-8B49-AC1F-F35FA1C7D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3264" y="1647632"/>
            <a:ext cx="1362282" cy="7747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249780-4F70-1541-BB44-BC002741B3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791356" y="1672380"/>
            <a:ext cx="458559" cy="745818"/>
          </a:xfrm>
          <a:prstGeom prst="rect">
            <a:avLst/>
          </a:prstGeom>
        </p:spPr>
      </p:pic>
      <p:pic>
        <p:nvPicPr>
          <p:cNvPr id="22" name="Picture 21" descr="A close up of a device&#10;&#10;Description automatically generated">
            <a:extLst>
              <a:ext uri="{FF2B5EF4-FFF2-40B4-BE49-F238E27FC236}">
                <a16:creationId xmlns:a16="http://schemas.microsoft.com/office/drawing/2014/main" id="{75D135E1-BE6C-BE4F-8535-2622995769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0720" y="1572295"/>
            <a:ext cx="444558" cy="8501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876671-5DC6-4843-89D6-BD5C5B82AB23}"/>
              </a:ext>
            </a:extLst>
          </p:cNvPr>
          <p:cNvSpPr txBox="1"/>
          <p:nvPr/>
        </p:nvSpPr>
        <p:spPr>
          <a:xfrm>
            <a:off x="182731" y="219571"/>
            <a:ext cx="11738772" cy="830997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</a:rPr>
              <a:t>How can we make this rhythm </a:t>
            </a:r>
            <a:r>
              <a:rPr lang="en-US" sz="4800" b="1" dirty="0">
                <a:solidFill>
                  <a:srgbClr val="002060"/>
                </a:solidFill>
              </a:rPr>
              <a:t>Syncopated</a:t>
            </a:r>
            <a:r>
              <a:rPr lang="en-US" sz="4800" b="1" dirty="0">
                <a:solidFill>
                  <a:schemeClr val="bg1"/>
                </a:solidFill>
              </a:rPr>
              <a:t>?</a:t>
            </a:r>
            <a:endParaRPr lang="en-US" sz="4800" b="1" dirty="0">
              <a:solidFill>
                <a:srgbClr val="FFFF00"/>
              </a:solidFill>
            </a:endParaRPr>
          </a:p>
        </p:txBody>
      </p:sp>
      <p:pic>
        <p:nvPicPr>
          <p:cNvPr id="25" name="Picture 24" descr="A picture containing object, sitting, light, computer&#10;&#10;Description automatically generated">
            <a:extLst>
              <a:ext uri="{FF2B5EF4-FFF2-40B4-BE49-F238E27FC236}">
                <a16:creationId xmlns:a16="http://schemas.microsoft.com/office/drawing/2014/main" id="{F0D2F0DF-A081-DD4A-90FC-BCEC15DD1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5878" y="1575315"/>
            <a:ext cx="1134822" cy="850120"/>
          </a:xfrm>
          <a:prstGeom prst="rect">
            <a:avLst/>
          </a:prstGeom>
        </p:spPr>
      </p:pic>
      <p:pic>
        <p:nvPicPr>
          <p:cNvPr id="26" name="Picture 25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9FBFEDE6-EF26-B74D-839C-9FA6E9A236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3600" y="1632468"/>
            <a:ext cx="1092400" cy="791842"/>
          </a:xfrm>
          <a:prstGeom prst="rect">
            <a:avLst/>
          </a:prstGeom>
        </p:spPr>
      </p:pic>
      <p:pic>
        <p:nvPicPr>
          <p:cNvPr id="27" name="Picture 26" descr="A picture containing table&#10;&#10;Description automatically generated">
            <a:extLst>
              <a:ext uri="{FF2B5EF4-FFF2-40B4-BE49-F238E27FC236}">
                <a16:creationId xmlns:a16="http://schemas.microsoft.com/office/drawing/2014/main" id="{00851E0A-587D-934B-A08C-FB48274AB7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682"/>
          <a:stretch/>
        </p:blipFill>
        <p:spPr>
          <a:xfrm>
            <a:off x="7897478" y="1676598"/>
            <a:ext cx="1092400" cy="745818"/>
          </a:xfrm>
          <a:prstGeom prst="rect">
            <a:avLst/>
          </a:prstGeom>
        </p:spPr>
      </p:pic>
      <p:pic>
        <p:nvPicPr>
          <p:cNvPr id="28" name="Picture 27" descr="A close up of a device&#10;&#10;Description automatically generated">
            <a:extLst>
              <a:ext uri="{FF2B5EF4-FFF2-40B4-BE49-F238E27FC236}">
                <a16:creationId xmlns:a16="http://schemas.microsoft.com/office/drawing/2014/main" id="{F00B75AD-8A6B-9B46-9470-12EF176DB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3205" y="1572295"/>
            <a:ext cx="444558" cy="85012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6B647CD-A676-224A-A6D1-EBCFF65F498E}"/>
              </a:ext>
            </a:extLst>
          </p:cNvPr>
          <p:cNvSpPr txBox="1"/>
          <p:nvPr/>
        </p:nvSpPr>
        <p:spPr>
          <a:xfrm>
            <a:off x="79024" y="1469342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1321011-6ECD-1447-82FF-D2BA94D2B389}"/>
              </a:ext>
            </a:extLst>
          </p:cNvPr>
          <p:cNvSpPr txBox="1"/>
          <p:nvPr/>
        </p:nvSpPr>
        <p:spPr>
          <a:xfrm>
            <a:off x="80904" y="1941303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F70EC-A13A-3A40-8B3C-763608B1655A}"/>
              </a:ext>
            </a:extLst>
          </p:cNvPr>
          <p:cNvSpPr/>
          <p:nvPr/>
        </p:nvSpPr>
        <p:spPr>
          <a:xfrm>
            <a:off x="6299196" y="1672380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5D302E-E019-EE43-9B82-3B5442BAAAD7}"/>
              </a:ext>
            </a:extLst>
          </p:cNvPr>
          <p:cNvSpPr/>
          <p:nvPr/>
        </p:nvSpPr>
        <p:spPr>
          <a:xfrm>
            <a:off x="12056515" y="1689316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1F1A11E-76D1-3646-9521-8D83C777A14A}"/>
              </a:ext>
            </a:extLst>
          </p:cNvPr>
          <p:cNvSpPr/>
          <p:nvPr/>
        </p:nvSpPr>
        <p:spPr>
          <a:xfrm>
            <a:off x="1417057" y="2176015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9DD1097-81EF-3649-9B5B-02B4A1B95068}"/>
              </a:ext>
            </a:extLst>
          </p:cNvPr>
          <p:cNvSpPr/>
          <p:nvPr/>
        </p:nvSpPr>
        <p:spPr>
          <a:xfrm>
            <a:off x="4264634" y="2172621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2840D1-A10E-FD4C-A977-F8B43289D09A}"/>
              </a:ext>
            </a:extLst>
          </p:cNvPr>
          <p:cNvSpPr/>
          <p:nvPr/>
        </p:nvSpPr>
        <p:spPr>
          <a:xfrm>
            <a:off x="5761837" y="2191283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4565D1F-0EB6-7A4D-950D-B90730F8040E}"/>
              </a:ext>
            </a:extLst>
          </p:cNvPr>
          <p:cNvSpPr/>
          <p:nvPr/>
        </p:nvSpPr>
        <p:spPr>
          <a:xfrm>
            <a:off x="7075661" y="220245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2717A49-E844-0740-883F-881DD980DD2D}"/>
              </a:ext>
            </a:extLst>
          </p:cNvPr>
          <p:cNvSpPr/>
          <p:nvPr/>
        </p:nvSpPr>
        <p:spPr>
          <a:xfrm>
            <a:off x="8358271" y="2179407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CC63BC-8436-8B48-AEB1-7DCD3F2FA8A4}"/>
              </a:ext>
            </a:extLst>
          </p:cNvPr>
          <p:cNvSpPr txBox="1"/>
          <p:nvPr/>
        </p:nvSpPr>
        <p:spPr>
          <a:xfrm>
            <a:off x="752099" y="2961147"/>
            <a:ext cx="10687802" cy="1077218"/>
          </a:xfrm>
          <a:prstGeom prst="rect">
            <a:avLst/>
          </a:prstGeom>
          <a:solidFill>
            <a:srgbClr val="0070C0"/>
          </a:solidFill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We can remove some of the quavers that are </a:t>
            </a:r>
            <a:r>
              <a:rPr lang="en-US" sz="3200" b="1" dirty="0">
                <a:solidFill>
                  <a:srgbClr val="FFFF00"/>
                </a:solidFill>
              </a:rPr>
              <a:t>ON-beat </a:t>
            </a:r>
            <a:r>
              <a:rPr lang="en-US" sz="3200" b="1" dirty="0">
                <a:solidFill>
                  <a:schemeClr val="bg1"/>
                </a:solidFill>
              </a:rPr>
              <a:t>notes </a:t>
            </a:r>
          </a:p>
          <a:p>
            <a:r>
              <a:rPr lang="en-US" sz="3200" b="1" dirty="0">
                <a:solidFill>
                  <a:schemeClr val="bg1"/>
                </a:solidFill>
              </a:rPr>
              <a:t>and replace them with quaver rests: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45F0122-4CC7-CF47-91F9-D2331CE145BB}"/>
              </a:ext>
            </a:extLst>
          </p:cNvPr>
          <p:cNvSpPr/>
          <p:nvPr/>
        </p:nvSpPr>
        <p:spPr>
          <a:xfrm>
            <a:off x="588232" y="2028150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98E8CF7-28A4-6542-AB0F-C0C242BF1B69}"/>
              </a:ext>
            </a:extLst>
          </p:cNvPr>
          <p:cNvSpPr/>
          <p:nvPr/>
        </p:nvSpPr>
        <p:spPr>
          <a:xfrm>
            <a:off x="3432627" y="2028150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28BDA0C-5D80-324B-940C-1E9234717875}"/>
              </a:ext>
            </a:extLst>
          </p:cNvPr>
          <p:cNvSpPr/>
          <p:nvPr/>
        </p:nvSpPr>
        <p:spPr>
          <a:xfrm>
            <a:off x="7747984" y="2009681"/>
            <a:ext cx="564879" cy="501732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A picture containing building, drawing&#10;&#10;Description automatically generated">
            <a:extLst>
              <a:ext uri="{FF2B5EF4-FFF2-40B4-BE49-F238E27FC236}">
                <a16:creationId xmlns:a16="http://schemas.microsoft.com/office/drawing/2014/main" id="{1FD98B10-F6ED-FF4F-8373-B4B18111D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133" y="4522113"/>
            <a:ext cx="1362282" cy="77478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85C86A2-986C-0949-8A94-63311F7C35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88" r="1" b="12847"/>
          <a:stretch/>
        </p:blipFill>
        <p:spPr>
          <a:xfrm>
            <a:off x="10825225" y="4546861"/>
            <a:ext cx="458559" cy="745818"/>
          </a:xfrm>
          <a:prstGeom prst="rect">
            <a:avLst/>
          </a:prstGeom>
        </p:spPr>
      </p:pic>
      <p:pic>
        <p:nvPicPr>
          <p:cNvPr id="36" name="Picture 35" descr="A close up of a device&#10;&#10;Description automatically generated">
            <a:extLst>
              <a:ext uri="{FF2B5EF4-FFF2-40B4-BE49-F238E27FC236}">
                <a16:creationId xmlns:a16="http://schemas.microsoft.com/office/drawing/2014/main" id="{01915308-127D-3A4A-9F2F-2C8B05976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4589" y="4446776"/>
            <a:ext cx="444558" cy="850120"/>
          </a:xfrm>
          <a:prstGeom prst="rect">
            <a:avLst/>
          </a:prstGeom>
        </p:spPr>
      </p:pic>
      <p:pic>
        <p:nvPicPr>
          <p:cNvPr id="37" name="Picture 36" descr="A picture containing table, game&#10;&#10;Description automatically generated">
            <a:extLst>
              <a:ext uri="{FF2B5EF4-FFF2-40B4-BE49-F238E27FC236}">
                <a16:creationId xmlns:a16="http://schemas.microsoft.com/office/drawing/2014/main" id="{6BA8945B-DCBE-5C4F-937B-F0FCD0203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7469" y="4506949"/>
            <a:ext cx="1092400" cy="791842"/>
          </a:xfrm>
          <a:prstGeom prst="rect">
            <a:avLst/>
          </a:prstGeom>
        </p:spPr>
      </p:pic>
      <p:pic>
        <p:nvPicPr>
          <p:cNvPr id="43" name="Picture 42" descr="A close up of a device&#10;&#10;Description automatically generated">
            <a:extLst>
              <a:ext uri="{FF2B5EF4-FFF2-40B4-BE49-F238E27FC236}">
                <a16:creationId xmlns:a16="http://schemas.microsoft.com/office/drawing/2014/main" id="{A7E01589-6727-3E43-802D-2A4B4F5C4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77074" y="4446776"/>
            <a:ext cx="444558" cy="85012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67240DF-9C5A-2645-B4C0-E859F21A1E13}"/>
              </a:ext>
            </a:extLst>
          </p:cNvPr>
          <p:cNvSpPr txBox="1"/>
          <p:nvPr/>
        </p:nvSpPr>
        <p:spPr>
          <a:xfrm>
            <a:off x="112893" y="4343823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A3145E1-38E8-3145-9D35-EAECC1C67C2D}"/>
              </a:ext>
            </a:extLst>
          </p:cNvPr>
          <p:cNvSpPr txBox="1"/>
          <p:nvPr/>
        </p:nvSpPr>
        <p:spPr>
          <a:xfrm>
            <a:off x="114773" y="4815784"/>
            <a:ext cx="5002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4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F215570-7916-8D4D-90ED-A57DBEA5F1F3}"/>
              </a:ext>
            </a:extLst>
          </p:cNvPr>
          <p:cNvSpPr/>
          <p:nvPr/>
        </p:nvSpPr>
        <p:spPr>
          <a:xfrm>
            <a:off x="6333065" y="4546861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C6C248A-126A-0147-9C65-8124CE8EAA04}"/>
              </a:ext>
            </a:extLst>
          </p:cNvPr>
          <p:cNvSpPr/>
          <p:nvPr/>
        </p:nvSpPr>
        <p:spPr>
          <a:xfrm>
            <a:off x="12090384" y="4563797"/>
            <a:ext cx="45719" cy="74581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93F3BAA-66C7-BA46-9C44-65BD4E668D57}"/>
              </a:ext>
            </a:extLst>
          </p:cNvPr>
          <p:cNvSpPr/>
          <p:nvPr/>
        </p:nvSpPr>
        <p:spPr>
          <a:xfrm>
            <a:off x="5795706" y="5065764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A6819758-9F89-7045-9948-7AE710DCEC9B}"/>
              </a:ext>
            </a:extLst>
          </p:cNvPr>
          <p:cNvSpPr/>
          <p:nvPr/>
        </p:nvSpPr>
        <p:spPr>
          <a:xfrm>
            <a:off x="7109530" y="5076938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 descr="Shape&#10;&#10;Description automatically generated">
            <a:extLst>
              <a:ext uri="{FF2B5EF4-FFF2-40B4-BE49-F238E27FC236}">
                <a16:creationId xmlns:a16="http://schemas.microsoft.com/office/drawing/2014/main" id="{1AE83980-D9E0-7340-A0C7-6FF16935E6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5732" y="4436196"/>
            <a:ext cx="718680" cy="892834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63346D3-4148-DB47-B352-A04F758A6C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708" y="4673403"/>
            <a:ext cx="304590" cy="549120"/>
          </a:xfrm>
          <a:prstGeom prst="rect">
            <a:avLst/>
          </a:prstGeom>
        </p:spPr>
      </p:pic>
      <p:pic>
        <p:nvPicPr>
          <p:cNvPr id="52" name="Picture 51" descr="Shape&#10;&#10;Description automatically generated">
            <a:extLst>
              <a:ext uri="{FF2B5EF4-FFF2-40B4-BE49-F238E27FC236}">
                <a16:creationId xmlns:a16="http://schemas.microsoft.com/office/drawing/2014/main" id="{FE5DEF1A-D905-434E-BD59-715BEDCD43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82164" y="4453409"/>
            <a:ext cx="718680" cy="89283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4B38288-9167-FC49-BA22-DB6D5FBF15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23140" y="4690616"/>
            <a:ext cx="304590" cy="549120"/>
          </a:xfrm>
          <a:prstGeom prst="rect">
            <a:avLst/>
          </a:prstGeom>
        </p:spPr>
      </p:pic>
      <p:pic>
        <p:nvPicPr>
          <p:cNvPr id="54" name="Picture 53" descr="A picture containing table&#10;&#10;Description automatically generated">
            <a:extLst>
              <a:ext uri="{FF2B5EF4-FFF2-40B4-BE49-F238E27FC236}">
                <a16:creationId xmlns:a16="http://schemas.microsoft.com/office/drawing/2014/main" id="{2E7C275E-AD5D-694F-A8E0-CA0A162E023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247" t="2682" r="934"/>
          <a:stretch/>
        </p:blipFill>
        <p:spPr>
          <a:xfrm>
            <a:off x="8312863" y="4600425"/>
            <a:ext cx="631607" cy="745818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88136B37-F9F2-4E41-9E03-DFF06616CF54}"/>
              </a:ext>
            </a:extLst>
          </p:cNvPr>
          <p:cNvSpPr/>
          <p:nvPr/>
        </p:nvSpPr>
        <p:spPr>
          <a:xfrm>
            <a:off x="8323080" y="5103234"/>
            <a:ext cx="290280" cy="22691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24F233E0-A2F0-DD4E-899B-D56A1C54829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54209" y="4728543"/>
            <a:ext cx="304590" cy="54912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DF5F11FB-21A6-5F45-8EDD-0A5AEC58D748}"/>
              </a:ext>
            </a:extLst>
          </p:cNvPr>
          <p:cNvSpPr/>
          <p:nvPr/>
        </p:nvSpPr>
        <p:spPr>
          <a:xfrm>
            <a:off x="8244920" y="4482770"/>
            <a:ext cx="317289" cy="2269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" grpId="0" animBg="1"/>
      <p:bldP spid="33" grpId="0" animBg="1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5" grpId="0" animBg="1"/>
      <p:bldP spid="5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2436</TotalTime>
  <Words>609</Words>
  <Application>Microsoft Macintosh PowerPoint</Application>
  <PresentationFormat>Widescreen</PresentationFormat>
  <Paragraphs>133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Whale, R (Bradfield - Teacher)</dc:creator>
  <cp:lastModifiedBy>Whale, R (Bradfield - Teacher)</cp:lastModifiedBy>
  <cp:revision>218</cp:revision>
  <dcterms:created xsi:type="dcterms:W3CDTF">2020-08-27T10:33:49Z</dcterms:created>
  <dcterms:modified xsi:type="dcterms:W3CDTF">2020-10-20T11:32:34Z</dcterms:modified>
</cp:coreProperties>
</file>