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75" r:id="rId5"/>
    <p:sldId id="271" r:id="rId6"/>
    <p:sldId id="281" r:id="rId7"/>
    <p:sldId id="276" r:id="rId8"/>
    <p:sldId id="282" r:id="rId9"/>
    <p:sldId id="283" r:id="rId10"/>
    <p:sldId id="285" r:id="rId11"/>
    <p:sldId id="284" r:id="rId12"/>
    <p:sldId id="286" r:id="rId13"/>
    <p:sldId id="287" r:id="rId14"/>
    <p:sldId id="277" r:id="rId15"/>
    <p:sldId id="278" r:id="rId16"/>
    <p:sldId id="279" r:id="rId17"/>
    <p:sldId id="280" r:id="rId18"/>
    <p:sldId id="274" r:id="rId1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C69DE3-1B46-4F0D-8529-CB38F177F93C}" v="96" dt="2020-09-13T20:30:31.9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CKSON, Claire (SHS Teacher)" userId="S::cjackson26@stocksbridgehigh.sheffield.sch.uk::b43d4dde-a3fa-4520-800c-1e912cccc817" providerId="AD" clId="Web-{BCE4624B-639D-A9FA-AEB9-834E92AEBA2D}"/>
    <pc:docChg chg="modSld">
      <pc:chgData name="JACKSON, Claire (SHS Teacher)" userId="S::cjackson26@stocksbridgehigh.sheffield.sch.uk::b43d4dde-a3fa-4520-800c-1e912cccc817" providerId="AD" clId="Web-{BCE4624B-639D-A9FA-AEB9-834E92AEBA2D}" dt="2020-09-10T14:18:10.759" v="11"/>
      <pc:docMkLst>
        <pc:docMk/>
      </pc:docMkLst>
      <pc:sldChg chg="modSp">
        <pc:chgData name="JACKSON, Claire (SHS Teacher)" userId="S::cjackson26@stocksbridgehigh.sheffield.sch.uk::b43d4dde-a3fa-4520-800c-1e912cccc817" providerId="AD" clId="Web-{BCE4624B-639D-A9FA-AEB9-834E92AEBA2D}" dt="2020-09-10T14:18:10.759" v="11"/>
        <pc:sldMkLst>
          <pc:docMk/>
          <pc:sldMk cId="377381643" sldId="268"/>
        </pc:sldMkLst>
        <pc:graphicFrameChg chg="mod modGraphic">
          <ac:chgData name="JACKSON, Claire (SHS Teacher)" userId="S::cjackson26@stocksbridgehigh.sheffield.sch.uk::b43d4dde-a3fa-4520-800c-1e912cccc817" providerId="AD" clId="Web-{BCE4624B-639D-A9FA-AEB9-834E92AEBA2D}" dt="2020-09-10T14:18:10.759" v="11"/>
          <ac:graphicFrameMkLst>
            <pc:docMk/>
            <pc:sldMk cId="377381643" sldId="268"/>
            <ac:graphicFrameMk id="2" creationId="{3D36D9B1-2F57-41ED-A817-898E7D068179}"/>
          </ac:graphicFrameMkLst>
        </pc:graphicFrameChg>
      </pc:sldChg>
      <pc:sldChg chg="modSp">
        <pc:chgData name="JACKSON, Claire (SHS Teacher)" userId="S::cjackson26@stocksbridgehigh.sheffield.sch.uk::b43d4dde-a3fa-4520-800c-1e912cccc817" providerId="AD" clId="Web-{BCE4624B-639D-A9FA-AEB9-834E92AEBA2D}" dt="2020-09-10T14:15:31.335" v="3"/>
        <pc:sldMkLst>
          <pc:docMk/>
          <pc:sldMk cId="1751943815" sldId="269"/>
        </pc:sldMkLst>
        <pc:graphicFrameChg chg="mod modGraphic">
          <ac:chgData name="JACKSON, Claire (SHS Teacher)" userId="S::cjackson26@stocksbridgehigh.sheffield.sch.uk::b43d4dde-a3fa-4520-800c-1e912cccc817" providerId="AD" clId="Web-{BCE4624B-639D-A9FA-AEB9-834E92AEBA2D}" dt="2020-09-10T14:15:31.335" v="3"/>
          <ac:graphicFrameMkLst>
            <pc:docMk/>
            <pc:sldMk cId="1751943815" sldId="269"/>
            <ac:graphicFrameMk id="2" creationId="{3D36D9B1-2F57-41ED-A817-898E7D068179}"/>
          </ac:graphicFrameMkLst>
        </pc:graphicFrameChg>
      </pc:sldChg>
    </pc:docChg>
  </pc:docChgLst>
  <pc:docChgLst>
    <pc:chgData name="JACKSON, Claire (SHS Teacher)" userId="S::cjackson26@stocksbridgehigh.sheffield.sch.uk::b43d4dde-a3fa-4520-800c-1e912cccc817" providerId="AD" clId="Web-{7C79825F-6E04-C758-23B4-6422F6C614D0}"/>
    <pc:docChg chg="modSld">
      <pc:chgData name="JACKSON, Claire (SHS Teacher)" userId="S::cjackson26@stocksbridgehigh.sheffield.sch.uk::b43d4dde-a3fa-4520-800c-1e912cccc817" providerId="AD" clId="Web-{7C79825F-6E04-C758-23B4-6422F6C614D0}" dt="2020-09-11T09:39:59.601" v="265"/>
      <pc:docMkLst>
        <pc:docMk/>
      </pc:docMkLst>
      <pc:sldChg chg="modSp">
        <pc:chgData name="JACKSON, Claire (SHS Teacher)" userId="S::cjackson26@stocksbridgehigh.sheffield.sch.uk::b43d4dde-a3fa-4520-800c-1e912cccc817" providerId="AD" clId="Web-{7C79825F-6E04-C758-23B4-6422F6C614D0}" dt="2020-09-11T09:39:59.601" v="265"/>
        <pc:sldMkLst>
          <pc:docMk/>
          <pc:sldMk cId="377381643" sldId="268"/>
        </pc:sldMkLst>
        <pc:graphicFrameChg chg="mod modGraphic">
          <ac:chgData name="JACKSON, Claire (SHS Teacher)" userId="S::cjackson26@stocksbridgehigh.sheffield.sch.uk::b43d4dde-a3fa-4520-800c-1e912cccc817" providerId="AD" clId="Web-{7C79825F-6E04-C758-23B4-6422F6C614D0}" dt="2020-09-11T09:39:59.601" v="265"/>
          <ac:graphicFrameMkLst>
            <pc:docMk/>
            <pc:sldMk cId="377381643" sldId="268"/>
            <ac:graphicFrameMk id="2" creationId="{3D36D9B1-2F57-41ED-A817-898E7D068179}"/>
          </ac:graphicFrameMkLst>
        </pc:graphicFrameChg>
      </pc:sldChg>
    </pc:docChg>
  </pc:docChgLst>
  <pc:docChgLst>
    <pc:chgData name="JACKSON, Claire (SHS Teacher)" userId="S::cjackson26@stocksbridgehigh.sheffield.sch.uk::b43d4dde-a3fa-4520-800c-1e912cccc817" providerId="AD" clId="Web-{E079C331-BB04-4B7C-ACD0-1989CFBD79F4}"/>
    <pc:docChg chg="modSld">
      <pc:chgData name="JACKSON, Claire (SHS Teacher)" userId="S::cjackson26@stocksbridgehigh.sheffield.sch.uk::b43d4dde-a3fa-4520-800c-1e912cccc817" providerId="AD" clId="Web-{E079C331-BB04-4B7C-ACD0-1989CFBD79F4}" dt="2020-09-10T16:23:31.900" v="34" actId="20577"/>
      <pc:docMkLst>
        <pc:docMk/>
      </pc:docMkLst>
      <pc:sldChg chg="modSp">
        <pc:chgData name="JACKSON, Claire (SHS Teacher)" userId="S::cjackson26@stocksbridgehigh.sheffield.sch.uk::b43d4dde-a3fa-4520-800c-1e912cccc817" providerId="AD" clId="Web-{E079C331-BB04-4B7C-ACD0-1989CFBD79F4}" dt="2020-09-10T16:23:31.900" v="33" actId="20577"/>
        <pc:sldMkLst>
          <pc:docMk/>
          <pc:sldMk cId="3952238944" sldId="256"/>
        </pc:sldMkLst>
        <pc:spChg chg="mod">
          <ac:chgData name="JACKSON, Claire (SHS Teacher)" userId="S::cjackson26@stocksbridgehigh.sheffield.sch.uk::b43d4dde-a3fa-4520-800c-1e912cccc817" providerId="AD" clId="Web-{E079C331-BB04-4B7C-ACD0-1989CFBD79F4}" dt="2020-09-10T16:23:31.900" v="33" actId="20577"/>
          <ac:spMkLst>
            <pc:docMk/>
            <pc:sldMk cId="3952238944" sldId="256"/>
            <ac:spMk id="9" creationId="{84B59543-8767-470A-8582-91DEDC1F20E1}"/>
          </ac:spMkLst>
        </pc:spChg>
      </pc:sldChg>
    </pc:docChg>
  </pc:docChgLst>
  <pc:docChgLst>
    <pc:chgData name="JACKSON, Claire (SHS Teacher)" userId="b43d4dde-a3fa-4520-800c-1e912cccc817" providerId="ADAL" clId="{85C69DE3-1B46-4F0D-8529-CB38F177F93C}"/>
    <pc:docChg chg="undo custSel addSld delSld modSld sldOrd modMainMaster">
      <pc:chgData name="JACKSON, Claire (SHS Teacher)" userId="b43d4dde-a3fa-4520-800c-1e912cccc817" providerId="ADAL" clId="{85C69DE3-1B46-4F0D-8529-CB38F177F93C}" dt="2020-09-13T20:30:32.062" v="3334" actId="27636"/>
      <pc:docMkLst>
        <pc:docMk/>
      </pc:docMkLst>
      <pc:sldChg chg="delSp modSp del mod">
        <pc:chgData name="JACKSON, Claire (SHS Teacher)" userId="b43d4dde-a3fa-4520-800c-1e912cccc817" providerId="ADAL" clId="{85C69DE3-1B46-4F0D-8529-CB38F177F93C}" dt="2020-09-13T18:56:59.231" v="1155" actId="47"/>
        <pc:sldMkLst>
          <pc:docMk/>
          <pc:sldMk cId="3952238944" sldId="256"/>
        </pc:sldMkLst>
        <pc:spChg chg="del">
          <ac:chgData name="JACKSON, Claire (SHS Teacher)" userId="b43d4dde-a3fa-4520-800c-1e912cccc817" providerId="ADAL" clId="{85C69DE3-1B46-4F0D-8529-CB38F177F93C}" dt="2020-09-07T20:27:43.719" v="455" actId="478"/>
          <ac:spMkLst>
            <pc:docMk/>
            <pc:sldMk cId="3952238944" sldId="256"/>
            <ac:spMk id="6" creationId="{9F620052-ADF4-4C4C-A9F8-C7A33B5D80E7}"/>
          </ac:spMkLst>
        </pc:spChg>
        <pc:spChg chg="mod">
          <ac:chgData name="JACKSON, Claire (SHS Teacher)" userId="b43d4dde-a3fa-4520-800c-1e912cccc817" providerId="ADAL" clId="{85C69DE3-1B46-4F0D-8529-CB38F177F93C}" dt="2020-09-07T20:41:44.928" v="616" actId="113"/>
          <ac:spMkLst>
            <pc:docMk/>
            <pc:sldMk cId="3952238944" sldId="256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85C69DE3-1B46-4F0D-8529-CB38F177F93C}" dt="2020-09-07T20:41:47.718" v="617" actId="113"/>
          <ac:spMkLst>
            <pc:docMk/>
            <pc:sldMk cId="3952238944" sldId="256"/>
            <ac:spMk id="14" creationId="{28316525-3A26-4A35-9981-F46862FD1DA1}"/>
          </ac:spMkLst>
        </pc:spChg>
        <pc:picChg chg="mod">
          <ac:chgData name="JACKSON, Claire (SHS Teacher)" userId="b43d4dde-a3fa-4520-800c-1e912cccc817" providerId="ADAL" clId="{85C69DE3-1B46-4F0D-8529-CB38F177F93C}" dt="2020-09-07T20:41:20.636" v="588" actId="1076"/>
          <ac:picMkLst>
            <pc:docMk/>
            <pc:sldMk cId="3952238944" sldId="256"/>
            <ac:picMk id="3" creationId="{00000000-0000-0000-0000-000000000000}"/>
          </ac:picMkLst>
        </pc:picChg>
      </pc:sldChg>
      <pc:sldChg chg="modSp del mod">
        <pc:chgData name="JACKSON, Claire (SHS Teacher)" userId="b43d4dde-a3fa-4520-800c-1e912cccc817" providerId="ADAL" clId="{85C69DE3-1B46-4F0D-8529-CB38F177F93C}" dt="2020-09-13T18:56:59.725" v="1156" actId="47"/>
        <pc:sldMkLst>
          <pc:docMk/>
          <pc:sldMk cId="3561960998" sldId="258"/>
        </pc:sldMkLst>
        <pc:spChg chg="mod">
          <ac:chgData name="JACKSON, Claire (SHS Teacher)" userId="b43d4dde-a3fa-4520-800c-1e912cccc817" providerId="ADAL" clId="{85C69DE3-1B46-4F0D-8529-CB38F177F93C}" dt="2020-09-07T20:39:34.876" v="577" actId="1076"/>
          <ac:spMkLst>
            <pc:docMk/>
            <pc:sldMk cId="3561960998" sldId="258"/>
            <ac:spMk id="8" creationId="{BD23129B-E6D9-4FBF-8D30-80F5D6212042}"/>
          </ac:spMkLst>
        </pc:spChg>
        <pc:spChg chg="mod">
          <ac:chgData name="JACKSON, Claire (SHS Teacher)" userId="b43d4dde-a3fa-4520-800c-1e912cccc817" providerId="ADAL" clId="{85C69DE3-1B46-4F0D-8529-CB38F177F93C}" dt="2020-09-07T20:39:54.535" v="581" actId="404"/>
          <ac:spMkLst>
            <pc:docMk/>
            <pc:sldMk cId="3561960998" sldId="258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85C69DE3-1B46-4F0D-8529-CB38F177F93C}" dt="2020-09-07T20:40:19.092" v="582" actId="1076"/>
          <ac:spMkLst>
            <pc:docMk/>
            <pc:sldMk cId="3561960998" sldId="258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85C69DE3-1B46-4F0D-8529-CB38F177F93C}" dt="2020-09-07T20:40:19.092" v="582" actId="1076"/>
          <ac:spMkLst>
            <pc:docMk/>
            <pc:sldMk cId="3561960998" sldId="258"/>
            <ac:spMk id="14" creationId="{28316525-3A26-4A35-9981-F46862FD1DA1}"/>
          </ac:spMkLst>
        </pc:spChg>
        <pc:spChg chg="mod">
          <ac:chgData name="JACKSON, Claire (SHS Teacher)" userId="b43d4dde-a3fa-4520-800c-1e912cccc817" providerId="ADAL" clId="{85C69DE3-1B46-4F0D-8529-CB38F177F93C}" dt="2020-09-07T20:40:48.433" v="587" actId="113"/>
          <ac:spMkLst>
            <pc:docMk/>
            <pc:sldMk cId="3561960998" sldId="258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85C69DE3-1B46-4F0D-8529-CB38F177F93C}" dt="2020-09-07T20:40:41.542" v="586" actId="20577"/>
          <ac:spMkLst>
            <pc:docMk/>
            <pc:sldMk cId="3561960998" sldId="258"/>
            <ac:spMk id="17" creationId="{26217492-D154-4B95-95EC-E8A6AD3D1546}"/>
          </ac:spMkLst>
        </pc:spChg>
      </pc:sldChg>
      <pc:sldChg chg="del">
        <pc:chgData name="JACKSON, Claire (SHS Teacher)" userId="b43d4dde-a3fa-4520-800c-1e912cccc817" providerId="ADAL" clId="{85C69DE3-1B46-4F0D-8529-CB38F177F93C}" dt="2020-09-13T18:57:00.362" v="1157" actId="47"/>
        <pc:sldMkLst>
          <pc:docMk/>
          <pc:sldMk cId="614045564" sldId="262"/>
        </pc:sldMkLst>
      </pc:sldChg>
      <pc:sldChg chg="del">
        <pc:chgData name="JACKSON, Claire (SHS Teacher)" userId="b43d4dde-a3fa-4520-800c-1e912cccc817" providerId="ADAL" clId="{85C69DE3-1B46-4F0D-8529-CB38F177F93C}" dt="2020-09-07T20:42:03.689" v="618" actId="47"/>
        <pc:sldMkLst>
          <pc:docMk/>
          <pc:sldMk cId="307632975" sldId="263"/>
        </pc:sldMkLst>
      </pc:sldChg>
      <pc:sldChg chg="del">
        <pc:chgData name="JACKSON, Claire (SHS Teacher)" userId="b43d4dde-a3fa-4520-800c-1e912cccc817" providerId="ADAL" clId="{85C69DE3-1B46-4F0D-8529-CB38F177F93C}" dt="2020-09-13T18:57:01.522" v="1159" actId="47"/>
        <pc:sldMkLst>
          <pc:docMk/>
          <pc:sldMk cId="613549591" sldId="264"/>
        </pc:sldMkLst>
      </pc:sldChg>
      <pc:sldChg chg="modSp del mod">
        <pc:chgData name="JACKSON, Claire (SHS Teacher)" userId="b43d4dde-a3fa-4520-800c-1e912cccc817" providerId="ADAL" clId="{85C69DE3-1B46-4F0D-8529-CB38F177F93C}" dt="2020-09-13T18:57:02.098" v="1160" actId="47"/>
        <pc:sldMkLst>
          <pc:docMk/>
          <pc:sldMk cId="3834378584" sldId="265"/>
        </pc:sldMkLst>
        <pc:spChg chg="mod">
          <ac:chgData name="JACKSON, Claire (SHS Teacher)" userId="b43d4dde-a3fa-4520-800c-1e912cccc817" providerId="ADAL" clId="{85C69DE3-1B46-4F0D-8529-CB38F177F93C}" dt="2020-09-07T20:43:04.027" v="627" actId="1076"/>
          <ac:spMkLst>
            <pc:docMk/>
            <pc:sldMk cId="3834378584" sldId="265"/>
            <ac:spMk id="3" creationId="{89101864-4A2F-47A8-A0A3-A7DFEB6FF2B8}"/>
          </ac:spMkLst>
        </pc:spChg>
        <pc:spChg chg="mod">
          <ac:chgData name="JACKSON, Claire (SHS Teacher)" userId="b43d4dde-a3fa-4520-800c-1e912cccc817" providerId="ADAL" clId="{85C69DE3-1B46-4F0D-8529-CB38F177F93C}" dt="2020-09-07T20:42:59.321" v="626" actId="14100"/>
          <ac:spMkLst>
            <pc:docMk/>
            <pc:sldMk cId="3834378584" sldId="265"/>
            <ac:spMk id="4" creationId="{0A0DE7CE-7E09-4951-8321-2152B73BFA10}"/>
          </ac:spMkLst>
        </pc:spChg>
      </pc:sldChg>
      <pc:sldChg chg="modSp del mod">
        <pc:chgData name="JACKSON, Claire (SHS Teacher)" userId="b43d4dde-a3fa-4520-800c-1e912cccc817" providerId="ADAL" clId="{85C69DE3-1B46-4F0D-8529-CB38F177F93C}" dt="2020-09-13T18:57:02.586" v="1161" actId="47"/>
        <pc:sldMkLst>
          <pc:docMk/>
          <pc:sldMk cId="1972220786" sldId="266"/>
        </pc:sldMkLst>
        <pc:spChg chg="mod">
          <ac:chgData name="JACKSON, Claire (SHS Teacher)" userId="b43d4dde-a3fa-4520-800c-1e912cccc817" providerId="ADAL" clId="{85C69DE3-1B46-4F0D-8529-CB38F177F93C}" dt="2020-09-07T20:19:53.793" v="381" actId="113"/>
          <ac:spMkLst>
            <pc:docMk/>
            <pc:sldMk cId="1972220786" sldId="266"/>
            <ac:spMk id="2" creationId="{0859EFC1-2888-4469-A329-3526FC038AB0}"/>
          </ac:spMkLst>
        </pc:spChg>
        <pc:graphicFrameChg chg="modGraphic">
          <ac:chgData name="JACKSON, Claire (SHS Teacher)" userId="b43d4dde-a3fa-4520-800c-1e912cccc817" providerId="ADAL" clId="{85C69DE3-1B46-4F0D-8529-CB38F177F93C}" dt="2020-09-07T20:19:29.593" v="372" actId="20577"/>
          <ac:graphicFrameMkLst>
            <pc:docMk/>
            <pc:sldMk cId="1972220786" sldId="266"/>
            <ac:graphicFrameMk id="5" creationId="{F9832B41-DD71-43F3-940A-BEE21568375C}"/>
          </ac:graphicFrameMkLst>
        </pc:graphicFrameChg>
      </pc:sldChg>
      <pc:sldChg chg="del">
        <pc:chgData name="JACKSON, Claire (SHS Teacher)" userId="b43d4dde-a3fa-4520-800c-1e912cccc817" providerId="ADAL" clId="{85C69DE3-1B46-4F0D-8529-CB38F177F93C}" dt="2020-09-13T18:57:02.869" v="1162" actId="47"/>
        <pc:sldMkLst>
          <pc:docMk/>
          <pc:sldMk cId="2969549475" sldId="267"/>
        </pc:sldMkLst>
      </pc:sldChg>
      <pc:sldChg chg="modSp del mod modNotesTx">
        <pc:chgData name="JACKSON, Claire (SHS Teacher)" userId="b43d4dde-a3fa-4520-800c-1e912cccc817" providerId="ADAL" clId="{85C69DE3-1B46-4F0D-8529-CB38F177F93C}" dt="2020-09-13T18:57:03.118" v="1163" actId="47"/>
        <pc:sldMkLst>
          <pc:docMk/>
          <pc:sldMk cId="377381643" sldId="268"/>
        </pc:sldMkLst>
        <pc:graphicFrameChg chg="mod modGraphic">
          <ac:chgData name="JACKSON, Claire (SHS Teacher)" userId="b43d4dde-a3fa-4520-800c-1e912cccc817" providerId="ADAL" clId="{85C69DE3-1B46-4F0D-8529-CB38F177F93C}" dt="2020-09-07T20:14:59.103" v="331" actId="115"/>
          <ac:graphicFrameMkLst>
            <pc:docMk/>
            <pc:sldMk cId="377381643" sldId="268"/>
            <ac:graphicFrameMk id="2" creationId="{3D36D9B1-2F57-41ED-A817-898E7D068179}"/>
          </ac:graphicFrameMkLst>
        </pc:graphicFrameChg>
      </pc:sldChg>
      <pc:sldChg chg="add del">
        <pc:chgData name="JACKSON, Claire (SHS Teacher)" userId="b43d4dde-a3fa-4520-800c-1e912cccc817" providerId="ADAL" clId="{85C69DE3-1B46-4F0D-8529-CB38F177F93C}" dt="2020-09-13T18:57:05.600" v="1166" actId="47"/>
        <pc:sldMkLst>
          <pc:docMk/>
          <pc:sldMk cId="1751943815" sldId="269"/>
        </pc:sldMkLst>
      </pc:sldChg>
      <pc:sldChg chg="addSp modSp new del mod modNotesTx">
        <pc:chgData name="JACKSON, Claire (SHS Teacher)" userId="b43d4dde-a3fa-4520-800c-1e912cccc817" providerId="ADAL" clId="{85C69DE3-1B46-4F0D-8529-CB38F177F93C}" dt="2020-09-13T18:57:04.477" v="1165" actId="47"/>
        <pc:sldMkLst>
          <pc:docMk/>
          <pc:sldMk cId="2923629204" sldId="270"/>
        </pc:sldMkLst>
        <pc:graphicFrameChg chg="add mod modGraphic">
          <ac:chgData name="JACKSON, Claire (SHS Teacher)" userId="b43d4dde-a3fa-4520-800c-1e912cccc817" providerId="ADAL" clId="{85C69DE3-1B46-4F0D-8529-CB38F177F93C}" dt="2020-09-07T20:15:43.696" v="359" actId="115"/>
          <ac:graphicFrameMkLst>
            <pc:docMk/>
            <pc:sldMk cId="2923629204" sldId="270"/>
            <ac:graphicFrameMk id="3" creationId="{ABB99D92-177C-444C-8188-8AE79B540A1E}"/>
          </ac:graphicFrameMkLst>
        </pc:graphicFrameChg>
      </pc:sldChg>
      <pc:sldChg chg="modSp add mod ord">
        <pc:chgData name="JACKSON, Claire (SHS Teacher)" userId="b43d4dde-a3fa-4520-800c-1e912cccc817" providerId="ADAL" clId="{85C69DE3-1B46-4F0D-8529-CB38F177F93C}" dt="2020-09-13T20:22:19.361" v="3312" actId="403"/>
        <pc:sldMkLst>
          <pc:docMk/>
          <pc:sldMk cId="2554515364" sldId="271"/>
        </pc:sldMkLst>
        <pc:spChg chg="mod">
          <ac:chgData name="JACKSON, Claire (SHS Teacher)" userId="b43d4dde-a3fa-4520-800c-1e912cccc817" providerId="ADAL" clId="{85C69DE3-1B46-4F0D-8529-CB38F177F93C}" dt="2020-09-13T20:22:12.538" v="3310" actId="2711"/>
          <ac:spMkLst>
            <pc:docMk/>
            <pc:sldMk cId="2554515364" sldId="271"/>
            <ac:spMk id="9" creationId="{84B59543-8767-470A-8582-91DEDC1F20E1}"/>
          </ac:spMkLst>
        </pc:spChg>
        <pc:spChg chg="mod">
          <ac:chgData name="JACKSON, Claire (SHS Teacher)" userId="b43d4dde-a3fa-4520-800c-1e912cccc817" providerId="ADAL" clId="{85C69DE3-1B46-4F0D-8529-CB38F177F93C}" dt="2020-09-13T20:22:19.361" v="3312" actId="403"/>
          <ac:spMkLst>
            <pc:docMk/>
            <pc:sldMk cId="2554515364" sldId="271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85C69DE3-1B46-4F0D-8529-CB38F177F93C}" dt="2020-09-13T20:22:19.361" v="3312" actId="403"/>
          <ac:spMkLst>
            <pc:docMk/>
            <pc:sldMk cId="2554515364" sldId="271"/>
            <ac:spMk id="14" creationId="{28316525-3A26-4A35-9981-F46862FD1DA1}"/>
          </ac:spMkLst>
        </pc:spChg>
        <pc:spChg chg="mod">
          <ac:chgData name="JACKSON, Claire (SHS Teacher)" userId="b43d4dde-a3fa-4520-800c-1e912cccc817" providerId="ADAL" clId="{85C69DE3-1B46-4F0D-8529-CB38F177F93C}" dt="2020-09-13T20:22:02.333" v="3309" actId="403"/>
          <ac:spMkLst>
            <pc:docMk/>
            <pc:sldMk cId="2554515364" sldId="271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85C69DE3-1B46-4F0D-8529-CB38F177F93C}" dt="2020-09-13T20:22:02.333" v="3309" actId="403"/>
          <ac:spMkLst>
            <pc:docMk/>
            <pc:sldMk cId="2554515364" sldId="271"/>
            <ac:spMk id="17" creationId="{26217492-D154-4B95-95EC-E8A6AD3D1546}"/>
          </ac:spMkLst>
        </pc:spChg>
      </pc:sldChg>
      <pc:sldChg chg="del">
        <pc:chgData name="JACKSON, Claire (SHS Teacher)" userId="b43d4dde-a3fa-4520-800c-1e912cccc817" providerId="ADAL" clId="{85C69DE3-1B46-4F0D-8529-CB38F177F93C}" dt="2020-09-13T18:57:00.937" v="1158" actId="47"/>
        <pc:sldMkLst>
          <pc:docMk/>
          <pc:sldMk cId="2463482365" sldId="272"/>
        </pc:sldMkLst>
      </pc:sldChg>
      <pc:sldChg chg="del">
        <pc:chgData name="JACKSON, Claire (SHS Teacher)" userId="b43d4dde-a3fa-4520-800c-1e912cccc817" providerId="ADAL" clId="{85C69DE3-1B46-4F0D-8529-CB38F177F93C}" dt="2020-09-13T18:57:03.791" v="1164" actId="47"/>
        <pc:sldMkLst>
          <pc:docMk/>
          <pc:sldMk cId="302940702" sldId="273"/>
        </pc:sldMkLst>
      </pc:sldChg>
      <pc:sldChg chg="addSp delSp modSp new mod ord setBg modClrScheme chgLayout">
        <pc:chgData name="JACKSON, Claire (SHS Teacher)" userId="b43d4dde-a3fa-4520-800c-1e912cccc817" providerId="ADAL" clId="{85C69DE3-1B46-4F0D-8529-CB38F177F93C}" dt="2020-09-13T20:26:33.303" v="3319"/>
        <pc:sldMkLst>
          <pc:docMk/>
          <pc:sldMk cId="3908595296" sldId="274"/>
        </pc:sldMkLst>
        <pc:spChg chg="add mod ord">
          <ac:chgData name="JACKSON, Claire (SHS Teacher)" userId="b43d4dde-a3fa-4520-800c-1e912cccc817" providerId="ADAL" clId="{85C69DE3-1B46-4F0D-8529-CB38F177F93C}" dt="2020-09-13T19:05:20.010" v="1478" actId="113"/>
          <ac:spMkLst>
            <pc:docMk/>
            <pc:sldMk cId="3908595296" sldId="274"/>
            <ac:spMk id="2" creationId="{B3C114A6-3198-4A6E-BF94-83058D88ED29}"/>
          </ac:spMkLst>
        </pc:spChg>
        <pc:spChg chg="add mod ord">
          <ac:chgData name="JACKSON, Claire (SHS Teacher)" userId="b43d4dde-a3fa-4520-800c-1e912cccc817" providerId="ADAL" clId="{85C69DE3-1B46-4F0D-8529-CB38F177F93C}" dt="2020-09-13T19:04:33.598" v="1474" actId="1076"/>
          <ac:spMkLst>
            <pc:docMk/>
            <pc:sldMk cId="3908595296" sldId="274"/>
            <ac:spMk id="3" creationId="{9C351981-A289-4D7F-A00D-7C7140C4F419}"/>
          </ac:spMkLst>
        </pc:spChg>
        <pc:spChg chg="add mod ord">
          <ac:chgData name="JACKSON, Claire (SHS Teacher)" userId="b43d4dde-a3fa-4520-800c-1e912cccc817" providerId="ADAL" clId="{85C69DE3-1B46-4F0D-8529-CB38F177F93C}" dt="2020-09-13T19:04:33.598" v="1474" actId="1076"/>
          <ac:spMkLst>
            <pc:docMk/>
            <pc:sldMk cId="3908595296" sldId="274"/>
            <ac:spMk id="4" creationId="{8B6BCE39-2576-4DA7-A30E-71156CAAC2A7}"/>
          </ac:spMkLst>
        </pc:spChg>
        <pc:spChg chg="add mod ord">
          <ac:chgData name="JACKSON, Claire (SHS Teacher)" userId="b43d4dde-a3fa-4520-800c-1e912cccc817" providerId="ADAL" clId="{85C69DE3-1B46-4F0D-8529-CB38F177F93C}" dt="2020-09-13T19:05:14.567" v="1477" actId="14100"/>
          <ac:spMkLst>
            <pc:docMk/>
            <pc:sldMk cId="3908595296" sldId="274"/>
            <ac:spMk id="5" creationId="{2D6A06D9-B73E-43D9-97BA-BF9E24CC2FEC}"/>
          </ac:spMkLst>
        </pc:spChg>
        <pc:spChg chg="add mod ord">
          <ac:chgData name="JACKSON, Claire (SHS Teacher)" userId="b43d4dde-a3fa-4520-800c-1e912cccc817" providerId="ADAL" clId="{85C69DE3-1B46-4F0D-8529-CB38F177F93C}" dt="2020-09-13T19:05:14.567" v="1477" actId="14100"/>
          <ac:spMkLst>
            <pc:docMk/>
            <pc:sldMk cId="3908595296" sldId="274"/>
            <ac:spMk id="6" creationId="{6F14E2D4-FE37-4340-BBA9-66858949DB92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7" creationId="{5F117CC6-4523-4E44-A960-61DD3A10E24F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9" creationId="{48A1FB74-49E4-4204-A529-053549874ED2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0" creationId="{F6E20B97-8538-421A-B81A-9816D1AA09E8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1" creationId="{ECFBB048-CA4D-4924-ABED-39F8D6F40F84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2" creationId="{4B00A977-CA5D-4CBB-BB50-8E8E693250F1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3" creationId="{32EA0F02-84CF-4777-A651-09A916A1B317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4" creationId="{BED0EBC5-F9AD-43F8-9EE9-2EA0157C011F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5" creationId="{F99D0AF6-BF88-4AB3-A948-A34701C4E26B}"/>
          </ac:spMkLst>
        </pc:spChg>
        <pc:spChg chg="add mod">
          <ac:chgData name="JACKSON, Claire (SHS Teacher)" userId="b43d4dde-a3fa-4520-800c-1e912cccc817" providerId="ADAL" clId="{85C69DE3-1B46-4F0D-8529-CB38F177F93C}" dt="2020-09-13T19:02:20.892" v="1396" actId="207"/>
          <ac:spMkLst>
            <pc:docMk/>
            <pc:sldMk cId="3908595296" sldId="274"/>
            <ac:spMk id="16" creationId="{05266400-0E88-437F-8B3D-74629EF35DF2}"/>
          </ac:spMkLst>
        </pc:spChg>
        <pc:picChg chg="add del">
          <ac:chgData name="JACKSON, Claire (SHS Teacher)" userId="b43d4dde-a3fa-4520-800c-1e912cccc817" providerId="ADAL" clId="{85C69DE3-1B46-4F0D-8529-CB38F177F93C}" dt="2020-09-13T18:35:43.771" v="630"/>
          <ac:picMkLst>
            <pc:docMk/>
            <pc:sldMk cId="3908595296" sldId="274"/>
            <ac:picMk id="1026" creationId="{08238569-ECAE-44C7-B50A-8D48931BFD4D}"/>
          </ac:picMkLst>
        </pc:picChg>
      </pc:sldChg>
      <pc:sldChg chg="modSp add mod ord setBg">
        <pc:chgData name="JACKSON, Claire (SHS Teacher)" userId="b43d4dde-a3fa-4520-800c-1e912cccc817" providerId="ADAL" clId="{85C69DE3-1B46-4F0D-8529-CB38F177F93C}" dt="2020-09-13T20:26:33.303" v="3319"/>
        <pc:sldMkLst>
          <pc:docMk/>
          <pc:sldMk cId="4160802271" sldId="275"/>
        </pc:sldMkLst>
        <pc:spChg chg="mod">
          <ac:chgData name="JACKSON, Claire (SHS Teacher)" userId="b43d4dde-a3fa-4520-800c-1e912cccc817" providerId="ADAL" clId="{85C69DE3-1B46-4F0D-8529-CB38F177F93C}" dt="2020-09-13T18:59:17.464" v="1241" actId="20577"/>
          <ac:spMkLst>
            <pc:docMk/>
            <pc:sldMk cId="4160802271" sldId="275"/>
            <ac:spMk id="14" creationId="{28316525-3A26-4A35-9981-F46862FD1DA1}"/>
          </ac:spMkLst>
        </pc:spChg>
      </pc:sldChg>
      <pc:sldChg chg="addSp modSp new mod ord modClrScheme chgLayout">
        <pc:chgData name="JACKSON, Claire (SHS Teacher)" userId="b43d4dde-a3fa-4520-800c-1e912cccc817" providerId="ADAL" clId="{85C69DE3-1B46-4F0D-8529-CB38F177F93C}" dt="2020-09-13T20:20:02.699" v="3267" actId="5793"/>
        <pc:sldMkLst>
          <pc:docMk/>
          <pc:sldMk cId="3913518066" sldId="276"/>
        </pc:sldMkLst>
        <pc:spChg chg="add mod">
          <ac:chgData name="JACKSON, Claire (SHS Teacher)" userId="b43d4dde-a3fa-4520-800c-1e912cccc817" providerId="ADAL" clId="{85C69DE3-1B46-4F0D-8529-CB38F177F93C}" dt="2020-09-13T20:16:05.585" v="3114" actId="20577"/>
          <ac:spMkLst>
            <pc:docMk/>
            <pc:sldMk cId="3913518066" sldId="276"/>
            <ac:spMk id="2" creationId="{988E0485-FFE3-4314-9DEB-F90533B396E7}"/>
          </ac:spMkLst>
        </pc:spChg>
        <pc:spChg chg="add mod">
          <ac:chgData name="JACKSON, Claire (SHS Teacher)" userId="b43d4dde-a3fa-4520-800c-1e912cccc817" providerId="ADAL" clId="{85C69DE3-1B46-4F0D-8529-CB38F177F93C}" dt="2020-09-13T20:18:25.641" v="3172" actId="20577"/>
          <ac:spMkLst>
            <pc:docMk/>
            <pc:sldMk cId="3913518066" sldId="276"/>
            <ac:spMk id="3" creationId="{365C4EC2-29E9-4180-80C7-F66E43CFB25A}"/>
          </ac:spMkLst>
        </pc:spChg>
        <pc:spChg chg="add mod">
          <ac:chgData name="JACKSON, Claire (SHS Teacher)" userId="b43d4dde-a3fa-4520-800c-1e912cccc817" providerId="ADAL" clId="{85C69DE3-1B46-4F0D-8529-CB38F177F93C}" dt="2020-09-13T20:20:02.699" v="3267" actId="5793"/>
          <ac:spMkLst>
            <pc:docMk/>
            <pc:sldMk cId="3913518066" sldId="276"/>
            <ac:spMk id="4" creationId="{D79C5422-D18E-44D9-A576-C2153DF35971}"/>
          </ac:spMkLst>
        </pc:spChg>
      </pc:sldChg>
      <pc:sldChg chg="modSp add mod">
        <pc:chgData name="JACKSON, Claire (SHS Teacher)" userId="b43d4dde-a3fa-4520-800c-1e912cccc817" providerId="ADAL" clId="{85C69DE3-1B46-4F0D-8529-CB38F177F93C}" dt="2020-09-13T19:37:51.908" v="1485" actId="6549"/>
        <pc:sldMkLst>
          <pc:docMk/>
          <pc:sldMk cId="1603558535" sldId="277"/>
        </pc:sldMkLst>
        <pc:spChg chg="mod">
          <ac:chgData name="JACKSON, Claire (SHS Teacher)" userId="b43d4dde-a3fa-4520-800c-1e912cccc817" providerId="ADAL" clId="{85C69DE3-1B46-4F0D-8529-CB38F177F93C}" dt="2020-09-13T19:37:51.908" v="1485" actId="6549"/>
          <ac:spMkLst>
            <pc:docMk/>
            <pc:sldMk cId="1603558535" sldId="277"/>
            <ac:spMk id="14" creationId="{28316525-3A26-4A35-9981-F46862FD1DA1}"/>
          </ac:spMkLst>
        </pc:spChg>
      </pc:sldChg>
      <pc:sldChg chg="modSp add mod replId">
        <pc:chgData name="JACKSON, Claire (SHS Teacher)" userId="b43d4dde-a3fa-4520-800c-1e912cccc817" providerId="ADAL" clId="{85C69DE3-1B46-4F0D-8529-CB38F177F93C}" dt="2020-09-13T19:39:31.210" v="1495" actId="5793"/>
        <pc:sldMkLst>
          <pc:docMk/>
          <pc:sldMk cId="3878752528" sldId="278"/>
        </pc:sldMkLst>
        <pc:spChg chg="mod">
          <ac:chgData name="JACKSON, Claire (SHS Teacher)" userId="b43d4dde-a3fa-4520-800c-1e912cccc817" providerId="ADAL" clId="{85C69DE3-1B46-4F0D-8529-CB38F177F93C}" dt="2020-09-13T19:39:31.210" v="1495" actId="5793"/>
          <ac:spMkLst>
            <pc:docMk/>
            <pc:sldMk cId="3878752528" sldId="278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85C69DE3-1B46-4F0D-8529-CB38F177F93C}" dt="2020-09-13T19:39:19.841" v="1490" actId="20577"/>
          <ac:spMkLst>
            <pc:docMk/>
            <pc:sldMk cId="3878752528" sldId="278"/>
            <ac:spMk id="17" creationId="{26217492-D154-4B95-95EC-E8A6AD3D1546}"/>
          </ac:spMkLst>
        </pc:spChg>
      </pc:sldChg>
      <pc:sldChg chg="modSp add mod">
        <pc:chgData name="JACKSON, Claire (SHS Teacher)" userId="b43d4dde-a3fa-4520-800c-1e912cccc817" providerId="ADAL" clId="{85C69DE3-1B46-4F0D-8529-CB38F177F93C}" dt="2020-09-13T19:37:57.835" v="1486" actId="6549"/>
        <pc:sldMkLst>
          <pc:docMk/>
          <pc:sldMk cId="3044007385" sldId="279"/>
        </pc:sldMkLst>
        <pc:spChg chg="mod">
          <ac:chgData name="JACKSON, Claire (SHS Teacher)" userId="b43d4dde-a3fa-4520-800c-1e912cccc817" providerId="ADAL" clId="{85C69DE3-1B46-4F0D-8529-CB38F177F93C}" dt="2020-09-13T19:37:57.835" v="1486" actId="6549"/>
          <ac:spMkLst>
            <pc:docMk/>
            <pc:sldMk cId="3044007385" sldId="279"/>
            <ac:spMk id="14" creationId="{28316525-3A26-4A35-9981-F46862FD1DA1}"/>
          </ac:spMkLst>
        </pc:spChg>
      </pc:sldChg>
      <pc:sldChg chg="modSp add mod replId">
        <pc:chgData name="JACKSON, Claire (SHS Teacher)" userId="b43d4dde-a3fa-4520-800c-1e912cccc817" providerId="ADAL" clId="{85C69DE3-1B46-4F0D-8529-CB38F177F93C}" dt="2020-09-13T19:41:21.641" v="1512" actId="20577"/>
        <pc:sldMkLst>
          <pc:docMk/>
          <pc:sldMk cId="1156115484" sldId="280"/>
        </pc:sldMkLst>
        <pc:spChg chg="mod">
          <ac:chgData name="JACKSON, Claire (SHS Teacher)" userId="b43d4dde-a3fa-4520-800c-1e912cccc817" providerId="ADAL" clId="{85C69DE3-1B46-4F0D-8529-CB38F177F93C}" dt="2020-09-13T19:40:53.678" v="1504" actId="5793"/>
          <ac:spMkLst>
            <pc:docMk/>
            <pc:sldMk cId="1156115484" sldId="280"/>
            <ac:spMk id="6" creationId="{9F620052-ADF4-4C4C-A9F8-C7A33B5D80E7}"/>
          </ac:spMkLst>
        </pc:spChg>
        <pc:spChg chg="mod">
          <ac:chgData name="JACKSON, Claire (SHS Teacher)" userId="b43d4dde-a3fa-4520-800c-1e912cccc817" providerId="ADAL" clId="{85C69DE3-1B46-4F0D-8529-CB38F177F93C}" dt="2020-09-13T19:40:50.330" v="1501" actId="20577"/>
          <ac:spMkLst>
            <pc:docMk/>
            <pc:sldMk cId="1156115484" sldId="280"/>
            <ac:spMk id="13" creationId="{67496791-C141-4456-9215-A15B87845001}"/>
          </ac:spMkLst>
        </pc:spChg>
        <pc:spChg chg="mod">
          <ac:chgData name="JACKSON, Claire (SHS Teacher)" userId="b43d4dde-a3fa-4520-800c-1e912cccc817" providerId="ADAL" clId="{85C69DE3-1B46-4F0D-8529-CB38F177F93C}" dt="2020-09-13T19:41:21.641" v="1512" actId="20577"/>
          <ac:spMkLst>
            <pc:docMk/>
            <pc:sldMk cId="1156115484" sldId="280"/>
            <ac:spMk id="16" creationId="{46A8ADA0-22FB-428A-86EB-F1FB8B5AED4B}"/>
          </ac:spMkLst>
        </pc:spChg>
        <pc:spChg chg="mod">
          <ac:chgData name="JACKSON, Claire (SHS Teacher)" userId="b43d4dde-a3fa-4520-800c-1e912cccc817" providerId="ADAL" clId="{85C69DE3-1B46-4F0D-8529-CB38F177F93C}" dt="2020-09-13T19:41:08.328" v="1506"/>
          <ac:spMkLst>
            <pc:docMk/>
            <pc:sldMk cId="1156115484" sldId="280"/>
            <ac:spMk id="17" creationId="{26217492-D154-4B95-95EC-E8A6AD3D1546}"/>
          </ac:spMkLst>
        </pc:spChg>
      </pc:sldChg>
      <pc:sldChg chg="modSp new mod ord">
        <pc:chgData name="JACKSON, Claire (SHS Teacher)" userId="b43d4dde-a3fa-4520-800c-1e912cccc817" providerId="ADAL" clId="{85C69DE3-1B46-4F0D-8529-CB38F177F93C}" dt="2020-09-13T20:15:46.465" v="3087"/>
        <pc:sldMkLst>
          <pc:docMk/>
          <pc:sldMk cId="1559088682" sldId="281"/>
        </pc:sldMkLst>
        <pc:spChg chg="mod">
          <ac:chgData name="JACKSON, Claire (SHS Teacher)" userId="b43d4dde-a3fa-4520-800c-1e912cccc817" providerId="ADAL" clId="{85C69DE3-1B46-4F0D-8529-CB38F177F93C}" dt="2020-09-13T19:44:18.306" v="1544" actId="20577"/>
          <ac:spMkLst>
            <pc:docMk/>
            <pc:sldMk cId="1559088682" sldId="281"/>
            <ac:spMk id="2" creationId="{A83F7F5E-442F-4E62-9C7D-E78BED89362F}"/>
          </ac:spMkLst>
        </pc:spChg>
        <pc:spChg chg="mod">
          <ac:chgData name="JACKSON, Claire (SHS Teacher)" userId="b43d4dde-a3fa-4520-800c-1e912cccc817" providerId="ADAL" clId="{85C69DE3-1B46-4F0D-8529-CB38F177F93C}" dt="2020-09-13T19:46:41.967" v="1795" actId="113"/>
          <ac:spMkLst>
            <pc:docMk/>
            <pc:sldMk cId="1559088682" sldId="281"/>
            <ac:spMk id="3" creationId="{D09BA188-0912-42F3-ADD1-F6A69D9A1AB6}"/>
          </ac:spMkLst>
        </pc:spChg>
      </pc:sldChg>
      <pc:sldChg chg="addSp delSp modSp new mod">
        <pc:chgData name="JACKSON, Claire (SHS Teacher)" userId="b43d4dde-a3fa-4520-800c-1e912cccc817" providerId="ADAL" clId="{85C69DE3-1B46-4F0D-8529-CB38F177F93C}" dt="2020-09-13T20:21:28.687" v="3305" actId="14100"/>
        <pc:sldMkLst>
          <pc:docMk/>
          <pc:sldMk cId="2821221907" sldId="282"/>
        </pc:sldMkLst>
        <pc:spChg chg="mod">
          <ac:chgData name="JACKSON, Claire (SHS Teacher)" userId="b43d4dde-a3fa-4520-800c-1e912cccc817" providerId="ADAL" clId="{85C69DE3-1B46-4F0D-8529-CB38F177F93C}" dt="2020-09-13T20:21:28.687" v="3305" actId="14100"/>
          <ac:spMkLst>
            <pc:docMk/>
            <pc:sldMk cId="2821221907" sldId="282"/>
            <ac:spMk id="2" creationId="{761490BA-55E7-4839-BABB-9AD71CBA10E5}"/>
          </ac:spMkLst>
        </pc:spChg>
        <pc:spChg chg="del">
          <ac:chgData name="JACKSON, Claire (SHS Teacher)" userId="b43d4dde-a3fa-4520-800c-1e912cccc817" providerId="ADAL" clId="{85C69DE3-1B46-4F0D-8529-CB38F177F93C}" dt="2020-09-13T19:47:12.985" v="1827" actId="3680"/>
          <ac:spMkLst>
            <pc:docMk/>
            <pc:sldMk cId="2821221907" sldId="282"/>
            <ac:spMk id="3" creationId="{969C0917-22A0-4543-B988-56DD58B8855F}"/>
          </ac:spMkLst>
        </pc:spChg>
        <pc:graphicFrameChg chg="add mod ord modGraphic">
          <ac:chgData name="JACKSON, Claire (SHS Teacher)" userId="b43d4dde-a3fa-4520-800c-1e912cccc817" providerId="ADAL" clId="{85C69DE3-1B46-4F0D-8529-CB38F177F93C}" dt="2020-09-13T19:50:03.115" v="2020" actId="2062"/>
          <ac:graphicFrameMkLst>
            <pc:docMk/>
            <pc:sldMk cId="2821221907" sldId="282"/>
            <ac:graphicFrameMk id="4" creationId="{78F0B9D4-42AB-4383-A6FA-6C10D99B80F8}"/>
          </ac:graphicFrameMkLst>
        </pc:graphicFrameChg>
      </pc:sldChg>
      <pc:sldChg chg="modSp add mod">
        <pc:chgData name="JACKSON, Claire (SHS Teacher)" userId="b43d4dde-a3fa-4520-800c-1e912cccc817" providerId="ADAL" clId="{85C69DE3-1B46-4F0D-8529-CB38F177F93C}" dt="2020-09-13T19:53:28.528" v="2138" actId="255"/>
        <pc:sldMkLst>
          <pc:docMk/>
          <pc:sldMk cId="1925237757" sldId="283"/>
        </pc:sldMkLst>
        <pc:spChg chg="mod">
          <ac:chgData name="JACKSON, Claire (SHS Teacher)" userId="b43d4dde-a3fa-4520-800c-1e912cccc817" providerId="ADAL" clId="{85C69DE3-1B46-4F0D-8529-CB38F177F93C}" dt="2020-09-13T19:51:46.729" v="2053" actId="20577"/>
          <ac:spMkLst>
            <pc:docMk/>
            <pc:sldMk cId="1925237757" sldId="283"/>
            <ac:spMk id="2" creationId="{761490BA-55E7-4839-BABB-9AD71CBA10E5}"/>
          </ac:spMkLst>
        </pc:spChg>
        <pc:graphicFrameChg chg="mod modGraphic">
          <ac:chgData name="JACKSON, Claire (SHS Teacher)" userId="b43d4dde-a3fa-4520-800c-1e912cccc817" providerId="ADAL" clId="{85C69DE3-1B46-4F0D-8529-CB38F177F93C}" dt="2020-09-13T19:53:28.528" v="2138" actId="255"/>
          <ac:graphicFrameMkLst>
            <pc:docMk/>
            <pc:sldMk cId="1925237757" sldId="283"/>
            <ac:graphicFrameMk id="4" creationId="{78F0B9D4-42AB-4383-A6FA-6C10D99B80F8}"/>
          </ac:graphicFrameMkLst>
        </pc:graphicFrameChg>
      </pc:sldChg>
      <pc:sldChg chg="addSp delSp modSp new mod">
        <pc:chgData name="JACKSON, Claire (SHS Teacher)" userId="b43d4dde-a3fa-4520-800c-1e912cccc817" providerId="ADAL" clId="{85C69DE3-1B46-4F0D-8529-CB38F177F93C}" dt="2020-09-13T20:03:40.567" v="2768" actId="207"/>
        <pc:sldMkLst>
          <pc:docMk/>
          <pc:sldMk cId="3257801123" sldId="284"/>
        </pc:sldMkLst>
        <pc:spChg chg="del mod">
          <ac:chgData name="JACKSON, Claire (SHS Teacher)" userId="b43d4dde-a3fa-4520-800c-1e912cccc817" providerId="ADAL" clId="{85C69DE3-1B46-4F0D-8529-CB38F177F93C}" dt="2020-09-13T19:59:38.582" v="2463" actId="478"/>
          <ac:spMkLst>
            <pc:docMk/>
            <pc:sldMk cId="3257801123" sldId="284"/>
            <ac:spMk id="2" creationId="{84781CB6-584C-412F-ADE7-B65444F41A32}"/>
          </ac:spMkLst>
        </pc:spChg>
        <pc:spChg chg="del">
          <ac:chgData name="JACKSON, Claire (SHS Teacher)" userId="b43d4dde-a3fa-4520-800c-1e912cccc817" providerId="ADAL" clId="{85C69DE3-1B46-4F0D-8529-CB38F177F93C}" dt="2020-09-13T19:55:58.547" v="2174"/>
          <ac:spMkLst>
            <pc:docMk/>
            <pc:sldMk cId="3257801123" sldId="284"/>
            <ac:spMk id="3" creationId="{9EFF333D-54D7-4DBC-8DDF-4EA0B44A661D}"/>
          </ac:spMkLst>
        </pc:spChg>
        <pc:spChg chg="add del mod">
          <ac:chgData name="JACKSON, Claire (SHS Teacher)" userId="b43d4dde-a3fa-4520-800c-1e912cccc817" providerId="ADAL" clId="{85C69DE3-1B46-4F0D-8529-CB38F177F93C}" dt="2020-09-13T19:59:41.168" v="2464" actId="478"/>
          <ac:spMkLst>
            <pc:docMk/>
            <pc:sldMk cId="3257801123" sldId="284"/>
            <ac:spMk id="6" creationId="{B6225719-67E5-40F6-8E7D-0720CBB04F18}"/>
          </ac:spMkLst>
        </pc:spChg>
        <pc:graphicFrameChg chg="add mod modGraphic">
          <ac:chgData name="JACKSON, Claire (SHS Teacher)" userId="b43d4dde-a3fa-4520-800c-1e912cccc817" providerId="ADAL" clId="{85C69DE3-1B46-4F0D-8529-CB38F177F93C}" dt="2020-09-13T20:03:40.567" v="2768" actId="207"/>
          <ac:graphicFrameMkLst>
            <pc:docMk/>
            <pc:sldMk cId="3257801123" sldId="284"/>
            <ac:graphicFrameMk id="4" creationId="{0765AB87-E04A-4358-8725-37A3EFE7D1AA}"/>
          </ac:graphicFrameMkLst>
        </pc:graphicFrameChg>
      </pc:sldChg>
      <pc:sldChg chg="modSp add mod ord">
        <pc:chgData name="JACKSON, Claire (SHS Teacher)" userId="b43d4dde-a3fa-4520-800c-1e912cccc817" providerId="ADAL" clId="{85C69DE3-1B46-4F0D-8529-CB38F177F93C}" dt="2020-09-13T19:58:47.620" v="2462" actId="113"/>
        <pc:sldMkLst>
          <pc:docMk/>
          <pc:sldMk cId="2489809043" sldId="285"/>
        </pc:sldMkLst>
        <pc:spChg chg="mod">
          <ac:chgData name="JACKSON, Claire (SHS Teacher)" userId="b43d4dde-a3fa-4520-800c-1e912cccc817" providerId="ADAL" clId="{85C69DE3-1B46-4F0D-8529-CB38F177F93C}" dt="2020-09-13T19:56:51.016" v="2214" actId="20577"/>
          <ac:spMkLst>
            <pc:docMk/>
            <pc:sldMk cId="2489809043" sldId="285"/>
            <ac:spMk id="2" creationId="{A83F7F5E-442F-4E62-9C7D-E78BED89362F}"/>
          </ac:spMkLst>
        </pc:spChg>
        <pc:spChg chg="mod">
          <ac:chgData name="JACKSON, Claire (SHS Teacher)" userId="b43d4dde-a3fa-4520-800c-1e912cccc817" providerId="ADAL" clId="{85C69DE3-1B46-4F0D-8529-CB38F177F93C}" dt="2020-09-13T19:58:47.620" v="2462" actId="113"/>
          <ac:spMkLst>
            <pc:docMk/>
            <pc:sldMk cId="2489809043" sldId="285"/>
            <ac:spMk id="3" creationId="{D09BA188-0912-42F3-ADD1-F6A69D9A1AB6}"/>
          </ac:spMkLst>
        </pc:spChg>
      </pc:sldChg>
      <pc:sldChg chg="modSp new mod">
        <pc:chgData name="JACKSON, Claire (SHS Teacher)" userId="b43d4dde-a3fa-4520-800c-1e912cccc817" providerId="ADAL" clId="{85C69DE3-1B46-4F0D-8529-CB38F177F93C}" dt="2020-09-13T20:26:00.529" v="3316" actId="113"/>
        <pc:sldMkLst>
          <pc:docMk/>
          <pc:sldMk cId="2278943467" sldId="286"/>
        </pc:sldMkLst>
        <pc:spChg chg="mod">
          <ac:chgData name="JACKSON, Claire (SHS Teacher)" userId="b43d4dde-a3fa-4520-800c-1e912cccc817" providerId="ADAL" clId="{85C69DE3-1B46-4F0D-8529-CB38F177F93C}" dt="2020-09-13T20:26:00.529" v="3316" actId="113"/>
          <ac:spMkLst>
            <pc:docMk/>
            <pc:sldMk cId="2278943467" sldId="286"/>
            <ac:spMk id="2" creationId="{B9F79CD1-FB38-4B2C-96EC-10FAFAF75985}"/>
          </ac:spMkLst>
        </pc:spChg>
        <pc:spChg chg="mod">
          <ac:chgData name="JACKSON, Claire (SHS Teacher)" userId="b43d4dde-a3fa-4520-800c-1e912cccc817" providerId="ADAL" clId="{85C69DE3-1B46-4F0D-8529-CB38F177F93C}" dt="2020-09-13T20:25:57.220" v="3315" actId="113"/>
          <ac:spMkLst>
            <pc:docMk/>
            <pc:sldMk cId="2278943467" sldId="286"/>
            <ac:spMk id="3" creationId="{C3E4EADA-CDC0-4A22-B5A9-E0E3E3409EA4}"/>
          </ac:spMkLst>
        </pc:spChg>
      </pc:sldChg>
      <pc:sldChg chg="addSp delSp modSp new mod">
        <pc:chgData name="JACKSON, Claire (SHS Teacher)" userId="b43d4dde-a3fa-4520-800c-1e912cccc817" providerId="ADAL" clId="{85C69DE3-1B46-4F0D-8529-CB38F177F93C}" dt="2020-09-13T20:30:32.062" v="3334" actId="27636"/>
        <pc:sldMkLst>
          <pc:docMk/>
          <pc:sldMk cId="1711641541" sldId="287"/>
        </pc:sldMkLst>
        <pc:spChg chg="mod">
          <ac:chgData name="JACKSON, Claire (SHS Teacher)" userId="b43d4dde-a3fa-4520-800c-1e912cccc817" providerId="ADAL" clId="{85C69DE3-1B46-4F0D-8529-CB38F177F93C}" dt="2020-09-13T20:29:40.822" v="3322" actId="1076"/>
          <ac:spMkLst>
            <pc:docMk/>
            <pc:sldMk cId="1711641541" sldId="287"/>
            <ac:spMk id="2" creationId="{DDE84213-5016-4A0F-AA9F-9420D51CC717}"/>
          </ac:spMkLst>
        </pc:spChg>
        <pc:spChg chg="del">
          <ac:chgData name="JACKSON, Claire (SHS Teacher)" userId="b43d4dde-a3fa-4520-800c-1e912cccc817" providerId="ADAL" clId="{85C69DE3-1B46-4F0D-8529-CB38F177F93C}" dt="2020-09-13T20:13:00.122" v="3067"/>
          <ac:spMkLst>
            <pc:docMk/>
            <pc:sldMk cId="1711641541" sldId="287"/>
            <ac:spMk id="3" creationId="{5A22FDBF-DE84-4CB0-9696-FB665D21530D}"/>
          </ac:spMkLst>
        </pc:spChg>
        <pc:spChg chg="del">
          <ac:chgData name="JACKSON, Claire (SHS Teacher)" userId="b43d4dde-a3fa-4520-800c-1e912cccc817" providerId="ADAL" clId="{85C69DE3-1B46-4F0D-8529-CB38F177F93C}" dt="2020-09-13T20:14:00.305" v="3070"/>
          <ac:spMkLst>
            <pc:docMk/>
            <pc:sldMk cId="1711641541" sldId="287"/>
            <ac:spMk id="4" creationId="{BC930635-4E95-4924-8F11-1854400386F4}"/>
          </ac:spMkLst>
        </pc:spChg>
        <pc:spChg chg="add del mod">
          <ac:chgData name="JACKSON, Claire (SHS Teacher)" userId="b43d4dde-a3fa-4520-800c-1e912cccc817" providerId="ADAL" clId="{85C69DE3-1B46-4F0D-8529-CB38F177F93C}" dt="2020-09-13T20:14:16.833" v="3074"/>
          <ac:spMkLst>
            <pc:docMk/>
            <pc:sldMk cId="1711641541" sldId="287"/>
            <ac:spMk id="10" creationId="{CBAAE1B9-38F4-4C8C-9D78-441BE6A3D7AE}"/>
          </ac:spMkLst>
        </pc:spChg>
        <pc:spChg chg="add mod">
          <ac:chgData name="JACKSON, Claire (SHS Teacher)" userId="b43d4dde-a3fa-4520-800c-1e912cccc817" providerId="ADAL" clId="{85C69DE3-1B46-4F0D-8529-CB38F177F93C}" dt="2020-09-13T20:30:32.062" v="3334" actId="27636"/>
          <ac:spMkLst>
            <pc:docMk/>
            <pc:sldMk cId="1711641541" sldId="287"/>
            <ac:spMk id="13" creationId="{704E0EFA-4584-4F2D-A452-34C17BE01D9D}"/>
          </ac:spMkLst>
        </pc:spChg>
        <pc:picChg chg="add mod">
          <ac:chgData name="JACKSON, Claire (SHS Teacher)" userId="b43d4dde-a3fa-4520-800c-1e912cccc817" providerId="ADAL" clId="{85C69DE3-1B46-4F0D-8529-CB38F177F93C}" dt="2020-09-13T20:30:14.598" v="3331" actId="1076"/>
          <ac:picMkLst>
            <pc:docMk/>
            <pc:sldMk cId="1711641541" sldId="287"/>
            <ac:picMk id="6" creationId="{AE32153A-4FE8-4280-BFA5-64D8F1A91F33}"/>
          </ac:picMkLst>
        </pc:picChg>
        <pc:picChg chg="add del mod">
          <ac:chgData name="JACKSON, Claire (SHS Teacher)" userId="b43d4dde-a3fa-4520-800c-1e912cccc817" providerId="ADAL" clId="{85C69DE3-1B46-4F0D-8529-CB38F177F93C}" dt="2020-09-13T20:14:13.662" v="3073" actId="478"/>
          <ac:picMkLst>
            <pc:docMk/>
            <pc:sldMk cId="1711641541" sldId="287"/>
            <ac:picMk id="8" creationId="{F47C811B-BE93-4A81-A390-7EDE08649980}"/>
          </ac:picMkLst>
        </pc:picChg>
        <pc:picChg chg="add mod modCrop">
          <ac:chgData name="JACKSON, Claire (SHS Teacher)" userId="b43d4dde-a3fa-4520-800c-1e912cccc817" providerId="ADAL" clId="{85C69DE3-1B46-4F0D-8529-CB38F177F93C}" dt="2020-09-13T20:30:18.382" v="3332" actId="1076"/>
          <ac:picMkLst>
            <pc:docMk/>
            <pc:sldMk cId="1711641541" sldId="287"/>
            <ac:picMk id="12" creationId="{10A014A5-B9D5-4EEB-B71E-89EB2EA1D2DD}"/>
          </ac:picMkLst>
        </pc:picChg>
        <pc:picChg chg="add mod">
          <ac:chgData name="JACKSON, Claire (SHS Teacher)" userId="b43d4dde-a3fa-4520-800c-1e912cccc817" providerId="ADAL" clId="{85C69DE3-1B46-4F0D-8529-CB38F177F93C}" dt="2020-09-13T20:30:31.988" v="3333" actId="571"/>
          <ac:picMkLst>
            <pc:docMk/>
            <pc:sldMk cId="1711641541" sldId="287"/>
            <ac:picMk id="14" creationId="{1DCDBB43-56CD-4785-BBB5-A60D3071F893}"/>
          </ac:picMkLst>
        </pc:picChg>
        <pc:picChg chg="add mod">
          <ac:chgData name="JACKSON, Claire (SHS Teacher)" userId="b43d4dde-a3fa-4520-800c-1e912cccc817" providerId="ADAL" clId="{85C69DE3-1B46-4F0D-8529-CB38F177F93C}" dt="2020-09-13T20:30:31.988" v="3333" actId="571"/>
          <ac:picMkLst>
            <pc:docMk/>
            <pc:sldMk cId="1711641541" sldId="287"/>
            <ac:picMk id="15" creationId="{4D46CFC8-C178-4CD9-B05B-E62DB3949F66}"/>
          </ac:picMkLst>
        </pc:picChg>
      </pc:sldChg>
      <pc:sldMasterChg chg="setBg modSldLayout">
        <pc:chgData name="JACKSON, Claire (SHS Teacher)" userId="b43d4dde-a3fa-4520-800c-1e912cccc817" providerId="ADAL" clId="{85C69DE3-1B46-4F0D-8529-CB38F177F93C}" dt="2020-09-13T20:26:33.303" v="3319"/>
        <pc:sldMasterMkLst>
          <pc:docMk/>
          <pc:sldMasterMk cId="3623435655" sldId="2147483648"/>
        </pc:sldMasterMkLst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2914483965" sldId="2147483649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1493705052" sldId="2147483650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2161271708" sldId="2147483651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1690814514" sldId="2147483652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239079920" sldId="2147483653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3480413879" sldId="2147483654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2377404581" sldId="2147483655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2535713441" sldId="2147483656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4210540935" sldId="2147483657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2120193861" sldId="2147483658"/>
          </pc:sldLayoutMkLst>
        </pc:sldLayoutChg>
        <pc:sldLayoutChg chg="setBg">
          <pc:chgData name="JACKSON, Claire (SHS Teacher)" userId="b43d4dde-a3fa-4520-800c-1e912cccc817" providerId="ADAL" clId="{85C69DE3-1B46-4F0D-8529-CB38F177F93C}" dt="2020-09-13T20:26:33.303" v="3319"/>
          <pc:sldLayoutMkLst>
            <pc:docMk/>
            <pc:sldMasterMk cId="3623435655" sldId="2147483648"/>
            <pc:sldLayoutMk cId="3285334350" sldId="2147483659"/>
          </pc:sldLayoutMkLst>
        </pc:sldLayoutChg>
      </pc:sldMasterChg>
    </pc:docChg>
  </pc:docChgLst>
  <pc:docChgLst>
    <pc:chgData name="JACKSON, Claire (SHS Teacher)" userId="c14924601ff4ae3f" providerId="OrgId" clId="{D7C3A64D-4F9A-4C20-A681-DF6321C2049A}"/>
    <pc:docChg chg="custSel addSld modSld">
      <pc:chgData name="JACKSON, Claire (SHS Teacher)" userId="c14924601ff4ae3f" providerId="OrgId" clId="{D7C3A64D-4F9A-4C20-A681-DF6321C2049A}" dt="2020-09-11T13:41:40.517" v="24" actId="6549"/>
      <pc:docMkLst>
        <pc:docMk/>
      </pc:docMkLst>
      <pc:sldChg chg="modSp">
        <pc:chgData name="JACKSON, Claire (SHS Teacher)" userId="c14924601ff4ae3f" providerId="OrgId" clId="{D7C3A64D-4F9A-4C20-A681-DF6321C2049A}" dt="2020-09-11T13:40:32.758" v="6" actId="27636"/>
        <pc:sldMkLst>
          <pc:docMk/>
          <pc:sldMk cId="613549591" sldId="264"/>
        </pc:sldMkLst>
        <pc:spChg chg="mod">
          <ac:chgData name="JACKSON, Claire (SHS Teacher)" userId="c14924601ff4ae3f" providerId="OrgId" clId="{D7C3A64D-4F9A-4C20-A681-DF6321C2049A}" dt="2020-09-11T13:40:32.758" v="6" actId="27636"/>
          <ac:spMkLst>
            <pc:docMk/>
            <pc:sldMk cId="613549591" sldId="264"/>
            <ac:spMk id="5" creationId="{B7F8C79C-058F-417A-A7CC-82C0FE9469CD}"/>
          </ac:spMkLst>
        </pc:spChg>
      </pc:sldChg>
      <pc:sldChg chg="modSp">
        <pc:chgData name="JACKSON, Claire (SHS Teacher)" userId="c14924601ff4ae3f" providerId="OrgId" clId="{D7C3A64D-4F9A-4C20-A681-DF6321C2049A}" dt="2020-09-11T13:41:40.517" v="24" actId="6549"/>
        <pc:sldMkLst>
          <pc:docMk/>
          <pc:sldMk cId="377381643" sldId="268"/>
        </pc:sldMkLst>
        <pc:graphicFrameChg chg="mod modGraphic">
          <ac:chgData name="JACKSON, Claire (SHS Teacher)" userId="c14924601ff4ae3f" providerId="OrgId" clId="{D7C3A64D-4F9A-4C20-A681-DF6321C2049A}" dt="2020-09-11T13:41:40.517" v="24" actId="6549"/>
          <ac:graphicFrameMkLst>
            <pc:docMk/>
            <pc:sldMk cId="377381643" sldId="268"/>
            <ac:graphicFrameMk id="2" creationId="{3D36D9B1-2F57-41ED-A817-898E7D068179}"/>
          </ac:graphicFrameMkLst>
        </pc:graphicFrameChg>
      </pc:sldChg>
      <pc:sldChg chg="addSp modSp add">
        <pc:chgData name="JACKSON, Claire (SHS Teacher)" userId="c14924601ff4ae3f" providerId="OrgId" clId="{D7C3A64D-4F9A-4C20-A681-DF6321C2049A}" dt="2020-09-11T13:41:11.082" v="16" actId="207"/>
        <pc:sldMkLst>
          <pc:docMk/>
          <pc:sldMk cId="302940702" sldId="273"/>
        </pc:sldMkLst>
        <pc:graphicFrameChg chg="add mod modGraphic">
          <ac:chgData name="JACKSON, Claire (SHS Teacher)" userId="c14924601ff4ae3f" providerId="OrgId" clId="{D7C3A64D-4F9A-4C20-A681-DF6321C2049A}" dt="2020-09-11T13:41:11.082" v="16" actId="207"/>
          <ac:graphicFrameMkLst>
            <pc:docMk/>
            <pc:sldMk cId="302940702" sldId="273"/>
            <ac:graphicFrameMk id="2" creationId="{F6FD9844-BD20-4094-8AEF-5CBBE74250A5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0D5DB846-C8F0-4091-BD16-08646E085F75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751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73438166-161E-435C-BDFA-A8725976F6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612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B573F182-0F45-470F-913F-3F3F5B558402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8C3BDA0-A77D-44F0-8AF4-CE28269FF2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17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559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180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396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747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61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3BDA0-A77D-44F0-8AF4-CE28269FF24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172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7D261-E666-4EE6-86E3-9C5F9141F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F4690F-991B-4372-AB20-9BC3FEFA6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D1181-52AF-4826-8C07-95B937DA8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30D8F-AED6-47FC-9328-6B7559512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84AC8-96D1-4D60-8B78-DE344ADE5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48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E29A5-BC4A-4995-974F-2F15D682E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2C8593-DADA-4C65-ACEC-EAD77801F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E5C1D-B82B-4742-B8EE-4340A01C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18463-AF8A-4339-90B2-F12825CC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C7B2D-2EE4-4881-8A56-B14F51AB7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19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AA3226-DBB6-400C-AC37-E04980DC39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C25A59-9BE4-4112-913D-5843505B7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FB2D5-D2B6-40CC-9EFF-26BC43225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9E981-834E-4F98-B643-D0BC28F3B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50B99-4C7D-43BD-AB9C-DA554DCF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334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C639B-330E-4525-AF42-34D675D36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B7CD82-12B5-4AA6-922B-59AA173935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3C471-5543-42FE-B5B7-7F7425A8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E0B3C-3739-4D19-9134-CB81BD98B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FFA65B-A852-4CC9-B168-8683C96C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70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8320-7793-418E-ADC9-F2774DE62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BA509-2D1D-4615-92AB-80607CA78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F5C0F-E495-4222-BE43-9C9F092ED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722FC-AC55-45A0-9FC4-4FDAC6A93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A4AAE-23F6-4B87-B51D-36FA0FB09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27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F2B74-D6A6-45F7-8B24-E21C02DF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4309F-BA25-4F0B-B81B-A3EACF4282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06C24-8494-40CC-BD92-6446886EB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6BCF5-6BE3-42AB-BB74-0B9F46B7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C9F073-C01B-4E09-A438-2EEC4E52B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34AC78-B6A6-4C31-8C36-CF452C403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81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5FBEA-1EF0-4D99-8ACB-AE2FF3035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FD992-4FD3-45F2-8737-3E6A2896D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00215-9425-4482-A98A-395BB9C0D1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B029D9-54FC-4222-A55C-44142BE8B0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937A7D-5E9F-4BBE-A554-5EAFB9C88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764F4C-37F4-4529-8BAC-6D809DBDD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0973BA-ADD8-4FD6-988B-D1B3CC44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97EFF0-119D-4570-9DD6-E3A2AF58D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7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30D19-FF68-479F-A5AE-42E4C0117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CB0761-5021-4933-8FE3-9D699E937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AC6E7-D9EA-4DE8-9EE5-B2FCA770D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BA0D2-3EA4-47AB-9769-C666C6BD6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413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A754F-9BC9-40E4-9FE6-FD88667F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68BBDC-1DF3-43E9-8A9D-B309BE6E7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D5439-9101-45B9-8258-C9F5C446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40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92791-6CB1-4817-8D2C-90C030BD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B460A-FA29-47FC-90FE-8FF2054D6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361C32-6EB9-42E8-8F76-A1E5D4BAEF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408C48-598A-41E1-A009-EECD8A168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2735D9-39B0-49AD-81FC-04315E5AC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766BB-82E1-4871-988C-107A85858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713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462D5-07E9-48E9-8531-E9469ED5D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D27E3D-A716-4826-8E55-333E33CF08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1BAA29-A613-430D-A569-ED67C21094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80CBA-4206-4FF3-A737-1F6F98F0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52AD8-7721-46A1-A121-DAA138368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D8CEC9-EFBE-45B7-BBE2-C6D0EB6A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54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2B0D5F-5CD3-4A57-AD15-B0E2A9DDB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E48FFA-C2FF-4932-9317-136BD9564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1B99D-AF14-4E0F-8B07-1FC8FBEF08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931F5-C88B-4494-B599-1C805344F6BF}" type="datetimeFigureOut">
              <a:rPr lang="en-GB" smtClean="0"/>
              <a:t>13/09/2020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3FB4E-69D7-49D5-9734-B67EC459E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12E8D-99E7-4A14-87B5-722A879355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E7EED-C459-43A4-BD1C-6D8D68E57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43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1323439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 dirty="0">
                <a:latin typeface="Arial Rounded MT Bold"/>
              </a:rPr>
              <a:t>'Do it now!' Activity</a:t>
            </a:r>
          </a:p>
          <a:p>
            <a:pPr algn="ctr"/>
            <a:r>
              <a:rPr lang="en-GB" sz="4000" b="1" i="1" u="sng" dirty="0">
                <a:ea typeface="+mn-lt"/>
                <a:cs typeface="+mn-lt"/>
              </a:rPr>
              <a:t>(please)</a:t>
            </a:r>
            <a:endParaRPr lang="en-GB" sz="4000" b="1" i="1" u="sng" dirty="0">
              <a:latin typeface="Arial Rounded MT Bol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785652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3785652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What are an individuals rights?</a:t>
            </a: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(5 to get)</a:t>
            </a: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BONUS – what are the 9 protected characteristics </a:t>
            </a:r>
          </a:p>
          <a:p>
            <a:pPr algn="ctr"/>
            <a:r>
              <a:rPr lang="en-GB" sz="24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(of the Equality Act 2010)?</a:t>
            </a: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13 September 2020</a:t>
            </a:fld>
            <a:endParaRPr lang="en-GB" sz="2800" b="1" dirty="0">
              <a:latin typeface="Arial Rounded MT Bold" panose="020F07040305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273804" y="2184240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02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4213-5016-4A0F-AA9F-9420D51C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33" y="85208"/>
            <a:ext cx="5818437" cy="595928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/>
              <a:t>Exam questions</a:t>
            </a:r>
          </a:p>
        </p:txBody>
      </p:sp>
      <p:pic>
        <p:nvPicPr>
          <p:cNvPr id="6" name="Content Placeholder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E32153A-4FE8-4280-BFA5-64D8F1A91F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06" y="591399"/>
            <a:ext cx="4590942" cy="2064284"/>
          </a:xfrm>
        </p:spPr>
      </p:pic>
      <p:pic>
        <p:nvPicPr>
          <p:cNvPr id="12" name="Content Placeholder 11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10A014A5-B9D5-4EEB-B71E-89EB2EA1D2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3" b="7533"/>
          <a:stretch/>
        </p:blipFill>
        <p:spPr>
          <a:xfrm rot="16200000">
            <a:off x="1069465" y="2460309"/>
            <a:ext cx="4034025" cy="4590941"/>
          </a:xfr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04E0EFA-4584-4F2D-A452-34C17BE01D9D}"/>
              </a:ext>
            </a:extLst>
          </p:cNvPr>
          <p:cNvSpPr txBox="1">
            <a:spLocks/>
          </p:cNvSpPr>
          <p:nvPr/>
        </p:nvSpPr>
        <p:spPr>
          <a:xfrm>
            <a:off x="6302830" y="85208"/>
            <a:ext cx="5818437" cy="595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/>
              <a:t>Exam questions</a:t>
            </a:r>
            <a:endParaRPr lang="en-GB" b="1" dirty="0"/>
          </a:p>
        </p:txBody>
      </p:sp>
      <p:pic>
        <p:nvPicPr>
          <p:cNvPr id="14" name="Content Placeholder 5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1DCDBB43-56CD-4785-BBB5-A60D3071F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103" y="591399"/>
            <a:ext cx="4590942" cy="2064284"/>
          </a:xfrm>
          <a:prstGeom prst="rect">
            <a:avLst/>
          </a:prstGeom>
        </p:spPr>
      </p:pic>
      <p:pic>
        <p:nvPicPr>
          <p:cNvPr id="15" name="Content Placeholder 11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D46CFC8-C178-4CD9-B05B-E62DB3949F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3" b="7533"/>
          <a:stretch/>
        </p:blipFill>
        <p:spPr>
          <a:xfrm rot="16200000">
            <a:off x="7301562" y="2460309"/>
            <a:ext cx="4034025" cy="459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41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1323439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 dirty="0">
                <a:latin typeface="Arial Rounded MT Bold"/>
              </a:rPr>
              <a:t>'Do it now!' Activity</a:t>
            </a:r>
          </a:p>
          <a:p>
            <a:pPr algn="ctr"/>
            <a:r>
              <a:rPr lang="en-GB" sz="4000" b="1" i="1" u="sng" dirty="0">
                <a:ea typeface="+mn-lt"/>
                <a:cs typeface="+mn-lt"/>
              </a:rPr>
              <a:t>(please)</a:t>
            </a:r>
            <a:endParaRPr lang="en-GB" sz="4000" b="1" i="1" u="sng" dirty="0">
              <a:latin typeface="Arial Rounded MT Bol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785652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156966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13 September 2020</a:t>
            </a:fld>
            <a:endParaRPr lang="en-GB" sz="2800" b="1" dirty="0">
              <a:latin typeface="Arial Rounded MT Bold" panose="020F07040305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273804" y="2184240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58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 Rounded MT Bold" panose="020F0704030504030204" pitchFamily="34" charset="0"/>
              </a:rPr>
              <a:t>RO21 - LO1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954107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2800" b="1" dirty="0">
                <a:latin typeface="Arial Rounded MT Bold" panose="020F0704030504030204" pitchFamily="34" charset="0"/>
              </a:rPr>
              <a:t>Why it is important to maintain the rights of individuals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1938992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Understanding how challenging discriminatory behaviour supports individuals by: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Arial Rounded MT Bold" panose="020F0704030504030204" pitchFamily="34" charset="0"/>
              </a:rPr>
              <a:t>Providing information about complaints procedures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Arial Rounded MT Bold" panose="020F0704030504030204" pitchFamily="34" charset="0"/>
              </a:rPr>
              <a:t>Providing advocacy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1261884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  <a:p>
            <a:r>
              <a:rPr lang="en-GB" sz="2000" dirty="0">
                <a:latin typeface="Arial Rounded MT Bold" panose="020F0704030504030204" pitchFamily="34" charset="0"/>
                <a:cs typeface="Aharoni" panose="02010803020104030203" pitchFamily="2" charset="-79"/>
              </a:rPr>
              <a:t>How care workers can support individuals to maintain their rights </a:t>
            </a:r>
          </a:p>
          <a:p>
            <a:endParaRPr lang="en-GB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13 September 2020</a:t>
            </a:fld>
            <a:endParaRPr lang="en-GB" sz="2800" b="1" dirty="0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752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02398" y="680290"/>
            <a:ext cx="11855116" cy="1323439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4000" b="1" u="sng" dirty="0">
                <a:latin typeface="Arial Rounded MT Bold"/>
              </a:rPr>
              <a:t>'Do it now!' Activity</a:t>
            </a:r>
          </a:p>
          <a:p>
            <a:pPr algn="ctr"/>
            <a:r>
              <a:rPr lang="en-GB" sz="4000" b="1" i="1" u="sng" dirty="0">
                <a:ea typeface="+mn-lt"/>
                <a:cs typeface="+mn-lt"/>
              </a:rPr>
              <a:t>(please)</a:t>
            </a:r>
            <a:endParaRPr lang="en-GB" sz="4000" b="1" i="1" u="sng" dirty="0">
              <a:latin typeface="Arial Rounded MT Bold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12294" y="2184240"/>
            <a:ext cx="5737333" cy="3785652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0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GB" sz="20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Whiteboards at the ready</a:t>
            </a:r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72462" y="2184240"/>
            <a:ext cx="5694948" cy="156966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24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13 September 2020</a:t>
            </a:fld>
            <a:endParaRPr lang="en-GB" sz="2800" b="1" dirty="0">
              <a:latin typeface="Arial Rounded MT Bold" panose="020F07040305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7302" t="8453" r="15673" b="13372"/>
          <a:stretch/>
        </p:blipFill>
        <p:spPr>
          <a:xfrm>
            <a:off x="1273804" y="2184240"/>
            <a:ext cx="3414312" cy="283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07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 Rounded MT Bold" panose="020F0704030504030204" pitchFamily="34" charset="0"/>
              </a:rPr>
              <a:t>RO21 – LO2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954107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Arial Rounded MT Bold" panose="020F0704030504030204" pitchFamily="34" charset="0"/>
              </a:rPr>
              <a:t>Lesson title</a:t>
            </a:r>
          </a:p>
          <a:p>
            <a:pPr algn="ctr"/>
            <a:r>
              <a:rPr lang="en-GB" sz="2800" b="1" dirty="0">
                <a:latin typeface="Arial Rounded MT Bold" panose="020F0704030504030204" pitchFamily="34" charset="0"/>
              </a:rPr>
              <a:t>Why it is important to maintain the rights of individuals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Learning Intent – LO2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00110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2554545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Know the values of care in health and social care: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Arial Rounded MT Bold" panose="020F0704030504030204" pitchFamily="34" charset="0"/>
              </a:rPr>
              <a:t>by promoting equality and diversity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Arial Rounded MT Bold" panose="020F0704030504030204" pitchFamily="34" charset="0"/>
              </a:rPr>
              <a:t>by maintaining confidentiality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>
                <a:latin typeface="Arial Rounded MT Bold" panose="020F0704030504030204" pitchFamily="34" charset="0"/>
              </a:rPr>
              <a:t>by promoting individuals’ rights and beliefs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 dirty="0">
              <a:latin typeface="Arial Rounded MT Bold" panose="020F0704030504030204" pitchFamily="34" charset="0"/>
            </a:endParaRPr>
          </a:p>
          <a:p>
            <a:r>
              <a:rPr lang="en-GB" sz="2000" dirty="0">
                <a:latin typeface="Arial Rounded MT Bold" panose="020F0704030504030204" pitchFamily="34" charset="0"/>
              </a:rPr>
              <a:t>PED/MC/PIRB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646331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>
                <a:latin typeface="Arial Rounded MT Bold" panose="020F0704030504030204" pitchFamily="34" charset="0"/>
                <a:cs typeface="Aharoni" panose="02010803020104030203" pitchFamily="2" charset="-79"/>
              </a:rPr>
              <a:t>Understand the importance of the values of care and how they are applied - what and where</a:t>
            </a:r>
            <a:endParaRPr lang="en-GB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13 September 2020</a:t>
            </a:fld>
            <a:endParaRPr lang="en-GB" sz="2800" b="1" dirty="0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115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114A6-3198-4A6E-BF94-83058D88E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722" y="111162"/>
            <a:ext cx="10515600" cy="1325563"/>
          </a:xfrm>
        </p:spPr>
        <p:txBody>
          <a:bodyPr/>
          <a:lstStyle/>
          <a:p>
            <a:r>
              <a:rPr lang="en-GB" b="1" dirty="0"/>
              <a:t>Starter - Discrimination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A06D9-B73E-43D9-97BA-BF9E24CC2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4722" y="1427200"/>
            <a:ext cx="5157787" cy="550890"/>
          </a:xfrm>
        </p:spPr>
        <p:txBody>
          <a:bodyPr anchor="t">
            <a:normAutofit/>
          </a:bodyPr>
          <a:lstStyle/>
          <a:p>
            <a:r>
              <a:rPr lang="en-GB" sz="2800" dirty="0"/>
              <a:t>Direct Discrimination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51981-A289-4D7F-A00D-7C7140C4F4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0472" y="2173079"/>
            <a:ext cx="5157787" cy="3684588"/>
          </a:xfrm>
        </p:spPr>
        <p:txBody>
          <a:bodyPr>
            <a:normAutofit fontScale="62500" lnSpcReduction="20000"/>
          </a:bodyPr>
          <a:lstStyle/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Overt individuals openly discriminate against others.</a:t>
            </a:r>
            <a:r>
              <a:rPr lang="en-US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marL="0" indent="0" algn="just" rtl="0" fontAlgn="base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Occurs when it is obvious by words or actions of an individual that they are deliberately disadvantaging against another person.</a:t>
            </a:r>
            <a:r>
              <a:rPr lang="en-US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marL="0" indent="0" algn="just" rtl="0" fontAlgn="base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i.e. Within a care setting giving superior treatment to some groups or denying treatment to some groups.</a:t>
            </a:r>
          </a:p>
          <a:p>
            <a:pPr algn="just" rtl="0" fontAlgn="base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</a:rPr>
              <a:t>Example – treating them unfairly because one of the protected characteristics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14E2D4-FE37-4340-BBA9-66858949DB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927134" y="1427200"/>
            <a:ext cx="5183188" cy="550890"/>
          </a:xfrm>
        </p:spPr>
        <p:txBody>
          <a:bodyPr anchor="t">
            <a:normAutofit/>
          </a:bodyPr>
          <a:lstStyle/>
          <a:p>
            <a:r>
              <a:rPr lang="en-GB" sz="2800" dirty="0"/>
              <a:t>Indirect Discrimination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6BCE39-2576-4DA7-A30E-71156CAAC2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92884" y="2173079"/>
            <a:ext cx="5183188" cy="3684588"/>
          </a:xfrm>
        </p:spPr>
        <p:txBody>
          <a:bodyPr>
            <a:normAutofit fontScale="62500" lnSpcReduction="20000"/>
          </a:bodyPr>
          <a:lstStyle/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This is not as obvious, it is when certain conditions are in place that demonstrates a preference for some people over others. </a:t>
            </a:r>
            <a:r>
              <a:rPr lang="en-US" b="0" i="0" dirty="0">
                <a:solidFill>
                  <a:srgbClr val="000000"/>
                </a:solidFill>
                <a:effectLst/>
              </a:rPr>
              <a:t>​</a:t>
            </a:r>
          </a:p>
          <a:p>
            <a:pPr marL="0" indent="0" algn="just" rtl="0" fontAlgn="base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Rules and regulations make it impossible for a person belonging to a specific group fully participate in society.</a:t>
            </a:r>
            <a:r>
              <a:rPr lang="en-US" b="0" i="0" dirty="0">
                <a:solidFill>
                  <a:srgbClr val="000000"/>
                </a:solidFill>
                <a:effectLst/>
              </a:rPr>
              <a:t>​</a:t>
            </a:r>
            <a:endParaRPr lang="en-US" dirty="0">
              <a:solidFill>
                <a:srgbClr val="000000"/>
              </a:solidFill>
            </a:endParaRPr>
          </a:p>
          <a:p>
            <a:pPr marL="0" indent="0" algn="just" rtl="0" fontAlgn="base">
              <a:buNone/>
            </a:pPr>
            <a:endParaRPr lang="en-GB" b="0" i="0" dirty="0">
              <a:solidFill>
                <a:srgbClr val="000000"/>
              </a:solidFill>
              <a:effectLst/>
            </a:endParaRPr>
          </a:p>
          <a:p>
            <a:pPr algn="just" rtl="0" fontAlgn="base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Difficult to prove, because it is not obvious that this is what is happening.</a:t>
            </a:r>
            <a:endParaRPr lang="en-US" b="0" i="0" dirty="0">
              <a:solidFill>
                <a:srgbClr val="000000"/>
              </a:solidFill>
              <a:effectLst/>
            </a:endParaRPr>
          </a:p>
          <a:p>
            <a:endParaRPr lang="en-GB" dirty="0"/>
          </a:p>
          <a:p>
            <a:r>
              <a:rPr lang="en-GB" dirty="0"/>
              <a:t>A job advert stating that applicants must be clean-shaven would discriminate against individuals who grow facial hair because of the religious beliefs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117CC6-4523-4E44-A960-61DD3A10E24F}"/>
              </a:ext>
            </a:extLst>
          </p:cNvPr>
          <p:cNvSpPr txBox="1"/>
          <p:nvPr/>
        </p:nvSpPr>
        <p:spPr>
          <a:xfrm>
            <a:off x="62144" y="6189663"/>
            <a:ext cx="12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1FB74-49E4-4204-A529-053549874ED2}"/>
              </a:ext>
            </a:extLst>
          </p:cNvPr>
          <p:cNvSpPr txBox="1"/>
          <p:nvPr/>
        </p:nvSpPr>
        <p:spPr>
          <a:xfrm>
            <a:off x="1269507" y="5822258"/>
            <a:ext cx="1207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Disability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E20B97-8538-421A-B81A-9816D1AA09E8}"/>
              </a:ext>
            </a:extLst>
          </p:cNvPr>
          <p:cNvSpPr txBox="1"/>
          <p:nvPr/>
        </p:nvSpPr>
        <p:spPr>
          <a:xfrm>
            <a:off x="1873188" y="6308209"/>
            <a:ext cx="2370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Gender reassignment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FBB048-CA4D-4924-ABED-39F8D6F40F84}"/>
              </a:ext>
            </a:extLst>
          </p:cNvPr>
          <p:cNvSpPr txBox="1"/>
          <p:nvPr/>
        </p:nvSpPr>
        <p:spPr>
          <a:xfrm>
            <a:off x="3139366" y="5845077"/>
            <a:ext cx="3287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Marriage and civil partnership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00A977-CA5D-4CBB-BB50-8E8E693250F1}"/>
              </a:ext>
            </a:extLst>
          </p:cNvPr>
          <p:cNvSpPr txBox="1"/>
          <p:nvPr/>
        </p:nvSpPr>
        <p:spPr>
          <a:xfrm>
            <a:off x="4554244" y="6309421"/>
            <a:ext cx="2920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Pregnancy and maternity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EA0F02-84CF-4777-A651-09A916A1B317}"/>
              </a:ext>
            </a:extLst>
          </p:cNvPr>
          <p:cNvSpPr txBox="1"/>
          <p:nvPr/>
        </p:nvSpPr>
        <p:spPr>
          <a:xfrm>
            <a:off x="6407058" y="5845077"/>
            <a:ext cx="1582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Race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D0EBC5-F9AD-43F8-9EE9-2EA0157C011F}"/>
              </a:ext>
            </a:extLst>
          </p:cNvPr>
          <p:cNvSpPr txBox="1"/>
          <p:nvPr/>
        </p:nvSpPr>
        <p:spPr>
          <a:xfrm>
            <a:off x="7867433" y="5820331"/>
            <a:ext cx="2164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Religion or belief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9D0AF6-BF88-4AB3-A948-A34701C4E26B}"/>
              </a:ext>
            </a:extLst>
          </p:cNvPr>
          <p:cNvSpPr txBox="1"/>
          <p:nvPr/>
        </p:nvSpPr>
        <p:spPr>
          <a:xfrm>
            <a:off x="7294424" y="6308209"/>
            <a:ext cx="2164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Sex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266400-0E88-437F-8B3D-74629EF35DF2}"/>
              </a:ext>
            </a:extLst>
          </p:cNvPr>
          <p:cNvSpPr txBox="1"/>
          <p:nvPr/>
        </p:nvSpPr>
        <p:spPr>
          <a:xfrm>
            <a:off x="9236645" y="6308209"/>
            <a:ext cx="2164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Sexual orientation</a:t>
            </a:r>
          </a:p>
        </p:txBody>
      </p:sp>
    </p:spTree>
    <p:extLst>
      <p:ext uri="{BB962C8B-B14F-4D97-AF65-F5344CB8AC3E}">
        <p14:creationId xmlns:p14="http://schemas.microsoft.com/office/powerpoint/2010/main" val="390859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6BFB02-8B24-4299-A54E-BD71FE385054}"/>
              </a:ext>
            </a:extLst>
          </p:cNvPr>
          <p:cNvSpPr txBox="1"/>
          <p:nvPr/>
        </p:nvSpPr>
        <p:spPr>
          <a:xfrm>
            <a:off x="0" y="6457890"/>
            <a:ext cx="532597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OCR Cambridge 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35B84C-7927-4B90-828D-CE946005C21C}"/>
              </a:ext>
            </a:extLst>
          </p:cNvPr>
          <p:cNvSpPr txBox="1"/>
          <p:nvPr/>
        </p:nvSpPr>
        <p:spPr>
          <a:xfrm>
            <a:off x="5325979" y="6457890"/>
            <a:ext cx="686602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	</a:t>
            </a:r>
            <a:r>
              <a:rPr lang="en-GB" sz="2000" b="1" dirty="0">
                <a:latin typeface="Arial Rounded MT Bold" panose="020F0704030504030204" pitchFamily="34" charset="0"/>
                <a:cs typeface="Aharoni" panose="02010803020104030203" pitchFamily="2" charset="-79"/>
              </a:rPr>
              <a:t>Health &amp; Social Care Level 1/2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620052-ADF4-4C4C-A9F8-C7A33B5D80E7}"/>
              </a:ext>
            </a:extLst>
          </p:cNvPr>
          <p:cNvSpPr txBox="1"/>
          <p:nvPr/>
        </p:nvSpPr>
        <p:spPr>
          <a:xfrm>
            <a:off x="0" y="0"/>
            <a:ext cx="242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Arial Rounded MT Bold" panose="020F0704030504030204" pitchFamily="34" charset="0"/>
              </a:rPr>
              <a:t>RO21 - LO1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23129B-E6D9-4FBF-8D30-80F5D6212042}"/>
              </a:ext>
            </a:extLst>
          </p:cNvPr>
          <p:cNvSpPr txBox="1"/>
          <p:nvPr/>
        </p:nvSpPr>
        <p:spPr>
          <a:xfrm>
            <a:off x="1791476" y="529120"/>
            <a:ext cx="1017593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rial Rounded MT Bold" panose="020F0704030504030204" pitchFamily="34" charset="0"/>
              </a:rPr>
              <a:t>Essential values of care for use with individuals in care settings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B59543-8767-470A-8582-91DEDC1F20E1}"/>
              </a:ext>
            </a:extLst>
          </p:cNvPr>
          <p:cNvSpPr txBox="1"/>
          <p:nvPr/>
        </p:nvSpPr>
        <p:spPr>
          <a:xfrm>
            <a:off x="1791476" y="1048559"/>
            <a:ext cx="10175933" cy="954107"/>
          </a:xfrm>
          <a:prstGeom prst="rect">
            <a:avLst/>
          </a:prstGeom>
          <a:noFill/>
          <a:ln w="44450">
            <a:solidFill>
              <a:schemeClr val="bg1"/>
            </a:solidFill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/>
              <a:t>Lesson title</a:t>
            </a:r>
          </a:p>
          <a:p>
            <a:pPr algn="ctr"/>
            <a:r>
              <a:rPr lang="en-GB" sz="2800" b="1" dirty="0"/>
              <a:t>Why it is important to maintain the rights of individuals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96791-C141-4456-9215-A15B87845001}"/>
              </a:ext>
            </a:extLst>
          </p:cNvPr>
          <p:cNvSpPr txBox="1"/>
          <p:nvPr/>
        </p:nvSpPr>
        <p:spPr>
          <a:xfrm>
            <a:off x="133486" y="2409791"/>
            <a:ext cx="5737333" cy="46166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Learning Intent – LO1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316525-3A26-4A35-9981-F46862FD1DA1}"/>
              </a:ext>
            </a:extLst>
          </p:cNvPr>
          <p:cNvSpPr txBox="1"/>
          <p:nvPr/>
        </p:nvSpPr>
        <p:spPr>
          <a:xfrm>
            <a:off x="6293655" y="2409791"/>
            <a:ext cx="5694948" cy="461665"/>
          </a:xfrm>
          <a:prstGeom prst="rect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Success Criteria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A8ADA0-22FB-428A-86EB-F1FB8B5AED4B}"/>
              </a:ext>
            </a:extLst>
          </p:cNvPr>
          <p:cNvSpPr txBox="1"/>
          <p:nvPr/>
        </p:nvSpPr>
        <p:spPr>
          <a:xfrm>
            <a:off x="6293655" y="2941635"/>
            <a:ext cx="5694948" cy="2677656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800" b="1" dirty="0"/>
              <a:t>Understanding how using </a:t>
            </a:r>
            <a:r>
              <a:rPr lang="en-GB" sz="2800" b="1" u="sng" dirty="0"/>
              <a:t>effective communication</a:t>
            </a:r>
            <a:r>
              <a:rPr lang="en-GB" sz="2800" b="1" dirty="0"/>
              <a:t> supports individuals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800" b="1" dirty="0"/>
              <a:t>Understanding how providing </a:t>
            </a:r>
            <a:r>
              <a:rPr lang="en-GB" sz="2800" b="1" u="sng" dirty="0"/>
              <a:t>up-to-date information</a:t>
            </a:r>
            <a:r>
              <a:rPr lang="en-GB" sz="2800" b="1" dirty="0"/>
              <a:t> supports individuals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217492-D154-4B95-95EC-E8A6AD3D1546}"/>
              </a:ext>
            </a:extLst>
          </p:cNvPr>
          <p:cNvSpPr txBox="1"/>
          <p:nvPr/>
        </p:nvSpPr>
        <p:spPr>
          <a:xfrm>
            <a:off x="133487" y="2964505"/>
            <a:ext cx="5737332" cy="1692771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sz="2400" b="1" dirty="0">
              <a:cs typeface="Aharoni" panose="02010803020104030203" pitchFamily="2" charset="-79"/>
            </a:endParaRPr>
          </a:p>
          <a:p>
            <a:r>
              <a:rPr lang="en-GB" sz="2800" b="1" dirty="0">
                <a:cs typeface="Aharoni" panose="02010803020104030203" pitchFamily="2" charset="-79"/>
              </a:rPr>
              <a:t>Understanding why it is important to maintain the rights of individuals </a:t>
            </a:r>
          </a:p>
          <a:p>
            <a:endParaRPr lang="en-GB" sz="2400" b="1" dirty="0">
              <a:cs typeface="Aharoni" panose="02010803020104030203" pitchFamily="2" charset="-79"/>
            </a:endParaRP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F741B7A7-D3B4-4C96-B390-545956D1BA39}"/>
              </a:ext>
            </a:extLst>
          </p:cNvPr>
          <p:cNvGraphicFramePr>
            <a:graphicFrameLocks noGrp="1"/>
          </p:cNvGraphicFramePr>
          <p:nvPr/>
        </p:nvGraphicFramePr>
        <p:xfrm>
          <a:off x="6272463" y="5986616"/>
          <a:ext cx="573733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44">
                  <a:extLst>
                    <a:ext uri="{9D8B030D-6E8A-4147-A177-3AD203B41FA5}">
                      <a16:colId xmlns:a16="http://schemas.microsoft.com/office/drawing/2014/main" val="342848350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679605242"/>
                    </a:ext>
                  </a:extLst>
                </a:gridCol>
                <a:gridCol w="1912444">
                  <a:extLst>
                    <a:ext uri="{9D8B030D-6E8A-4147-A177-3AD203B41FA5}">
                      <a16:colId xmlns:a16="http://schemas.microsoft.com/office/drawing/2014/main" val="1650277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MB1 - Basic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MB2 - Sound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MB3 - Thorough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403974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556E24A-B145-40B0-84C0-5701CE8BCA99}"/>
              </a:ext>
            </a:extLst>
          </p:cNvPr>
          <p:cNvSpPr txBox="1"/>
          <p:nvPr/>
        </p:nvSpPr>
        <p:spPr>
          <a:xfrm>
            <a:off x="7348756" y="0"/>
            <a:ext cx="4618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2137D2A-EA6C-4D5B-9513-F4028DFBB7B2}" type="datetime4">
              <a:rPr lang="en-GB" sz="2800" b="1" smtClean="0">
                <a:latin typeface="Arial Rounded MT Bold" panose="020F0704030504030204" pitchFamily="34" charset="0"/>
              </a:rPr>
              <a:pPr algn="r"/>
              <a:t>13 September 2020</a:t>
            </a:fld>
            <a:endParaRPr lang="en-GB" sz="2800" b="1" dirty="0"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Transparent Mission Icon Png - Mission And Vision And Values Icon Png, Png  Download - kind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30" y="523220"/>
            <a:ext cx="1470035" cy="1538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515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F7F5E-442F-4E62-9C7D-E78BED893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effective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BA188-0912-42F3-ADD1-F6A69D9A1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b="1" dirty="0"/>
              <a:t>Verbal and non-verbal communication</a:t>
            </a:r>
          </a:p>
          <a:p>
            <a:pPr lvl="1"/>
            <a:r>
              <a:rPr lang="en-GB" sz="2800" b="1" dirty="0"/>
              <a:t>Verbal communication is what we say to another person</a:t>
            </a:r>
          </a:p>
          <a:p>
            <a:pPr lvl="1"/>
            <a:r>
              <a:rPr lang="en-GB" sz="2800" b="1" dirty="0"/>
              <a:t>Non-verbal communication is when we use body language, written or specialist methods of communication. </a:t>
            </a:r>
          </a:p>
          <a:p>
            <a:pPr lvl="1"/>
            <a:endParaRPr lang="en-GB" sz="2800" b="1" dirty="0"/>
          </a:p>
          <a:p>
            <a:pPr lvl="1"/>
            <a:r>
              <a:rPr lang="en-GB" sz="2800" b="1" dirty="0"/>
              <a:t>Can you remember what they all are?</a:t>
            </a:r>
          </a:p>
        </p:txBody>
      </p:sp>
    </p:spTree>
    <p:extLst>
      <p:ext uri="{BB962C8B-B14F-4D97-AF65-F5344CB8AC3E}">
        <p14:creationId xmlns:p14="http://schemas.microsoft.com/office/powerpoint/2010/main" val="155908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E0485-FFE3-4314-9DEB-F90533B39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types (RO22)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C4EC2-29E9-4180-80C7-F66E43CFB2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Verbal</a:t>
            </a:r>
          </a:p>
          <a:p>
            <a:pPr lvl="1"/>
            <a:r>
              <a:rPr lang="en-GB" dirty="0"/>
              <a:t>clarity</a:t>
            </a:r>
          </a:p>
          <a:p>
            <a:pPr lvl="1"/>
            <a:r>
              <a:rPr lang="en-GB" dirty="0"/>
              <a:t>tone</a:t>
            </a:r>
          </a:p>
          <a:p>
            <a:pPr lvl="1"/>
            <a:r>
              <a:rPr lang="en-GB" dirty="0"/>
              <a:t>pace</a:t>
            </a:r>
          </a:p>
          <a:p>
            <a:pPr lvl="1"/>
            <a:r>
              <a:rPr lang="en-GB" dirty="0"/>
              <a:t>empathy</a:t>
            </a:r>
          </a:p>
          <a:p>
            <a:pPr lvl="1"/>
            <a:r>
              <a:rPr lang="en-GB" dirty="0"/>
              <a:t>paraverbal skills</a:t>
            </a:r>
          </a:p>
          <a:p>
            <a:r>
              <a:rPr lang="en-GB" dirty="0"/>
              <a:t>Non-verbal</a:t>
            </a:r>
          </a:p>
          <a:p>
            <a:pPr lvl="1"/>
            <a:r>
              <a:rPr lang="en-GB" dirty="0"/>
              <a:t>body language</a:t>
            </a:r>
          </a:p>
          <a:p>
            <a:pPr lvl="1"/>
            <a:r>
              <a:rPr lang="en-GB" dirty="0"/>
              <a:t>gestures</a:t>
            </a:r>
          </a:p>
          <a:p>
            <a:pPr lvl="1"/>
            <a:r>
              <a:rPr lang="en-GB" dirty="0"/>
              <a:t>facial expressions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9C5422-D18E-44D9-A576-C2153DF3597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Written</a:t>
            </a:r>
          </a:p>
          <a:p>
            <a:pPr lvl="1"/>
            <a:r>
              <a:rPr lang="en-GB" dirty="0"/>
              <a:t>Care plan/Support plan</a:t>
            </a:r>
          </a:p>
          <a:p>
            <a:pPr lvl="1"/>
            <a:r>
              <a:rPr lang="en-GB" dirty="0"/>
              <a:t>Care report or instructions</a:t>
            </a:r>
          </a:p>
          <a:p>
            <a:r>
              <a:rPr lang="en-GB" dirty="0"/>
              <a:t>Specialist</a:t>
            </a:r>
          </a:p>
          <a:p>
            <a:pPr lvl="1"/>
            <a:r>
              <a:rPr lang="en-GB" dirty="0"/>
              <a:t>Braille</a:t>
            </a:r>
          </a:p>
          <a:p>
            <a:pPr lvl="1"/>
            <a:r>
              <a:rPr lang="en-GB" dirty="0"/>
              <a:t>sign language</a:t>
            </a:r>
          </a:p>
          <a:p>
            <a:pPr lvl="1"/>
            <a:r>
              <a:rPr lang="en-GB" dirty="0"/>
              <a:t>voice activated software </a:t>
            </a:r>
          </a:p>
          <a:p>
            <a:pPr lvl="1"/>
            <a:r>
              <a:rPr lang="en-GB" dirty="0"/>
              <a:t>Advocates</a:t>
            </a:r>
          </a:p>
          <a:p>
            <a:pPr lvl="1"/>
            <a:r>
              <a:rPr lang="en-GB" dirty="0"/>
              <a:t>Interpreters</a:t>
            </a:r>
          </a:p>
          <a:p>
            <a:pPr lvl="1"/>
            <a:r>
              <a:rPr lang="en-GB" dirty="0"/>
              <a:t>Makaton</a:t>
            </a:r>
          </a:p>
        </p:txBody>
      </p:sp>
    </p:spTree>
    <p:extLst>
      <p:ext uri="{BB962C8B-B14F-4D97-AF65-F5344CB8AC3E}">
        <p14:creationId xmlns:p14="http://schemas.microsoft.com/office/powerpoint/2010/main" val="3913518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90BA-55E7-4839-BABB-9AD71CBA1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22" y="271341"/>
            <a:ext cx="11793416" cy="689952"/>
          </a:xfrm>
        </p:spPr>
        <p:txBody>
          <a:bodyPr>
            <a:noAutofit/>
          </a:bodyPr>
          <a:lstStyle/>
          <a:p>
            <a:r>
              <a:rPr lang="en-GB" sz="3200" b="1" dirty="0">
                <a:latin typeface="+mn-lt"/>
              </a:rPr>
              <a:t>How to communicate effectively – what does this mean really?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8F0B9D4-42AB-4383-A6FA-6C10D99B80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969789"/>
              </p:ext>
            </p:extLst>
          </p:nvPr>
        </p:nvGraphicFramePr>
        <p:xfrm>
          <a:off x="164122" y="961293"/>
          <a:ext cx="11793416" cy="5775231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094893">
                  <a:extLst>
                    <a:ext uri="{9D8B030D-6E8A-4147-A177-3AD203B41FA5}">
                      <a16:colId xmlns:a16="http://schemas.microsoft.com/office/drawing/2014/main" val="614887781"/>
                    </a:ext>
                  </a:extLst>
                </a:gridCol>
                <a:gridCol w="8698523">
                  <a:extLst>
                    <a:ext uri="{9D8B030D-6E8A-4147-A177-3AD203B41FA5}">
                      <a16:colId xmlns:a16="http://schemas.microsoft.com/office/drawing/2014/main" val="1269514958"/>
                    </a:ext>
                  </a:extLst>
                </a:gridCol>
              </a:tblGrid>
              <a:tr h="1367355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Use vocabulary that can be understood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628082"/>
                  </a:ext>
                </a:extLst>
              </a:tr>
              <a:tr h="1367355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Don’t be patronising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249877"/>
                  </a:ext>
                </a:extLst>
              </a:tr>
              <a:tr h="1673166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Adapting your communication to meet the needs of the individual or situation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819276"/>
                  </a:ext>
                </a:extLst>
              </a:tr>
              <a:tr h="1367355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Listening to individuals’ needs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97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1221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490BA-55E7-4839-BABB-9AD71CBA1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22" y="271341"/>
            <a:ext cx="10515600" cy="689952"/>
          </a:xfrm>
        </p:spPr>
        <p:txBody>
          <a:bodyPr>
            <a:normAutofit fontScale="90000"/>
          </a:bodyPr>
          <a:lstStyle/>
          <a:p>
            <a:r>
              <a:rPr lang="en-GB" dirty="0"/>
              <a:t>What do the key words mean?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8F0B9D4-42AB-4383-A6FA-6C10D99B80F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2373942"/>
              </p:ext>
            </p:extLst>
          </p:nvPr>
        </p:nvGraphicFramePr>
        <p:xfrm>
          <a:off x="164122" y="961293"/>
          <a:ext cx="11793414" cy="5625366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931138">
                  <a:extLst>
                    <a:ext uri="{9D8B030D-6E8A-4147-A177-3AD203B41FA5}">
                      <a16:colId xmlns:a16="http://schemas.microsoft.com/office/drawing/2014/main" val="614887781"/>
                    </a:ext>
                  </a:extLst>
                </a:gridCol>
                <a:gridCol w="3931138">
                  <a:extLst>
                    <a:ext uri="{9D8B030D-6E8A-4147-A177-3AD203B41FA5}">
                      <a16:colId xmlns:a16="http://schemas.microsoft.com/office/drawing/2014/main" val="1269514958"/>
                    </a:ext>
                  </a:extLst>
                </a:gridCol>
                <a:gridCol w="3931138">
                  <a:extLst>
                    <a:ext uri="{9D8B030D-6E8A-4147-A177-3AD203B41FA5}">
                      <a16:colId xmlns:a16="http://schemas.microsoft.com/office/drawing/2014/main" val="1716522920"/>
                    </a:ext>
                  </a:extLst>
                </a:gridCol>
              </a:tblGrid>
              <a:tr h="1745029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Body language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Jargon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Interpreter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628082"/>
                  </a:ext>
                </a:extLst>
              </a:tr>
              <a:tr h="1745029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Translator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Patronising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Tone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249877"/>
                  </a:ext>
                </a:extLst>
              </a:tr>
              <a:tr h="2135308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ysClr val="windowText" lastClr="000000"/>
                          </a:solidFill>
                        </a:rPr>
                        <a:t>PECS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err="1">
                          <a:solidFill>
                            <a:sysClr val="windowText" lastClr="000000"/>
                          </a:solidFill>
                        </a:rPr>
                        <a:t>Dynavox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err="1">
                          <a:solidFill>
                            <a:sysClr val="windowText" lastClr="000000"/>
                          </a:solidFill>
                        </a:rPr>
                        <a:t>Lightwriter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819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5237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F7F5E-442F-4E62-9C7D-E78BED893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Providing up-to-date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BA188-0912-42F3-ADD1-F6A69D9A1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In health, social care and early years’ settings it is really important to provide service users with up-to-date information. </a:t>
            </a:r>
          </a:p>
          <a:p>
            <a:r>
              <a:rPr lang="en-GB" sz="3200" dirty="0"/>
              <a:t>Why?</a:t>
            </a:r>
          </a:p>
          <a:p>
            <a:pPr lvl="1"/>
            <a:r>
              <a:rPr lang="en-GB" sz="3200" dirty="0"/>
              <a:t>Knowledge and information empowers individuals and enables them to make informed choices</a:t>
            </a:r>
          </a:p>
        </p:txBody>
      </p:sp>
    </p:spTree>
    <p:extLst>
      <p:ext uri="{BB962C8B-B14F-4D97-AF65-F5344CB8AC3E}">
        <p14:creationId xmlns:p14="http://schemas.microsoft.com/office/powerpoint/2010/main" val="2489809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765AB87-E04A-4358-8725-37A3EFE7D1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283097"/>
              </p:ext>
            </p:extLst>
          </p:nvPr>
        </p:nvGraphicFramePr>
        <p:xfrm>
          <a:off x="0" y="0"/>
          <a:ext cx="12192000" cy="694821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199492">
                  <a:extLst>
                    <a:ext uri="{9D8B030D-6E8A-4147-A177-3AD203B41FA5}">
                      <a16:colId xmlns:a16="http://schemas.microsoft.com/office/drawing/2014/main" val="614887781"/>
                    </a:ext>
                  </a:extLst>
                </a:gridCol>
                <a:gridCol w="8992508">
                  <a:extLst>
                    <a:ext uri="{9D8B030D-6E8A-4147-A177-3AD203B41FA5}">
                      <a16:colId xmlns:a16="http://schemas.microsoft.com/office/drawing/2014/main" val="1269514958"/>
                    </a:ext>
                  </a:extLst>
                </a:gridCol>
              </a:tblGrid>
              <a:tr h="637109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Information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ysClr val="windowText" lastClr="000000"/>
                          </a:solidFill>
                        </a:rPr>
                        <a:t>How this supports individual rights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331726"/>
                  </a:ext>
                </a:extLst>
              </a:tr>
              <a:tr h="804918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Opening and closing times of services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628082"/>
                  </a:ext>
                </a:extLst>
              </a:tr>
              <a:tr h="804918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Contact details of the service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249877"/>
                  </a:ext>
                </a:extLst>
              </a:tr>
              <a:tr h="804918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Names of staff and their role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411559"/>
                  </a:ext>
                </a:extLst>
              </a:tr>
              <a:tr h="804918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Type of care services provided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578107"/>
                  </a:ext>
                </a:extLst>
              </a:tr>
              <a:tr h="779597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Location of services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646536"/>
                  </a:ext>
                </a:extLst>
              </a:tr>
              <a:tr h="779597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Alternatives available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231879"/>
                  </a:ext>
                </a:extLst>
              </a:tr>
              <a:tr h="804918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Results of tests, treatments or progress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819276"/>
                  </a:ext>
                </a:extLst>
              </a:tr>
              <a:tr h="637109">
                <a:tc>
                  <a:txBody>
                    <a:bodyPr/>
                    <a:lstStyle/>
                    <a:p>
                      <a:r>
                        <a:rPr lang="en-GB" sz="2400" b="1" dirty="0">
                          <a:solidFill>
                            <a:sysClr val="windowText" lastClr="000000"/>
                          </a:solidFill>
                        </a:rPr>
                        <a:t>Complaints procedures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97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801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79CD1-FB38-4B2C-96EC-10FAFAF7598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3600" b="1" dirty="0"/>
              <a:t>How using effective communication supports 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4EADA-CDC0-4A22-B5A9-E0E3E3409EA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en-GB" b="1" dirty="0"/>
              <a:t>Aids understanding of…</a:t>
            </a:r>
          </a:p>
          <a:p>
            <a:r>
              <a:rPr lang="en-GB" b="1" dirty="0"/>
              <a:t>Individual feels…</a:t>
            </a:r>
          </a:p>
          <a:p>
            <a:r>
              <a:rPr lang="en-GB" b="1" dirty="0"/>
              <a:t>Instils…</a:t>
            </a:r>
          </a:p>
          <a:p>
            <a:r>
              <a:rPr lang="en-GB" b="1" dirty="0"/>
              <a:t>Develops…</a:t>
            </a:r>
          </a:p>
          <a:p>
            <a:r>
              <a:rPr lang="en-GB" b="1" dirty="0"/>
              <a:t>Shows…</a:t>
            </a:r>
          </a:p>
          <a:p>
            <a:r>
              <a:rPr lang="en-GB" b="1" dirty="0"/>
              <a:t>Shows you are…</a:t>
            </a:r>
          </a:p>
          <a:p>
            <a:r>
              <a:rPr lang="en-GB" b="1" dirty="0"/>
              <a:t>Individual feels they are…</a:t>
            </a:r>
          </a:p>
          <a:p>
            <a:r>
              <a:rPr lang="en-GB" b="1" dirty="0"/>
              <a:t>Enables…</a:t>
            </a:r>
          </a:p>
          <a:p>
            <a:r>
              <a:rPr lang="en-GB" b="1" dirty="0"/>
              <a:t>Provides…</a:t>
            </a:r>
          </a:p>
          <a:p>
            <a:r>
              <a:rPr lang="en-GB" b="1" dirty="0"/>
              <a:t>Individuals feel…</a:t>
            </a:r>
          </a:p>
          <a:p>
            <a:r>
              <a:rPr lang="en-GB" b="1" dirty="0"/>
              <a:t>Raises…</a:t>
            </a:r>
          </a:p>
          <a:p>
            <a:r>
              <a:rPr lang="en-GB" b="1" dirty="0"/>
              <a:t>Meets…</a:t>
            </a:r>
          </a:p>
        </p:txBody>
      </p:sp>
    </p:spTree>
    <p:extLst>
      <p:ext uri="{BB962C8B-B14F-4D97-AF65-F5344CB8AC3E}">
        <p14:creationId xmlns:p14="http://schemas.microsoft.com/office/powerpoint/2010/main" val="2278943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4" ma:contentTypeDescription="Create a new document." ma:contentTypeScope="" ma:versionID="afbe17599e5732f85f7762e837023a3c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7070c4e13ff1988b69899abff9cda233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4E1EC8-55B9-4D49-B7F4-DBB918605C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66DE88-FA81-4DE1-9FC7-D9994649CD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9CEC53-693E-4D1B-8002-FD366294D55E}">
  <ds:schemaRefs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e8eb7d5e-0f43-4d7c-9ede-4a25dc3993c6"/>
    <ds:schemaRef ds:uri="http://schemas.microsoft.com/office/2006/documentManagement/types"/>
    <ds:schemaRef ds:uri="http://schemas.openxmlformats.org/package/2006/metadata/core-properties"/>
    <ds:schemaRef ds:uri="1d24635c-9b6a-4be4-85eb-13301a09637f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785</Words>
  <Application>Microsoft Office PowerPoint</Application>
  <PresentationFormat>Widescreen</PresentationFormat>
  <Paragraphs>217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Aharoni</vt:lpstr>
      <vt:lpstr>Arial</vt:lpstr>
      <vt:lpstr>Arial Rounded MT Bold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Using effective communication</vt:lpstr>
      <vt:lpstr>Communication types (RO22)</vt:lpstr>
      <vt:lpstr>How to communicate effectively – what does this mean really?</vt:lpstr>
      <vt:lpstr>What do the key words mean?</vt:lpstr>
      <vt:lpstr>Providing up-to-date information</vt:lpstr>
      <vt:lpstr>PowerPoint Presentation</vt:lpstr>
      <vt:lpstr>How using effective communication supports rights</vt:lpstr>
      <vt:lpstr>Exam questions</vt:lpstr>
      <vt:lpstr>PowerPoint Presentation</vt:lpstr>
      <vt:lpstr>PowerPoint Presentation</vt:lpstr>
      <vt:lpstr>PowerPoint Presentation</vt:lpstr>
      <vt:lpstr>PowerPoint Presentation</vt:lpstr>
      <vt:lpstr>Starter - Discrimination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Jackson</dc:creator>
  <cp:lastModifiedBy>Claire Jackson</cp:lastModifiedBy>
  <cp:revision>9</cp:revision>
  <cp:lastPrinted>2020-09-11T12:39:27Z</cp:lastPrinted>
  <dcterms:created xsi:type="dcterms:W3CDTF">2020-07-15T20:08:25Z</dcterms:created>
  <dcterms:modified xsi:type="dcterms:W3CDTF">2020-09-13T20:30:38Z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