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handoutMasterIdLst>
    <p:handoutMasterId r:id="rId32"/>
  </p:handoutMasterIdLst>
  <p:sldIdLst>
    <p:sldId id="275" r:id="rId5"/>
    <p:sldId id="271" r:id="rId6"/>
    <p:sldId id="281" r:id="rId7"/>
    <p:sldId id="276" r:id="rId8"/>
    <p:sldId id="282" r:id="rId9"/>
    <p:sldId id="283" r:id="rId10"/>
    <p:sldId id="285" r:id="rId11"/>
    <p:sldId id="284" r:id="rId12"/>
    <p:sldId id="287" r:id="rId13"/>
    <p:sldId id="277" r:id="rId14"/>
    <p:sldId id="278" r:id="rId15"/>
    <p:sldId id="286" r:id="rId16"/>
    <p:sldId id="294" r:id="rId17"/>
    <p:sldId id="288" r:id="rId18"/>
    <p:sldId id="289" r:id="rId19"/>
    <p:sldId id="290" r:id="rId20"/>
    <p:sldId id="291" r:id="rId21"/>
    <p:sldId id="279" r:id="rId22"/>
    <p:sldId id="280" r:id="rId23"/>
    <p:sldId id="274" r:id="rId24"/>
    <p:sldId id="292" r:id="rId25"/>
    <p:sldId id="295" r:id="rId26"/>
    <p:sldId id="296" r:id="rId27"/>
    <p:sldId id="297" r:id="rId28"/>
    <p:sldId id="298" r:id="rId29"/>
    <p:sldId id="299" r:id="rId3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50AC31-C817-550D-5FFB-63DD28434614}" v="11" dt="2020-09-16T20:08:34.459"/>
    <p1510:client id="{4F4CBE5D-3208-4EC1-AF9E-61337948341B}" v="229" dt="2020-09-16T21:11:02.338"/>
    <p1510:client id="{BF5E0A99-3364-5519-3D90-1ADAC8648D33}" v="17" dt="2020-09-17T07:07:02.2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b43d4dde-a3fa-4520-800c-1e912cccc817" providerId="ADAL" clId="{4F4CBE5D-3208-4EC1-AF9E-61337948341B}"/>
    <pc:docChg chg="undo custSel addSld modSld sldOrd">
      <pc:chgData name="JACKSON, Claire (SHS Teacher)" userId="b43d4dde-a3fa-4520-800c-1e912cccc817" providerId="ADAL" clId="{4F4CBE5D-3208-4EC1-AF9E-61337948341B}" dt="2020-09-16T21:11:27.076" v="1464" actId="1076"/>
      <pc:docMkLst>
        <pc:docMk/>
      </pc:docMkLst>
      <pc:sldChg chg="modSp mod">
        <pc:chgData name="JACKSON, Claire (SHS Teacher)" userId="b43d4dde-a3fa-4520-800c-1e912cccc817" providerId="ADAL" clId="{4F4CBE5D-3208-4EC1-AF9E-61337948341B}" dt="2020-09-16T20:35:59.212" v="1040" actId="6549"/>
        <pc:sldMkLst>
          <pc:docMk/>
          <pc:sldMk cId="3908595296" sldId="274"/>
        </pc:sldMkLst>
        <pc:spChg chg="mod">
          <ac:chgData name="JACKSON, Claire (SHS Teacher)" userId="b43d4dde-a3fa-4520-800c-1e912cccc817" providerId="ADAL" clId="{4F4CBE5D-3208-4EC1-AF9E-61337948341B}" dt="2020-09-16T20:35:59.212" v="1040" actId="6549"/>
          <ac:spMkLst>
            <pc:docMk/>
            <pc:sldMk cId="3908595296" sldId="274"/>
            <ac:spMk id="2" creationId="{B3C114A6-3198-4A6E-BF94-83058D88ED29}"/>
          </ac:spMkLst>
        </pc:spChg>
      </pc:sldChg>
      <pc:sldChg chg="modSp mod">
        <pc:chgData name="JACKSON, Claire (SHS Teacher)" userId="b43d4dde-a3fa-4520-800c-1e912cccc817" providerId="ADAL" clId="{4F4CBE5D-3208-4EC1-AF9E-61337948341B}" dt="2020-09-16T21:09:05.324" v="1414" actId="20577"/>
        <pc:sldMkLst>
          <pc:docMk/>
          <pc:sldMk cId="1156115484" sldId="280"/>
        </pc:sldMkLst>
        <pc:spChg chg="mod">
          <ac:chgData name="JACKSON, Claire (SHS Teacher)" userId="b43d4dde-a3fa-4520-800c-1e912cccc817" providerId="ADAL" clId="{4F4CBE5D-3208-4EC1-AF9E-61337948341B}" dt="2020-09-16T21:09:05.324" v="1414" actId="20577"/>
          <ac:spMkLst>
            <pc:docMk/>
            <pc:sldMk cId="1156115484" sldId="280"/>
            <ac:spMk id="16" creationId="{46A8ADA0-22FB-428A-86EB-F1FB8B5AED4B}"/>
          </ac:spMkLst>
        </pc:spChg>
        <pc:spChg chg="mod">
          <ac:chgData name="JACKSON, Claire (SHS Teacher)" userId="b43d4dde-a3fa-4520-800c-1e912cccc817" providerId="ADAL" clId="{4F4CBE5D-3208-4EC1-AF9E-61337948341B}" dt="2020-09-16T21:08:11.721" v="1385" actId="20577"/>
          <ac:spMkLst>
            <pc:docMk/>
            <pc:sldMk cId="1156115484" sldId="280"/>
            <ac:spMk id="17" creationId="{26217492-D154-4B95-95EC-E8A6AD3D1546}"/>
          </ac:spMkLst>
        </pc:spChg>
      </pc:sldChg>
      <pc:sldChg chg="modSp mod modAnim">
        <pc:chgData name="JACKSON, Claire (SHS Teacher)" userId="b43d4dde-a3fa-4520-800c-1e912cccc817" providerId="ADAL" clId="{4F4CBE5D-3208-4EC1-AF9E-61337948341B}" dt="2020-09-16T21:04:06.438" v="1188"/>
        <pc:sldMkLst>
          <pc:docMk/>
          <pc:sldMk cId="2751255423" sldId="292"/>
        </pc:sldMkLst>
        <pc:spChg chg="mod">
          <ac:chgData name="JACKSON, Claire (SHS Teacher)" userId="b43d4dde-a3fa-4520-800c-1e912cccc817" providerId="ADAL" clId="{4F4CBE5D-3208-4EC1-AF9E-61337948341B}" dt="2020-09-16T20:58:44.556" v="1165" actId="1076"/>
          <ac:spMkLst>
            <pc:docMk/>
            <pc:sldMk cId="2751255423" sldId="292"/>
            <ac:spMk id="13" creationId="{00000000-0000-0000-0000-000000000000}"/>
          </ac:spMkLst>
        </pc:spChg>
        <pc:spChg chg="mod">
          <ac:chgData name="JACKSON, Claire (SHS Teacher)" userId="b43d4dde-a3fa-4520-800c-1e912cccc817" providerId="ADAL" clId="{4F4CBE5D-3208-4EC1-AF9E-61337948341B}" dt="2020-09-16T20:59:17.513" v="1168" actId="1076"/>
          <ac:spMkLst>
            <pc:docMk/>
            <pc:sldMk cId="2751255423" sldId="292"/>
            <ac:spMk id="17" creationId="{00000000-0000-0000-0000-000000000000}"/>
          </ac:spMkLst>
        </pc:spChg>
        <pc:spChg chg="mod">
          <ac:chgData name="JACKSON, Claire (SHS Teacher)" userId="b43d4dde-a3fa-4520-800c-1e912cccc817" providerId="ADAL" clId="{4F4CBE5D-3208-4EC1-AF9E-61337948341B}" dt="2020-09-16T20:59:46.674" v="1172" actId="14100"/>
          <ac:spMkLst>
            <pc:docMk/>
            <pc:sldMk cId="2751255423" sldId="292"/>
            <ac:spMk id="18" creationId="{00000000-0000-0000-0000-000000000000}"/>
          </ac:spMkLst>
        </pc:spChg>
        <pc:spChg chg="mod">
          <ac:chgData name="JACKSON, Claire (SHS Teacher)" userId="b43d4dde-a3fa-4520-800c-1e912cccc817" providerId="ADAL" clId="{4F4CBE5D-3208-4EC1-AF9E-61337948341B}" dt="2020-09-16T21:01:29.799" v="1178" actId="1076"/>
          <ac:spMkLst>
            <pc:docMk/>
            <pc:sldMk cId="2751255423" sldId="292"/>
            <ac:spMk id="20" creationId="{00000000-0000-0000-0000-000000000000}"/>
          </ac:spMkLst>
        </pc:spChg>
      </pc:sldChg>
      <pc:sldChg chg="addSp modSp mod">
        <pc:chgData name="JACKSON, Claire (SHS Teacher)" userId="b43d4dde-a3fa-4520-800c-1e912cccc817" providerId="ADAL" clId="{4F4CBE5D-3208-4EC1-AF9E-61337948341B}" dt="2020-09-16T20:25:37.425" v="439" actId="20577"/>
        <pc:sldMkLst>
          <pc:docMk/>
          <pc:sldMk cId="2709736900" sldId="295"/>
        </pc:sldMkLst>
        <pc:spChg chg="mod">
          <ac:chgData name="JACKSON, Claire (SHS Teacher)" userId="b43d4dde-a3fa-4520-800c-1e912cccc817" providerId="ADAL" clId="{4F4CBE5D-3208-4EC1-AF9E-61337948341B}" dt="2020-09-16T20:20:04.618" v="241" actId="1076"/>
          <ac:spMkLst>
            <pc:docMk/>
            <pc:sldMk cId="2709736900" sldId="295"/>
            <ac:spMk id="2" creationId="{00000000-0000-0000-0000-000000000000}"/>
          </ac:spMkLst>
        </pc:spChg>
        <pc:spChg chg="add mod">
          <ac:chgData name="JACKSON, Claire (SHS Teacher)" userId="b43d4dde-a3fa-4520-800c-1e912cccc817" providerId="ADAL" clId="{4F4CBE5D-3208-4EC1-AF9E-61337948341B}" dt="2020-09-16T20:19:59.634" v="240" actId="1076"/>
          <ac:spMkLst>
            <pc:docMk/>
            <pc:sldMk cId="2709736900" sldId="295"/>
            <ac:spMk id="6" creationId="{EF46C99E-FA61-4593-A7E2-6C099C5FA119}"/>
          </ac:spMkLst>
        </pc:spChg>
        <pc:spChg chg="add mod">
          <ac:chgData name="JACKSON, Claire (SHS Teacher)" userId="b43d4dde-a3fa-4520-800c-1e912cccc817" providerId="ADAL" clId="{4F4CBE5D-3208-4EC1-AF9E-61337948341B}" dt="2020-09-16T20:23:57.323" v="367" actId="1076"/>
          <ac:spMkLst>
            <pc:docMk/>
            <pc:sldMk cId="2709736900" sldId="295"/>
            <ac:spMk id="7" creationId="{F396F698-C0ED-4149-A297-8A7D257BA7C1}"/>
          </ac:spMkLst>
        </pc:spChg>
        <pc:spChg chg="add mod">
          <ac:chgData name="JACKSON, Claire (SHS Teacher)" userId="b43d4dde-a3fa-4520-800c-1e912cccc817" providerId="ADAL" clId="{4F4CBE5D-3208-4EC1-AF9E-61337948341B}" dt="2020-09-16T20:25:37.425" v="439" actId="20577"/>
          <ac:spMkLst>
            <pc:docMk/>
            <pc:sldMk cId="2709736900" sldId="295"/>
            <ac:spMk id="8" creationId="{183AE48D-0E57-4816-AAA2-D542B1A75A72}"/>
          </ac:spMkLst>
        </pc:spChg>
        <pc:graphicFrameChg chg="mod">
          <ac:chgData name="JACKSON, Claire (SHS Teacher)" userId="b43d4dde-a3fa-4520-800c-1e912cccc817" providerId="ADAL" clId="{4F4CBE5D-3208-4EC1-AF9E-61337948341B}" dt="2020-09-16T20:24:17.763" v="377" actId="207"/>
          <ac:graphicFrameMkLst>
            <pc:docMk/>
            <pc:sldMk cId="2709736900" sldId="295"/>
            <ac:graphicFrameMk id="4" creationId="{00000000-0000-0000-0000-000000000000}"/>
          </ac:graphicFrameMkLst>
        </pc:graphicFrameChg>
        <pc:graphicFrameChg chg="mod">
          <ac:chgData name="JACKSON, Claire (SHS Teacher)" userId="b43d4dde-a3fa-4520-800c-1e912cccc817" providerId="ADAL" clId="{4F4CBE5D-3208-4EC1-AF9E-61337948341B}" dt="2020-09-16T20:21:19.041" v="260"/>
          <ac:graphicFrameMkLst>
            <pc:docMk/>
            <pc:sldMk cId="2709736900" sldId="295"/>
            <ac:graphicFrameMk id="5" creationId="{00000000-0000-0000-0000-000000000000}"/>
          </ac:graphicFrameMkLst>
        </pc:graphicFrameChg>
      </pc:sldChg>
      <pc:sldChg chg="addSp delSp modSp mod">
        <pc:chgData name="JACKSON, Claire (SHS Teacher)" userId="b43d4dde-a3fa-4520-800c-1e912cccc817" providerId="ADAL" clId="{4F4CBE5D-3208-4EC1-AF9E-61337948341B}" dt="2020-09-16T21:11:27.076" v="1464" actId="1076"/>
        <pc:sldMkLst>
          <pc:docMk/>
          <pc:sldMk cId="3007160513" sldId="296"/>
        </pc:sldMkLst>
        <pc:spChg chg="del">
          <ac:chgData name="JACKSON, Claire (SHS Teacher)" userId="b43d4dde-a3fa-4520-800c-1e912cccc817" providerId="ADAL" clId="{4F4CBE5D-3208-4EC1-AF9E-61337948341B}" dt="2020-09-16T20:10:57.607" v="29" actId="478"/>
          <ac:spMkLst>
            <pc:docMk/>
            <pc:sldMk cId="3007160513" sldId="296"/>
            <ac:spMk id="2" creationId="{00000000-0000-0000-0000-000000000000}"/>
          </ac:spMkLst>
        </pc:spChg>
        <pc:spChg chg="add del mod">
          <ac:chgData name="JACKSON, Claire (SHS Teacher)" userId="b43d4dde-a3fa-4520-800c-1e912cccc817" providerId="ADAL" clId="{4F4CBE5D-3208-4EC1-AF9E-61337948341B}" dt="2020-09-16T20:10:59.700" v="30" actId="478"/>
          <ac:spMkLst>
            <pc:docMk/>
            <pc:sldMk cId="3007160513" sldId="296"/>
            <ac:spMk id="5" creationId="{43061344-A40B-4C49-B279-E02CC8B1DBCB}"/>
          </ac:spMkLst>
        </pc:spChg>
        <pc:spChg chg="add mod">
          <ac:chgData name="JACKSON, Claire (SHS Teacher)" userId="b43d4dde-a3fa-4520-800c-1e912cccc817" providerId="ADAL" clId="{4F4CBE5D-3208-4EC1-AF9E-61337948341B}" dt="2020-09-16T20:18:47.214" v="216" actId="207"/>
          <ac:spMkLst>
            <pc:docMk/>
            <pc:sldMk cId="3007160513" sldId="296"/>
            <ac:spMk id="6" creationId="{D04258EC-1C7B-4F68-8E28-E7FFA4469610}"/>
          </ac:spMkLst>
        </pc:spChg>
        <pc:spChg chg="add mod">
          <ac:chgData name="JACKSON, Claire (SHS Teacher)" userId="b43d4dde-a3fa-4520-800c-1e912cccc817" providerId="ADAL" clId="{4F4CBE5D-3208-4EC1-AF9E-61337948341B}" dt="2020-09-16T20:18:50.650" v="217" actId="207"/>
          <ac:spMkLst>
            <pc:docMk/>
            <pc:sldMk cId="3007160513" sldId="296"/>
            <ac:spMk id="7" creationId="{2949B015-84EB-4D52-8AFE-F09047BE86AA}"/>
          </ac:spMkLst>
        </pc:spChg>
        <pc:spChg chg="add del mod ord">
          <ac:chgData name="JACKSON, Claire (SHS Teacher)" userId="b43d4dde-a3fa-4520-800c-1e912cccc817" providerId="ADAL" clId="{4F4CBE5D-3208-4EC1-AF9E-61337948341B}" dt="2020-09-16T20:16:04.132" v="102" actId="478"/>
          <ac:spMkLst>
            <pc:docMk/>
            <pc:sldMk cId="3007160513" sldId="296"/>
            <ac:spMk id="8" creationId="{93C07DA9-F5F4-47DF-BC62-98CBFB9BD3A7}"/>
          </ac:spMkLst>
        </pc:spChg>
        <pc:spChg chg="add mod ord">
          <ac:chgData name="JACKSON, Claire (SHS Teacher)" userId="b43d4dde-a3fa-4520-800c-1e912cccc817" providerId="ADAL" clId="{4F4CBE5D-3208-4EC1-AF9E-61337948341B}" dt="2020-09-16T20:26:19.122" v="464" actId="20577"/>
          <ac:spMkLst>
            <pc:docMk/>
            <pc:sldMk cId="3007160513" sldId="296"/>
            <ac:spMk id="9" creationId="{445A328A-6622-4B66-8FB3-A5F01741C716}"/>
          </ac:spMkLst>
        </pc:spChg>
        <pc:spChg chg="add mod">
          <ac:chgData name="JACKSON, Claire (SHS Teacher)" userId="b43d4dde-a3fa-4520-800c-1e912cccc817" providerId="ADAL" clId="{4F4CBE5D-3208-4EC1-AF9E-61337948341B}" dt="2020-09-16T20:17:31.298" v="199" actId="20577"/>
          <ac:spMkLst>
            <pc:docMk/>
            <pc:sldMk cId="3007160513" sldId="296"/>
            <ac:spMk id="10" creationId="{B201B4C3-499B-4A2E-B002-1028FB5EB4DE}"/>
          </ac:spMkLst>
        </pc:spChg>
        <pc:spChg chg="add mod">
          <ac:chgData name="JACKSON, Claire (SHS Teacher)" userId="b43d4dde-a3fa-4520-800c-1e912cccc817" providerId="ADAL" clId="{4F4CBE5D-3208-4EC1-AF9E-61337948341B}" dt="2020-09-16T20:18:36.401" v="215" actId="207"/>
          <ac:spMkLst>
            <pc:docMk/>
            <pc:sldMk cId="3007160513" sldId="296"/>
            <ac:spMk id="11" creationId="{B1090776-2C4E-4544-B561-B6F2F74EFC9B}"/>
          </ac:spMkLst>
        </pc:spChg>
        <pc:spChg chg="add mod">
          <ac:chgData name="JACKSON, Claire (SHS Teacher)" userId="b43d4dde-a3fa-4520-800c-1e912cccc817" providerId="ADAL" clId="{4F4CBE5D-3208-4EC1-AF9E-61337948341B}" dt="2020-09-16T21:05:30.948" v="1198" actId="20577"/>
          <ac:spMkLst>
            <pc:docMk/>
            <pc:sldMk cId="3007160513" sldId="296"/>
            <ac:spMk id="12" creationId="{A437F5EE-A1F8-4084-8A20-D635C4394827}"/>
          </ac:spMkLst>
        </pc:spChg>
        <pc:spChg chg="add mod">
          <ac:chgData name="JACKSON, Claire (SHS Teacher)" userId="b43d4dde-a3fa-4520-800c-1e912cccc817" providerId="ADAL" clId="{4F4CBE5D-3208-4EC1-AF9E-61337948341B}" dt="2020-09-16T21:11:27.076" v="1464" actId="1076"/>
          <ac:spMkLst>
            <pc:docMk/>
            <pc:sldMk cId="3007160513" sldId="296"/>
            <ac:spMk id="13" creationId="{68E8E4FF-078C-4D54-9A10-75315BD8B8B8}"/>
          </ac:spMkLst>
        </pc:spChg>
        <pc:graphicFrameChg chg="mod ord">
          <ac:chgData name="JACKSON, Claire (SHS Teacher)" userId="b43d4dde-a3fa-4520-800c-1e912cccc817" providerId="ADAL" clId="{4F4CBE5D-3208-4EC1-AF9E-61337948341B}" dt="2020-09-16T20:17:00.499" v="193" actId="167"/>
          <ac:graphicFrameMkLst>
            <pc:docMk/>
            <pc:sldMk cId="3007160513" sldId="296"/>
            <ac:graphicFrameMk id="4" creationId="{00000000-0000-0000-0000-000000000000}"/>
          </ac:graphicFrameMkLst>
        </pc:graphicFrameChg>
      </pc:sldChg>
      <pc:sldChg chg="addSp delSp modSp new mod">
        <pc:chgData name="JACKSON, Claire (SHS Teacher)" userId="b43d4dde-a3fa-4520-800c-1e912cccc817" providerId="ADAL" clId="{4F4CBE5D-3208-4EC1-AF9E-61337948341B}" dt="2020-09-16T21:06:18.623" v="1250" actId="122"/>
        <pc:sldMkLst>
          <pc:docMk/>
          <pc:sldMk cId="3986777972" sldId="297"/>
        </pc:sldMkLst>
        <pc:spChg chg="mod">
          <ac:chgData name="JACKSON, Claire (SHS Teacher)" userId="b43d4dde-a3fa-4520-800c-1e912cccc817" providerId="ADAL" clId="{4F4CBE5D-3208-4EC1-AF9E-61337948341B}" dt="2020-09-16T21:06:18.623" v="1250" actId="122"/>
          <ac:spMkLst>
            <pc:docMk/>
            <pc:sldMk cId="3986777972" sldId="297"/>
            <ac:spMk id="2" creationId="{1CC1E4DB-7FD1-4707-BE21-789D8D78071B}"/>
          </ac:spMkLst>
        </pc:spChg>
        <pc:spChg chg="mod">
          <ac:chgData name="JACKSON, Claire (SHS Teacher)" userId="b43d4dde-a3fa-4520-800c-1e912cccc817" providerId="ADAL" clId="{4F4CBE5D-3208-4EC1-AF9E-61337948341B}" dt="2020-09-16T20:54:46.479" v="1114" actId="27636"/>
          <ac:spMkLst>
            <pc:docMk/>
            <pc:sldMk cId="3986777972" sldId="297"/>
            <ac:spMk id="3" creationId="{2B4E631C-6440-4F45-9C7A-44D1009DF14A}"/>
          </ac:spMkLst>
        </pc:spChg>
        <pc:picChg chg="add mod">
          <ac:chgData name="JACKSON, Claire (SHS Teacher)" userId="b43d4dde-a3fa-4520-800c-1e912cccc817" providerId="ADAL" clId="{4F4CBE5D-3208-4EC1-AF9E-61337948341B}" dt="2020-09-16T20:54:34.918" v="1112" actId="1076"/>
          <ac:picMkLst>
            <pc:docMk/>
            <pc:sldMk cId="3986777972" sldId="297"/>
            <ac:picMk id="1026" creationId="{AADB5E0F-9277-4F29-8A21-E5E0E7BCDFB9}"/>
          </ac:picMkLst>
        </pc:picChg>
        <pc:picChg chg="add del mod">
          <ac:chgData name="JACKSON, Claire (SHS Teacher)" userId="b43d4dde-a3fa-4520-800c-1e912cccc817" providerId="ADAL" clId="{4F4CBE5D-3208-4EC1-AF9E-61337948341B}" dt="2020-09-16T20:51:49.738" v="1093" actId="478"/>
          <ac:picMkLst>
            <pc:docMk/>
            <pc:sldMk cId="3986777972" sldId="297"/>
            <ac:picMk id="1028" creationId="{D02268B8-232D-4E73-9D4B-F24C65EE5545}"/>
          </ac:picMkLst>
        </pc:picChg>
        <pc:picChg chg="add mod">
          <ac:chgData name="JACKSON, Claire (SHS Teacher)" userId="b43d4dde-a3fa-4520-800c-1e912cccc817" providerId="ADAL" clId="{4F4CBE5D-3208-4EC1-AF9E-61337948341B}" dt="2020-09-16T20:51:36.519" v="1092" actId="1076"/>
          <ac:picMkLst>
            <pc:docMk/>
            <pc:sldMk cId="3986777972" sldId="297"/>
            <ac:picMk id="1030" creationId="{B51E2059-5555-4058-914C-0CDCF2A79318}"/>
          </ac:picMkLst>
        </pc:picChg>
        <pc:picChg chg="add mod">
          <ac:chgData name="JACKSON, Claire (SHS Teacher)" userId="b43d4dde-a3fa-4520-800c-1e912cccc817" providerId="ADAL" clId="{4F4CBE5D-3208-4EC1-AF9E-61337948341B}" dt="2020-09-16T20:54:06.428" v="1103" actId="1076"/>
          <ac:picMkLst>
            <pc:docMk/>
            <pc:sldMk cId="3986777972" sldId="297"/>
            <ac:picMk id="1032" creationId="{4733FFDD-BBD2-41AF-8325-1572845F6975}"/>
          </ac:picMkLst>
        </pc:picChg>
        <pc:picChg chg="add mod">
          <ac:chgData name="JACKSON, Claire (SHS Teacher)" userId="b43d4dde-a3fa-4520-800c-1e912cccc817" providerId="ADAL" clId="{4F4CBE5D-3208-4EC1-AF9E-61337948341B}" dt="2020-09-16T20:54:32.042" v="1111" actId="1076"/>
          <ac:picMkLst>
            <pc:docMk/>
            <pc:sldMk cId="3986777972" sldId="297"/>
            <ac:picMk id="1034" creationId="{B19380AC-6B32-48F5-BC60-56347AB3BA06}"/>
          </ac:picMkLst>
        </pc:picChg>
        <pc:picChg chg="add mod">
          <ac:chgData name="JACKSON, Claire (SHS Teacher)" userId="b43d4dde-a3fa-4520-800c-1e912cccc817" providerId="ADAL" clId="{4F4CBE5D-3208-4EC1-AF9E-61337948341B}" dt="2020-09-16T20:54:18.440" v="1106" actId="1076"/>
          <ac:picMkLst>
            <pc:docMk/>
            <pc:sldMk cId="3986777972" sldId="297"/>
            <ac:picMk id="1036" creationId="{63DE1321-0DEC-4AB7-BCC8-A990772E544C}"/>
          </ac:picMkLst>
        </pc:picChg>
        <pc:picChg chg="add mod">
          <ac:chgData name="JACKSON, Claire (SHS Teacher)" userId="b43d4dde-a3fa-4520-800c-1e912cccc817" providerId="ADAL" clId="{4F4CBE5D-3208-4EC1-AF9E-61337948341B}" dt="2020-09-16T20:54:30.236" v="1110" actId="1076"/>
          <ac:picMkLst>
            <pc:docMk/>
            <pc:sldMk cId="3986777972" sldId="297"/>
            <ac:picMk id="1038" creationId="{FD1D0CC2-27DD-4D50-804F-41AF5445A5D7}"/>
          </ac:picMkLst>
        </pc:picChg>
        <pc:picChg chg="add mod">
          <ac:chgData name="JACKSON, Claire (SHS Teacher)" userId="b43d4dde-a3fa-4520-800c-1e912cccc817" providerId="ADAL" clId="{4F4CBE5D-3208-4EC1-AF9E-61337948341B}" dt="2020-09-16T20:54:09.793" v="1104" actId="1076"/>
          <ac:picMkLst>
            <pc:docMk/>
            <pc:sldMk cId="3986777972" sldId="297"/>
            <ac:picMk id="1040" creationId="{1D662EF9-A060-499D-A266-384EDB7C91D8}"/>
          </ac:picMkLst>
        </pc:picChg>
        <pc:picChg chg="add mod">
          <ac:chgData name="JACKSON, Claire (SHS Teacher)" userId="b43d4dde-a3fa-4520-800c-1e912cccc817" providerId="ADAL" clId="{4F4CBE5D-3208-4EC1-AF9E-61337948341B}" dt="2020-09-16T20:54:22.563" v="1108" actId="1076"/>
          <ac:picMkLst>
            <pc:docMk/>
            <pc:sldMk cId="3986777972" sldId="297"/>
            <ac:picMk id="1042" creationId="{DBB05656-DAEF-41E8-9101-EEF5EE9F3D13}"/>
          </ac:picMkLst>
        </pc:picChg>
        <pc:picChg chg="add mod">
          <ac:chgData name="JACKSON, Claire (SHS Teacher)" userId="b43d4dde-a3fa-4520-800c-1e912cccc817" providerId="ADAL" clId="{4F4CBE5D-3208-4EC1-AF9E-61337948341B}" dt="2020-09-16T20:54:11.480" v="1105" actId="1076"/>
          <ac:picMkLst>
            <pc:docMk/>
            <pc:sldMk cId="3986777972" sldId="297"/>
            <ac:picMk id="1044" creationId="{307A27D7-CF6B-4B49-AB63-859606EB2E54}"/>
          </ac:picMkLst>
        </pc:picChg>
      </pc:sldChg>
      <pc:sldChg chg="addSp delSp modSp add mod setBg">
        <pc:chgData name="JACKSON, Claire (SHS Teacher)" userId="b43d4dde-a3fa-4520-800c-1e912cccc817" providerId="ADAL" clId="{4F4CBE5D-3208-4EC1-AF9E-61337948341B}" dt="2020-09-16T21:05:51.419" v="1206" actId="20577"/>
        <pc:sldMkLst>
          <pc:docMk/>
          <pc:sldMk cId="3377720707" sldId="298"/>
        </pc:sldMkLst>
        <pc:spChg chg="del">
          <ac:chgData name="JACKSON, Claire (SHS Teacher)" userId="b43d4dde-a3fa-4520-800c-1e912cccc817" providerId="ADAL" clId="{4F4CBE5D-3208-4EC1-AF9E-61337948341B}" dt="2020-09-16T20:55:19.871" v="1118" actId="478"/>
          <ac:spMkLst>
            <pc:docMk/>
            <pc:sldMk cId="3377720707" sldId="298"/>
            <ac:spMk id="2" creationId="{1CC1E4DB-7FD1-4707-BE21-789D8D78071B}"/>
          </ac:spMkLst>
        </pc:spChg>
        <pc:spChg chg="del">
          <ac:chgData name="JACKSON, Claire (SHS Teacher)" userId="b43d4dde-a3fa-4520-800c-1e912cccc817" providerId="ADAL" clId="{4F4CBE5D-3208-4EC1-AF9E-61337948341B}" dt="2020-09-16T20:55:14.925" v="1116" actId="478"/>
          <ac:spMkLst>
            <pc:docMk/>
            <pc:sldMk cId="3377720707" sldId="298"/>
            <ac:spMk id="3" creationId="{2B4E631C-6440-4F45-9C7A-44D1009DF14A}"/>
          </ac:spMkLst>
        </pc:spChg>
        <pc:spChg chg="add del mod">
          <ac:chgData name="JACKSON, Claire (SHS Teacher)" userId="b43d4dde-a3fa-4520-800c-1e912cccc817" providerId="ADAL" clId="{4F4CBE5D-3208-4EC1-AF9E-61337948341B}" dt="2020-09-16T20:55:17.086" v="1117" actId="478"/>
          <ac:spMkLst>
            <pc:docMk/>
            <pc:sldMk cId="3377720707" sldId="298"/>
            <ac:spMk id="5" creationId="{DA53A59D-1CC3-4E09-A764-6490B6B88988}"/>
          </ac:spMkLst>
        </pc:spChg>
        <pc:spChg chg="add del mod">
          <ac:chgData name="JACKSON, Claire (SHS Teacher)" userId="b43d4dde-a3fa-4520-800c-1e912cccc817" providerId="ADAL" clId="{4F4CBE5D-3208-4EC1-AF9E-61337948341B}" dt="2020-09-16T20:55:21.856" v="1119" actId="478"/>
          <ac:spMkLst>
            <pc:docMk/>
            <pc:sldMk cId="3377720707" sldId="298"/>
            <ac:spMk id="7" creationId="{A33C6428-F329-47CB-BF85-DE775174B16B}"/>
          </ac:spMkLst>
        </pc:spChg>
        <pc:spChg chg="add mod">
          <ac:chgData name="JACKSON, Claire (SHS Teacher)" userId="b43d4dde-a3fa-4520-800c-1e912cccc817" providerId="ADAL" clId="{4F4CBE5D-3208-4EC1-AF9E-61337948341B}" dt="2020-09-16T21:05:51.419" v="1206" actId="20577"/>
          <ac:spMkLst>
            <pc:docMk/>
            <pc:sldMk cId="3377720707" sldId="298"/>
            <ac:spMk id="17" creationId="{9FA9E830-5953-489A-B4B6-A48E9C4C3476}"/>
          </ac:spMkLst>
        </pc:spChg>
        <pc:picChg chg="mod">
          <ac:chgData name="JACKSON, Claire (SHS Teacher)" userId="b43d4dde-a3fa-4520-800c-1e912cccc817" providerId="ADAL" clId="{4F4CBE5D-3208-4EC1-AF9E-61337948341B}" dt="2020-09-16T20:57:32.410" v="1159" actId="1076"/>
          <ac:picMkLst>
            <pc:docMk/>
            <pc:sldMk cId="3377720707" sldId="298"/>
            <ac:picMk id="1026" creationId="{AADB5E0F-9277-4F29-8A21-E5E0E7BCDFB9}"/>
          </ac:picMkLst>
        </pc:picChg>
        <pc:picChg chg="mod">
          <ac:chgData name="JACKSON, Claire (SHS Teacher)" userId="b43d4dde-a3fa-4520-800c-1e912cccc817" providerId="ADAL" clId="{4F4CBE5D-3208-4EC1-AF9E-61337948341B}" dt="2020-09-16T20:57:24.078" v="1156" actId="1076"/>
          <ac:picMkLst>
            <pc:docMk/>
            <pc:sldMk cId="3377720707" sldId="298"/>
            <ac:picMk id="1030" creationId="{B51E2059-5555-4058-914C-0CDCF2A79318}"/>
          </ac:picMkLst>
        </pc:picChg>
        <pc:picChg chg="mod">
          <ac:chgData name="JACKSON, Claire (SHS Teacher)" userId="b43d4dde-a3fa-4520-800c-1e912cccc817" providerId="ADAL" clId="{4F4CBE5D-3208-4EC1-AF9E-61337948341B}" dt="2020-09-16T20:57:35.092" v="1160" actId="1076"/>
          <ac:picMkLst>
            <pc:docMk/>
            <pc:sldMk cId="3377720707" sldId="298"/>
            <ac:picMk id="1032" creationId="{4733FFDD-BBD2-41AF-8325-1572845F6975}"/>
          </ac:picMkLst>
        </pc:picChg>
        <pc:picChg chg="mod">
          <ac:chgData name="JACKSON, Claire (SHS Teacher)" userId="b43d4dde-a3fa-4520-800c-1e912cccc817" providerId="ADAL" clId="{4F4CBE5D-3208-4EC1-AF9E-61337948341B}" dt="2020-09-16T20:57:22.293" v="1155" actId="1076"/>
          <ac:picMkLst>
            <pc:docMk/>
            <pc:sldMk cId="3377720707" sldId="298"/>
            <ac:picMk id="1034" creationId="{B19380AC-6B32-48F5-BC60-56347AB3BA06}"/>
          </ac:picMkLst>
        </pc:picChg>
        <pc:picChg chg="mod">
          <ac:chgData name="JACKSON, Claire (SHS Teacher)" userId="b43d4dde-a3fa-4520-800c-1e912cccc817" providerId="ADAL" clId="{4F4CBE5D-3208-4EC1-AF9E-61337948341B}" dt="2020-09-16T20:57:17.454" v="1152" actId="1076"/>
          <ac:picMkLst>
            <pc:docMk/>
            <pc:sldMk cId="3377720707" sldId="298"/>
            <ac:picMk id="1036" creationId="{63DE1321-0DEC-4AB7-BCC8-A990772E544C}"/>
          </ac:picMkLst>
        </pc:picChg>
        <pc:picChg chg="mod">
          <ac:chgData name="JACKSON, Claire (SHS Teacher)" userId="b43d4dde-a3fa-4520-800c-1e912cccc817" providerId="ADAL" clId="{4F4CBE5D-3208-4EC1-AF9E-61337948341B}" dt="2020-09-16T20:57:25.821" v="1157" actId="1076"/>
          <ac:picMkLst>
            <pc:docMk/>
            <pc:sldMk cId="3377720707" sldId="298"/>
            <ac:picMk id="1038" creationId="{FD1D0CC2-27DD-4D50-804F-41AF5445A5D7}"/>
          </ac:picMkLst>
        </pc:picChg>
        <pc:picChg chg="mod">
          <ac:chgData name="JACKSON, Claire (SHS Teacher)" userId="b43d4dde-a3fa-4520-800c-1e912cccc817" providerId="ADAL" clId="{4F4CBE5D-3208-4EC1-AF9E-61337948341B}" dt="2020-09-16T20:57:29.339" v="1158" actId="1076"/>
          <ac:picMkLst>
            <pc:docMk/>
            <pc:sldMk cId="3377720707" sldId="298"/>
            <ac:picMk id="1040" creationId="{1D662EF9-A060-499D-A266-384EDB7C91D8}"/>
          </ac:picMkLst>
        </pc:picChg>
        <pc:picChg chg="mod">
          <ac:chgData name="JACKSON, Claire (SHS Teacher)" userId="b43d4dde-a3fa-4520-800c-1e912cccc817" providerId="ADAL" clId="{4F4CBE5D-3208-4EC1-AF9E-61337948341B}" dt="2020-09-16T20:57:19.091" v="1153" actId="1076"/>
          <ac:picMkLst>
            <pc:docMk/>
            <pc:sldMk cId="3377720707" sldId="298"/>
            <ac:picMk id="1042" creationId="{DBB05656-DAEF-41E8-9101-EEF5EE9F3D13}"/>
          </ac:picMkLst>
        </pc:picChg>
        <pc:picChg chg="mod">
          <ac:chgData name="JACKSON, Claire (SHS Teacher)" userId="b43d4dde-a3fa-4520-800c-1e912cccc817" providerId="ADAL" clId="{4F4CBE5D-3208-4EC1-AF9E-61337948341B}" dt="2020-09-16T20:57:20.648" v="1154" actId="1076"/>
          <ac:picMkLst>
            <pc:docMk/>
            <pc:sldMk cId="3377720707" sldId="298"/>
            <ac:picMk id="1044" creationId="{307A27D7-CF6B-4B49-AB63-859606EB2E54}"/>
          </ac:picMkLst>
        </pc:picChg>
      </pc:sldChg>
      <pc:sldChg chg="modSp add mod ord">
        <pc:chgData name="JACKSON, Claire (SHS Teacher)" userId="b43d4dde-a3fa-4520-800c-1e912cccc817" providerId="ADAL" clId="{4F4CBE5D-3208-4EC1-AF9E-61337948341B}" dt="2020-09-16T21:10:37.890" v="1433" actId="207"/>
        <pc:sldMkLst>
          <pc:docMk/>
          <pc:sldMk cId="939107974" sldId="299"/>
        </pc:sldMkLst>
        <pc:spChg chg="mod">
          <ac:chgData name="JACKSON, Claire (SHS Teacher)" userId="b43d4dde-a3fa-4520-800c-1e912cccc817" providerId="ADAL" clId="{4F4CBE5D-3208-4EC1-AF9E-61337948341B}" dt="2020-09-16T21:10:37.890" v="1433" actId="207"/>
          <ac:spMkLst>
            <pc:docMk/>
            <pc:sldMk cId="939107974" sldId="299"/>
            <ac:spMk id="9" creationId="{84B59543-8767-470A-8582-91DEDC1F20E1}"/>
          </ac:spMkLst>
        </pc:spChg>
      </pc:sldChg>
    </pc:docChg>
  </pc:docChgLst>
  <pc:docChgLst>
    <pc:chgData name="JACKSON, Claire (SHS Teacher)" userId="S::cjackson26@stocksbridgehigh.sheffield.sch.uk::b43d4dde-a3fa-4520-800c-1e912cccc817" providerId="AD" clId="Web-{BF5E0A99-3364-5519-3D90-1ADAC8648D33}"/>
    <pc:docChg chg="modSld">
      <pc:chgData name="JACKSON, Claire (SHS Teacher)" userId="S::cjackson26@stocksbridgehigh.sheffield.sch.uk::b43d4dde-a3fa-4520-800c-1e912cccc817" providerId="AD" clId="Web-{BF5E0A99-3364-5519-3D90-1ADAC8648D33}" dt="2020-09-17T07:07:02.275" v="16" actId="20577"/>
      <pc:docMkLst>
        <pc:docMk/>
      </pc:docMkLst>
      <pc:sldChg chg="modSp">
        <pc:chgData name="JACKSON, Claire (SHS Teacher)" userId="S::cjackson26@stocksbridgehigh.sheffield.sch.uk::b43d4dde-a3fa-4520-800c-1e912cccc817" providerId="AD" clId="Web-{BF5E0A99-3364-5519-3D90-1ADAC8648D33}" dt="2020-09-17T07:07:00.869" v="14" actId="20577"/>
        <pc:sldMkLst>
          <pc:docMk/>
          <pc:sldMk cId="4108577238" sldId="291"/>
        </pc:sldMkLst>
        <pc:spChg chg="mod">
          <ac:chgData name="JACKSON, Claire (SHS Teacher)" userId="S::cjackson26@stocksbridgehigh.sheffield.sch.uk::b43d4dde-a3fa-4520-800c-1e912cccc817" providerId="AD" clId="Web-{BF5E0A99-3364-5519-3D90-1ADAC8648D33}" dt="2020-09-17T07:07:00.869" v="14" actId="20577"/>
          <ac:spMkLst>
            <pc:docMk/>
            <pc:sldMk cId="4108577238" sldId="291"/>
            <ac:spMk id="4" creationId="{837CB1C1-2A15-4F7C-992D-6A2C380D3FF4}"/>
          </ac:spMkLst>
        </pc:spChg>
        <pc:spChg chg="mod">
          <ac:chgData name="JACKSON, Claire (SHS Teacher)" userId="S::cjackson26@stocksbridgehigh.sheffield.sch.uk::b43d4dde-a3fa-4520-800c-1e912cccc817" providerId="AD" clId="Web-{BF5E0A99-3364-5519-3D90-1ADAC8648D33}" dt="2020-09-17T07:06:44.916" v="6" actId="20577"/>
          <ac:spMkLst>
            <pc:docMk/>
            <pc:sldMk cId="4108577238" sldId="291"/>
            <ac:spMk id="8" creationId="{B4D2B5B8-FF79-4B02-9C77-1AC7212DC903}"/>
          </ac:spMkLst>
        </pc:spChg>
      </pc:sldChg>
    </pc:docChg>
  </pc:docChgLst>
  <pc:docChgLst>
    <pc:chgData name="JACKSON, Claire (SHS Teacher)" userId="S::cjackson26@stocksbridgehigh.sheffield.sch.uk::b43d4dde-a3fa-4520-800c-1e912cccc817" providerId="AD" clId="Web-{4150AC31-C817-550D-5FFB-63DD28434614}"/>
    <pc:docChg chg="modSld">
      <pc:chgData name="JACKSON, Claire (SHS Teacher)" userId="S::cjackson26@stocksbridgehigh.sheffield.sch.uk::b43d4dde-a3fa-4520-800c-1e912cccc817" providerId="AD" clId="Web-{4150AC31-C817-550D-5FFB-63DD28434614}" dt="2020-09-16T20:08:34.459" v="10" actId="20577"/>
      <pc:docMkLst>
        <pc:docMk/>
      </pc:docMkLst>
      <pc:sldChg chg="modSp">
        <pc:chgData name="JACKSON, Claire (SHS Teacher)" userId="S::cjackson26@stocksbridgehigh.sheffield.sch.uk::b43d4dde-a3fa-4520-800c-1e912cccc817" providerId="AD" clId="Web-{4150AC31-C817-550D-5FFB-63DD28434614}" dt="2020-09-16T20:08:34.459" v="10" actId="20577"/>
        <pc:sldMkLst>
          <pc:docMk/>
          <pc:sldMk cId="2709736900" sldId="295"/>
        </pc:sldMkLst>
        <pc:graphicFrameChg chg="modGraphic">
          <ac:chgData name="JACKSON, Claire (SHS Teacher)" userId="S::cjackson26@stocksbridgehigh.sheffield.sch.uk::b43d4dde-a3fa-4520-800c-1e912cccc817" providerId="AD" clId="Web-{4150AC31-C817-550D-5FFB-63DD28434614}" dt="2020-09-16T20:08:34.459" v="10" actId="20577"/>
          <ac:graphicFrameMkLst>
            <pc:docMk/>
            <pc:sldMk cId="2709736900" sldId="295"/>
            <ac:graphicFrameMk id="4" creationId="{00000000-0000-0000-0000-000000000000}"/>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8937AA-44B1-4590-ADC5-CC7C982AADF5}"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n-GB"/>
        </a:p>
      </dgm:t>
    </dgm:pt>
    <dgm:pt modelId="{1D620BFB-D3A8-4B6F-B519-1AEAC5A1190A}">
      <dgm:prSet phldrT="[Text]"/>
      <dgm:spPr/>
      <dgm:t>
        <a:bodyPr/>
        <a:lstStyle/>
        <a:p>
          <a:r>
            <a:rPr lang="en-GB" dirty="0"/>
            <a:t>Examples: When do you complain? </a:t>
          </a:r>
        </a:p>
      </dgm:t>
    </dgm:pt>
    <dgm:pt modelId="{B903E8B0-7480-4501-8D58-11F121861DFE}" type="parTrans" cxnId="{03073EA7-13DF-4BD2-BC58-1CD0AEE8F990}">
      <dgm:prSet/>
      <dgm:spPr/>
      <dgm:t>
        <a:bodyPr/>
        <a:lstStyle/>
        <a:p>
          <a:endParaRPr lang="en-GB"/>
        </a:p>
      </dgm:t>
    </dgm:pt>
    <dgm:pt modelId="{A7BD9E04-F3FF-4386-88DE-FB46AF246237}" type="sibTrans" cxnId="{03073EA7-13DF-4BD2-BC58-1CD0AEE8F990}">
      <dgm:prSet/>
      <dgm:spPr/>
      <dgm:t>
        <a:bodyPr/>
        <a:lstStyle/>
        <a:p>
          <a:endParaRPr lang="en-GB"/>
        </a:p>
      </dgm:t>
    </dgm:pt>
    <dgm:pt modelId="{E0CD82B5-686E-47A0-BA0C-096659559073}">
      <dgm:prSet phldrT="[Text]" custT="1"/>
      <dgm:spPr/>
      <dgm:t>
        <a:bodyPr/>
        <a:lstStyle/>
        <a:p>
          <a:r>
            <a:rPr lang="en-GB" sz="1800"/>
            <a:t>Not given choices in a care home</a:t>
          </a:r>
        </a:p>
      </dgm:t>
    </dgm:pt>
    <dgm:pt modelId="{D7A23D78-97C4-4509-A8CA-6176AF436C57}" type="parTrans" cxnId="{3CA0AD6E-C1D6-42EC-86E6-644947896093}">
      <dgm:prSet/>
      <dgm:spPr/>
      <dgm:t>
        <a:bodyPr/>
        <a:lstStyle/>
        <a:p>
          <a:endParaRPr lang="en-GB"/>
        </a:p>
      </dgm:t>
    </dgm:pt>
    <dgm:pt modelId="{866E5363-3E98-4263-AFAA-7728DCA39F4B}" type="sibTrans" cxnId="{3CA0AD6E-C1D6-42EC-86E6-644947896093}">
      <dgm:prSet/>
      <dgm:spPr/>
      <dgm:t>
        <a:bodyPr/>
        <a:lstStyle/>
        <a:p>
          <a:endParaRPr lang="en-GB"/>
        </a:p>
      </dgm:t>
    </dgm:pt>
    <dgm:pt modelId="{57393C56-23EC-46F6-BF17-0FCB262F89F5}">
      <dgm:prSet phldrT="[Text]" custT="1"/>
      <dgm:spPr/>
      <dgm:t>
        <a:bodyPr/>
        <a:lstStyle/>
        <a:p>
          <a:r>
            <a:rPr lang="en-GB" sz="1800" dirty="0"/>
            <a:t>Confidentiality being broken</a:t>
          </a:r>
        </a:p>
      </dgm:t>
    </dgm:pt>
    <dgm:pt modelId="{502505DA-5573-4AB9-822B-646CC64D42C3}" type="parTrans" cxnId="{1BEC4B1E-778C-4109-AA82-7D7EE8958574}">
      <dgm:prSet/>
      <dgm:spPr/>
      <dgm:t>
        <a:bodyPr/>
        <a:lstStyle/>
        <a:p>
          <a:endParaRPr lang="en-GB"/>
        </a:p>
      </dgm:t>
    </dgm:pt>
    <dgm:pt modelId="{99CEF353-2AEC-4972-A8CB-CEC2C3DD7C98}" type="sibTrans" cxnId="{1BEC4B1E-778C-4109-AA82-7D7EE8958574}">
      <dgm:prSet/>
      <dgm:spPr/>
      <dgm:t>
        <a:bodyPr/>
        <a:lstStyle/>
        <a:p>
          <a:endParaRPr lang="en-GB"/>
        </a:p>
      </dgm:t>
    </dgm:pt>
    <dgm:pt modelId="{24963F4C-B01D-4F38-BCDA-E8F161FD0E47}">
      <dgm:prSet phldrT="[Text]"/>
      <dgm:spPr/>
      <dgm:t>
        <a:bodyPr/>
        <a:lstStyle/>
        <a:p>
          <a:r>
            <a:rPr lang="en-GB"/>
            <a:t>Service user being injured in the setting/given incorrect medicine</a:t>
          </a:r>
        </a:p>
      </dgm:t>
    </dgm:pt>
    <dgm:pt modelId="{2EAD9174-9616-438B-BA2D-C43571E3D13E}" type="parTrans" cxnId="{847EA9DE-177B-4BD0-8A86-9378210EE2E2}">
      <dgm:prSet/>
      <dgm:spPr/>
      <dgm:t>
        <a:bodyPr/>
        <a:lstStyle/>
        <a:p>
          <a:endParaRPr lang="en-GB"/>
        </a:p>
      </dgm:t>
    </dgm:pt>
    <dgm:pt modelId="{7E140DB8-9D1D-45F7-9F47-EAAEDC0427D0}" type="sibTrans" cxnId="{847EA9DE-177B-4BD0-8A86-9378210EE2E2}">
      <dgm:prSet/>
      <dgm:spPr/>
      <dgm:t>
        <a:bodyPr/>
        <a:lstStyle/>
        <a:p>
          <a:endParaRPr lang="en-GB"/>
        </a:p>
      </dgm:t>
    </dgm:pt>
    <dgm:pt modelId="{3BBAD44E-DDEB-430C-87AA-C9A6BA798FA8}">
      <dgm:prSet phldrT="[Text]" custT="1"/>
      <dgm:spPr/>
      <dgm:t>
        <a:bodyPr/>
        <a:lstStyle/>
        <a:p>
          <a:r>
            <a:rPr lang="en-GB" sz="1800" dirty="0"/>
            <a:t>Discrimination</a:t>
          </a:r>
          <a:r>
            <a:rPr lang="en-GB" sz="1400" dirty="0"/>
            <a:t> </a:t>
          </a:r>
        </a:p>
      </dgm:t>
    </dgm:pt>
    <dgm:pt modelId="{F3B01884-4EA9-4B16-BF6B-F88D7B53931D}" type="parTrans" cxnId="{87F3EE2A-8FD6-4E52-A85D-09D8AE3E8DC0}">
      <dgm:prSet/>
      <dgm:spPr/>
      <dgm:t>
        <a:bodyPr/>
        <a:lstStyle/>
        <a:p>
          <a:endParaRPr lang="en-GB"/>
        </a:p>
      </dgm:t>
    </dgm:pt>
    <dgm:pt modelId="{49C3CCB0-ED74-46CB-8FE3-CB21C42F83E3}" type="sibTrans" cxnId="{87F3EE2A-8FD6-4E52-A85D-09D8AE3E8DC0}">
      <dgm:prSet/>
      <dgm:spPr/>
      <dgm:t>
        <a:bodyPr/>
        <a:lstStyle/>
        <a:p>
          <a:endParaRPr lang="en-GB"/>
        </a:p>
      </dgm:t>
    </dgm:pt>
    <dgm:pt modelId="{822AAED8-331B-41C4-BA38-0268304C62B3}">
      <dgm:prSet phldrT="[Text]"/>
      <dgm:spPr/>
      <dgm:t>
        <a:bodyPr/>
        <a:lstStyle/>
        <a:p>
          <a:r>
            <a:rPr lang="en-GB"/>
            <a:t>Decisions made without the service user being involved</a:t>
          </a:r>
        </a:p>
      </dgm:t>
    </dgm:pt>
    <dgm:pt modelId="{E81C8038-1407-4AF3-8B01-1D4E2FF89F05}" type="parTrans" cxnId="{B711FE63-70FD-4A57-BC66-F9A9009BAA95}">
      <dgm:prSet/>
      <dgm:spPr/>
      <dgm:t>
        <a:bodyPr/>
        <a:lstStyle/>
        <a:p>
          <a:endParaRPr lang="en-GB"/>
        </a:p>
      </dgm:t>
    </dgm:pt>
    <dgm:pt modelId="{6814BB4E-4CA1-4761-AA37-E94EF347ACE8}" type="sibTrans" cxnId="{B711FE63-70FD-4A57-BC66-F9A9009BAA95}">
      <dgm:prSet/>
      <dgm:spPr/>
      <dgm:t>
        <a:bodyPr/>
        <a:lstStyle/>
        <a:p>
          <a:endParaRPr lang="en-GB"/>
        </a:p>
      </dgm:t>
    </dgm:pt>
    <dgm:pt modelId="{B7DC3582-6EA3-4546-ABFB-7F33CBDFA589}" type="pres">
      <dgm:prSet presAssocID="{608937AA-44B1-4590-ADC5-CC7C982AADF5}" presName="Name0" presStyleCnt="0">
        <dgm:presLayoutVars>
          <dgm:chMax val="1"/>
          <dgm:dir/>
          <dgm:animLvl val="ctr"/>
          <dgm:resizeHandles val="exact"/>
        </dgm:presLayoutVars>
      </dgm:prSet>
      <dgm:spPr/>
      <dgm:t>
        <a:bodyPr/>
        <a:lstStyle/>
        <a:p>
          <a:endParaRPr lang="en-US"/>
        </a:p>
      </dgm:t>
    </dgm:pt>
    <dgm:pt modelId="{7DFAB9B8-8E6E-4D0C-A679-5481EB1455C6}" type="pres">
      <dgm:prSet presAssocID="{1D620BFB-D3A8-4B6F-B519-1AEAC5A1190A}" presName="centerShape" presStyleLbl="node0" presStyleIdx="0" presStyleCnt="1"/>
      <dgm:spPr/>
      <dgm:t>
        <a:bodyPr/>
        <a:lstStyle/>
        <a:p>
          <a:endParaRPr lang="en-US"/>
        </a:p>
      </dgm:t>
    </dgm:pt>
    <dgm:pt modelId="{22362ADA-9DBB-4755-9207-3B32FAEF0B4B}" type="pres">
      <dgm:prSet presAssocID="{D7A23D78-97C4-4509-A8CA-6176AF436C57}" presName="parTrans" presStyleLbl="sibTrans2D1" presStyleIdx="0" presStyleCnt="5"/>
      <dgm:spPr/>
      <dgm:t>
        <a:bodyPr/>
        <a:lstStyle/>
        <a:p>
          <a:endParaRPr lang="en-US"/>
        </a:p>
      </dgm:t>
    </dgm:pt>
    <dgm:pt modelId="{DD092BD6-7D4D-4634-AFC5-DF42C8660AFE}" type="pres">
      <dgm:prSet presAssocID="{D7A23D78-97C4-4509-A8CA-6176AF436C57}" presName="connectorText" presStyleLbl="sibTrans2D1" presStyleIdx="0" presStyleCnt="5"/>
      <dgm:spPr/>
      <dgm:t>
        <a:bodyPr/>
        <a:lstStyle/>
        <a:p>
          <a:endParaRPr lang="en-US"/>
        </a:p>
      </dgm:t>
    </dgm:pt>
    <dgm:pt modelId="{09B5999E-308D-4625-A05B-91D73311C3A2}" type="pres">
      <dgm:prSet presAssocID="{E0CD82B5-686E-47A0-BA0C-096659559073}" presName="node" presStyleLbl="node1" presStyleIdx="0" presStyleCnt="5">
        <dgm:presLayoutVars>
          <dgm:bulletEnabled val="1"/>
        </dgm:presLayoutVars>
      </dgm:prSet>
      <dgm:spPr/>
      <dgm:t>
        <a:bodyPr/>
        <a:lstStyle/>
        <a:p>
          <a:endParaRPr lang="en-US"/>
        </a:p>
      </dgm:t>
    </dgm:pt>
    <dgm:pt modelId="{A226ECFC-77AA-4017-903A-8F2F2B989243}" type="pres">
      <dgm:prSet presAssocID="{502505DA-5573-4AB9-822B-646CC64D42C3}" presName="parTrans" presStyleLbl="sibTrans2D1" presStyleIdx="1" presStyleCnt="5"/>
      <dgm:spPr/>
      <dgm:t>
        <a:bodyPr/>
        <a:lstStyle/>
        <a:p>
          <a:endParaRPr lang="en-US"/>
        </a:p>
      </dgm:t>
    </dgm:pt>
    <dgm:pt modelId="{2FD9669E-AF4D-496A-9851-37549C95AFE0}" type="pres">
      <dgm:prSet presAssocID="{502505DA-5573-4AB9-822B-646CC64D42C3}" presName="connectorText" presStyleLbl="sibTrans2D1" presStyleIdx="1" presStyleCnt="5"/>
      <dgm:spPr/>
      <dgm:t>
        <a:bodyPr/>
        <a:lstStyle/>
        <a:p>
          <a:endParaRPr lang="en-US"/>
        </a:p>
      </dgm:t>
    </dgm:pt>
    <dgm:pt modelId="{FF25CA1D-1885-4D47-80C3-B5A24483AA9B}" type="pres">
      <dgm:prSet presAssocID="{57393C56-23EC-46F6-BF17-0FCB262F89F5}" presName="node" presStyleLbl="node1" presStyleIdx="1" presStyleCnt="5">
        <dgm:presLayoutVars>
          <dgm:bulletEnabled val="1"/>
        </dgm:presLayoutVars>
      </dgm:prSet>
      <dgm:spPr/>
      <dgm:t>
        <a:bodyPr/>
        <a:lstStyle/>
        <a:p>
          <a:endParaRPr lang="en-US"/>
        </a:p>
      </dgm:t>
    </dgm:pt>
    <dgm:pt modelId="{3B146B89-834F-4352-B2C6-DDCAC08E81DE}" type="pres">
      <dgm:prSet presAssocID="{2EAD9174-9616-438B-BA2D-C43571E3D13E}" presName="parTrans" presStyleLbl="sibTrans2D1" presStyleIdx="2" presStyleCnt="5"/>
      <dgm:spPr/>
      <dgm:t>
        <a:bodyPr/>
        <a:lstStyle/>
        <a:p>
          <a:endParaRPr lang="en-US"/>
        </a:p>
      </dgm:t>
    </dgm:pt>
    <dgm:pt modelId="{962A1581-DD3A-4F0C-B9D1-D3B853F38728}" type="pres">
      <dgm:prSet presAssocID="{2EAD9174-9616-438B-BA2D-C43571E3D13E}" presName="connectorText" presStyleLbl="sibTrans2D1" presStyleIdx="2" presStyleCnt="5"/>
      <dgm:spPr/>
      <dgm:t>
        <a:bodyPr/>
        <a:lstStyle/>
        <a:p>
          <a:endParaRPr lang="en-US"/>
        </a:p>
      </dgm:t>
    </dgm:pt>
    <dgm:pt modelId="{3EDC6229-2C76-41FE-8AD4-E2B182BD3A99}" type="pres">
      <dgm:prSet presAssocID="{24963F4C-B01D-4F38-BCDA-E8F161FD0E47}" presName="node" presStyleLbl="node1" presStyleIdx="2" presStyleCnt="5">
        <dgm:presLayoutVars>
          <dgm:bulletEnabled val="1"/>
        </dgm:presLayoutVars>
      </dgm:prSet>
      <dgm:spPr/>
      <dgm:t>
        <a:bodyPr/>
        <a:lstStyle/>
        <a:p>
          <a:endParaRPr lang="en-US"/>
        </a:p>
      </dgm:t>
    </dgm:pt>
    <dgm:pt modelId="{24684B57-439B-4CEC-AA03-38FC5276661C}" type="pres">
      <dgm:prSet presAssocID="{F3B01884-4EA9-4B16-BF6B-F88D7B53931D}" presName="parTrans" presStyleLbl="sibTrans2D1" presStyleIdx="3" presStyleCnt="5"/>
      <dgm:spPr/>
      <dgm:t>
        <a:bodyPr/>
        <a:lstStyle/>
        <a:p>
          <a:endParaRPr lang="en-US"/>
        </a:p>
      </dgm:t>
    </dgm:pt>
    <dgm:pt modelId="{C07BD296-8F95-4A40-B743-A6B4816D77AC}" type="pres">
      <dgm:prSet presAssocID="{F3B01884-4EA9-4B16-BF6B-F88D7B53931D}" presName="connectorText" presStyleLbl="sibTrans2D1" presStyleIdx="3" presStyleCnt="5"/>
      <dgm:spPr/>
      <dgm:t>
        <a:bodyPr/>
        <a:lstStyle/>
        <a:p>
          <a:endParaRPr lang="en-US"/>
        </a:p>
      </dgm:t>
    </dgm:pt>
    <dgm:pt modelId="{1800F4B3-1774-46A2-8E49-EB2C49241B1E}" type="pres">
      <dgm:prSet presAssocID="{3BBAD44E-DDEB-430C-87AA-C9A6BA798FA8}" presName="node" presStyleLbl="node1" presStyleIdx="3" presStyleCnt="5">
        <dgm:presLayoutVars>
          <dgm:bulletEnabled val="1"/>
        </dgm:presLayoutVars>
      </dgm:prSet>
      <dgm:spPr/>
      <dgm:t>
        <a:bodyPr/>
        <a:lstStyle/>
        <a:p>
          <a:endParaRPr lang="en-US"/>
        </a:p>
      </dgm:t>
    </dgm:pt>
    <dgm:pt modelId="{74575D94-6E74-4C86-B62C-C06A84DCD56F}" type="pres">
      <dgm:prSet presAssocID="{E81C8038-1407-4AF3-8B01-1D4E2FF89F05}" presName="parTrans" presStyleLbl="sibTrans2D1" presStyleIdx="4" presStyleCnt="5"/>
      <dgm:spPr/>
      <dgm:t>
        <a:bodyPr/>
        <a:lstStyle/>
        <a:p>
          <a:endParaRPr lang="en-US"/>
        </a:p>
      </dgm:t>
    </dgm:pt>
    <dgm:pt modelId="{90B549B8-BC96-4294-B622-C270A050FF5D}" type="pres">
      <dgm:prSet presAssocID="{E81C8038-1407-4AF3-8B01-1D4E2FF89F05}" presName="connectorText" presStyleLbl="sibTrans2D1" presStyleIdx="4" presStyleCnt="5"/>
      <dgm:spPr/>
      <dgm:t>
        <a:bodyPr/>
        <a:lstStyle/>
        <a:p>
          <a:endParaRPr lang="en-US"/>
        </a:p>
      </dgm:t>
    </dgm:pt>
    <dgm:pt modelId="{F521BC16-62AB-4243-9F30-3F326F53E77E}" type="pres">
      <dgm:prSet presAssocID="{822AAED8-331B-41C4-BA38-0268304C62B3}" presName="node" presStyleLbl="node1" presStyleIdx="4" presStyleCnt="5">
        <dgm:presLayoutVars>
          <dgm:bulletEnabled val="1"/>
        </dgm:presLayoutVars>
      </dgm:prSet>
      <dgm:spPr/>
      <dgm:t>
        <a:bodyPr/>
        <a:lstStyle/>
        <a:p>
          <a:endParaRPr lang="en-US"/>
        </a:p>
      </dgm:t>
    </dgm:pt>
  </dgm:ptLst>
  <dgm:cxnLst>
    <dgm:cxn modelId="{B711FE63-70FD-4A57-BC66-F9A9009BAA95}" srcId="{1D620BFB-D3A8-4B6F-B519-1AEAC5A1190A}" destId="{822AAED8-331B-41C4-BA38-0268304C62B3}" srcOrd="4" destOrd="0" parTransId="{E81C8038-1407-4AF3-8B01-1D4E2FF89F05}" sibTransId="{6814BB4E-4CA1-4761-AA37-E94EF347ACE8}"/>
    <dgm:cxn modelId="{64F6E089-B020-45C0-A7AC-546829666071}" type="presOf" srcId="{E0CD82B5-686E-47A0-BA0C-096659559073}" destId="{09B5999E-308D-4625-A05B-91D73311C3A2}" srcOrd="0" destOrd="0" presId="urn:microsoft.com/office/officeart/2005/8/layout/radial5"/>
    <dgm:cxn modelId="{03073EA7-13DF-4BD2-BC58-1CD0AEE8F990}" srcId="{608937AA-44B1-4590-ADC5-CC7C982AADF5}" destId="{1D620BFB-D3A8-4B6F-B519-1AEAC5A1190A}" srcOrd="0" destOrd="0" parTransId="{B903E8B0-7480-4501-8D58-11F121861DFE}" sibTransId="{A7BD9E04-F3FF-4386-88DE-FB46AF246237}"/>
    <dgm:cxn modelId="{1BEC4B1E-778C-4109-AA82-7D7EE8958574}" srcId="{1D620BFB-D3A8-4B6F-B519-1AEAC5A1190A}" destId="{57393C56-23EC-46F6-BF17-0FCB262F89F5}" srcOrd="1" destOrd="0" parTransId="{502505DA-5573-4AB9-822B-646CC64D42C3}" sibTransId="{99CEF353-2AEC-4972-A8CB-CEC2C3DD7C98}"/>
    <dgm:cxn modelId="{8CE118BD-AEF9-488F-9B2B-1CF4F165279F}" type="presOf" srcId="{F3B01884-4EA9-4B16-BF6B-F88D7B53931D}" destId="{24684B57-439B-4CEC-AA03-38FC5276661C}" srcOrd="0" destOrd="0" presId="urn:microsoft.com/office/officeart/2005/8/layout/radial5"/>
    <dgm:cxn modelId="{8F0773EB-330D-4D9F-B306-024AFAD0E11B}" type="presOf" srcId="{2EAD9174-9616-438B-BA2D-C43571E3D13E}" destId="{3B146B89-834F-4352-B2C6-DDCAC08E81DE}" srcOrd="0" destOrd="0" presId="urn:microsoft.com/office/officeart/2005/8/layout/radial5"/>
    <dgm:cxn modelId="{1C861BE0-0676-4B8B-B373-BCDE5FF8B840}" type="presOf" srcId="{1D620BFB-D3A8-4B6F-B519-1AEAC5A1190A}" destId="{7DFAB9B8-8E6E-4D0C-A679-5481EB1455C6}" srcOrd="0" destOrd="0" presId="urn:microsoft.com/office/officeart/2005/8/layout/radial5"/>
    <dgm:cxn modelId="{3CA0AD6E-C1D6-42EC-86E6-644947896093}" srcId="{1D620BFB-D3A8-4B6F-B519-1AEAC5A1190A}" destId="{E0CD82B5-686E-47A0-BA0C-096659559073}" srcOrd="0" destOrd="0" parTransId="{D7A23D78-97C4-4509-A8CA-6176AF436C57}" sibTransId="{866E5363-3E98-4263-AFAA-7728DCA39F4B}"/>
    <dgm:cxn modelId="{E99E99B0-A232-4B0F-8D4E-5B1F4A2FF2E6}" type="presOf" srcId="{3BBAD44E-DDEB-430C-87AA-C9A6BA798FA8}" destId="{1800F4B3-1774-46A2-8E49-EB2C49241B1E}" srcOrd="0" destOrd="0" presId="urn:microsoft.com/office/officeart/2005/8/layout/radial5"/>
    <dgm:cxn modelId="{A3541CB2-CB8E-4114-B275-EA4FC0067360}" type="presOf" srcId="{2EAD9174-9616-438B-BA2D-C43571E3D13E}" destId="{962A1581-DD3A-4F0C-B9D1-D3B853F38728}" srcOrd="1" destOrd="0" presId="urn:microsoft.com/office/officeart/2005/8/layout/radial5"/>
    <dgm:cxn modelId="{081CCFFD-902A-4042-B440-FBDE7EA4F952}" type="presOf" srcId="{822AAED8-331B-41C4-BA38-0268304C62B3}" destId="{F521BC16-62AB-4243-9F30-3F326F53E77E}" srcOrd="0" destOrd="0" presId="urn:microsoft.com/office/officeart/2005/8/layout/radial5"/>
    <dgm:cxn modelId="{87F3EE2A-8FD6-4E52-A85D-09D8AE3E8DC0}" srcId="{1D620BFB-D3A8-4B6F-B519-1AEAC5A1190A}" destId="{3BBAD44E-DDEB-430C-87AA-C9A6BA798FA8}" srcOrd="3" destOrd="0" parTransId="{F3B01884-4EA9-4B16-BF6B-F88D7B53931D}" sibTransId="{49C3CCB0-ED74-46CB-8FE3-CB21C42F83E3}"/>
    <dgm:cxn modelId="{A626A7C5-58C5-4E52-844A-00CB8FEF40C3}" type="presOf" srcId="{E81C8038-1407-4AF3-8B01-1D4E2FF89F05}" destId="{90B549B8-BC96-4294-B622-C270A050FF5D}" srcOrd="1" destOrd="0" presId="urn:microsoft.com/office/officeart/2005/8/layout/radial5"/>
    <dgm:cxn modelId="{847EA9DE-177B-4BD0-8A86-9378210EE2E2}" srcId="{1D620BFB-D3A8-4B6F-B519-1AEAC5A1190A}" destId="{24963F4C-B01D-4F38-BCDA-E8F161FD0E47}" srcOrd="2" destOrd="0" parTransId="{2EAD9174-9616-438B-BA2D-C43571E3D13E}" sibTransId="{7E140DB8-9D1D-45F7-9F47-EAAEDC0427D0}"/>
    <dgm:cxn modelId="{94C16956-66CB-4A35-A9B1-FE14F0DD99F0}" type="presOf" srcId="{502505DA-5573-4AB9-822B-646CC64D42C3}" destId="{2FD9669E-AF4D-496A-9851-37549C95AFE0}" srcOrd="1" destOrd="0" presId="urn:microsoft.com/office/officeart/2005/8/layout/radial5"/>
    <dgm:cxn modelId="{716E593F-1546-4690-99AF-BC6314AC390B}" type="presOf" srcId="{D7A23D78-97C4-4509-A8CA-6176AF436C57}" destId="{22362ADA-9DBB-4755-9207-3B32FAEF0B4B}" srcOrd="0" destOrd="0" presId="urn:microsoft.com/office/officeart/2005/8/layout/radial5"/>
    <dgm:cxn modelId="{EA3FAD62-23FC-49A8-A168-663D15A69E3D}" type="presOf" srcId="{57393C56-23EC-46F6-BF17-0FCB262F89F5}" destId="{FF25CA1D-1885-4D47-80C3-B5A24483AA9B}" srcOrd="0" destOrd="0" presId="urn:microsoft.com/office/officeart/2005/8/layout/radial5"/>
    <dgm:cxn modelId="{8CDD578A-FAB9-4135-A7BA-05477EC4C0DF}" type="presOf" srcId="{24963F4C-B01D-4F38-BCDA-E8F161FD0E47}" destId="{3EDC6229-2C76-41FE-8AD4-E2B182BD3A99}" srcOrd="0" destOrd="0" presId="urn:microsoft.com/office/officeart/2005/8/layout/radial5"/>
    <dgm:cxn modelId="{76DDBED3-3D7E-4C55-8F11-281016BE4881}" type="presOf" srcId="{608937AA-44B1-4590-ADC5-CC7C982AADF5}" destId="{B7DC3582-6EA3-4546-ABFB-7F33CBDFA589}" srcOrd="0" destOrd="0" presId="urn:microsoft.com/office/officeart/2005/8/layout/radial5"/>
    <dgm:cxn modelId="{5F3F1468-AC42-4CE6-A6E0-1D03D1B4BA11}" type="presOf" srcId="{F3B01884-4EA9-4B16-BF6B-F88D7B53931D}" destId="{C07BD296-8F95-4A40-B743-A6B4816D77AC}" srcOrd="1" destOrd="0" presId="urn:microsoft.com/office/officeart/2005/8/layout/radial5"/>
    <dgm:cxn modelId="{7D297298-BA4E-45E5-8955-29A7708DBC98}" type="presOf" srcId="{502505DA-5573-4AB9-822B-646CC64D42C3}" destId="{A226ECFC-77AA-4017-903A-8F2F2B989243}" srcOrd="0" destOrd="0" presId="urn:microsoft.com/office/officeart/2005/8/layout/radial5"/>
    <dgm:cxn modelId="{BEF7F016-BD42-40CB-90B3-C59DF9058872}" type="presOf" srcId="{D7A23D78-97C4-4509-A8CA-6176AF436C57}" destId="{DD092BD6-7D4D-4634-AFC5-DF42C8660AFE}" srcOrd="1" destOrd="0" presId="urn:microsoft.com/office/officeart/2005/8/layout/radial5"/>
    <dgm:cxn modelId="{D2B1A103-494D-42A6-A48B-A5F5DD7421BC}" type="presOf" srcId="{E81C8038-1407-4AF3-8B01-1D4E2FF89F05}" destId="{74575D94-6E74-4C86-B62C-C06A84DCD56F}" srcOrd="0" destOrd="0" presId="urn:microsoft.com/office/officeart/2005/8/layout/radial5"/>
    <dgm:cxn modelId="{C43A8021-380B-49A8-94C9-E3E5E6DAB748}" type="presParOf" srcId="{B7DC3582-6EA3-4546-ABFB-7F33CBDFA589}" destId="{7DFAB9B8-8E6E-4D0C-A679-5481EB1455C6}" srcOrd="0" destOrd="0" presId="urn:microsoft.com/office/officeart/2005/8/layout/radial5"/>
    <dgm:cxn modelId="{8540DA87-9110-4841-83E6-E5246243A588}" type="presParOf" srcId="{B7DC3582-6EA3-4546-ABFB-7F33CBDFA589}" destId="{22362ADA-9DBB-4755-9207-3B32FAEF0B4B}" srcOrd="1" destOrd="0" presId="urn:microsoft.com/office/officeart/2005/8/layout/radial5"/>
    <dgm:cxn modelId="{7017FAFD-678C-427B-A6FA-80E2C8D6F9DA}" type="presParOf" srcId="{22362ADA-9DBB-4755-9207-3B32FAEF0B4B}" destId="{DD092BD6-7D4D-4634-AFC5-DF42C8660AFE}" srcOrd="0" destOrd="0" presId="urn:microsoft.com/office/officeart/2005/8/layout/radial5"/>
    <dgm:cxn modelId="{5770A533-A6C2-4873-A1B9-592C0350774D}" type="presParOf" srcId="{B7DC3582-6EA3-4546-ABFB-7F33CBDFA589}" destId="{09B5999E-308D-4625-A05B-91D73311C3A2}" srcOrd="2" destOrd="0" presId="urn:microsoft.com/office/officeart/2005/8/layout/radial5"/>
    <dgm:cxn modelId="{441F47E9-74DB-4278-9CD1-A1FC06AAB872}" type="presParOf" srcId="{B7DC3582-6EA3-4546-ABFB-7F33CBDFA589}" destId="{A226ECFC-77AA-4017-903A-8F2F2B989243}" srcOrd="3" destOrd="0" presId="urn:microsoft.com/office/officeart/2005/8/layout/radial5"/>
    <dgm:cxn modelId="{C6852FE2-9AE1-4E29-850D-561C7C64F386}" type="presParOf" srcId="{A226ECFC-77AA-4017-903A-8F2F2B989243}" destId="{2FD9669E-AF4D-496A-9851-37549C95AFE0}" srcOrd="0" destOrd="0" presId="urn:microsoft.com/office/officeart/2005/8/layout/radial5"/>
    <dgm:cxn modelId="{907B3FD2-AF52-4B0B-B231-614A10036FCB}" type="presParOf" srcId="{B7DC3582-6EA3-4546-ABFB-7F33CBDFA589}" destId="{FF25CA1D-1885-4D47-80C3-B5A24483AA9B}" srcOrd="4" destOrd="0" presId="urn:microsoft.com/office/officeart/2005/8/layout/radial5"/>
    <dgm:cxn modelId="{7676031F-F71B-4352-8692-AF39A22B0AE8}" type="presParOf" srcId="{B7DC3582-6EA3-4546-ABFB-7F33CBDFA589}" destId="{3B146B89-834F-4352-B2C6-DDCAC08E81DE}" srcOrd="5" destOrd="0" presId="urn:microsoft.com/office/officeart/2005/8/layout/radial5"/>
    <dgm:cxn modelId="{69E7456A-42E7-45DF-A07E-DCEA0CAF18DF}" type="presParOf" srcId="{3B146B89-834F-4352-B2C6-DDCAC08E81DE}" destId="{962A1581-DD3A-4F0C-B9D1-D3B853F38728}" srcOrd="0" destOrd="0" presId="urn:microsoft.com/office/officeart/2005/8/layout/radial5"/>
    <dgm:cxn modelId="{0D7097E4-0FCA-4B7C-9537-C82C2A209C41}" type="presParOf" srcId="{B7DC3582-6EA3-4546-ABFB-7F33CBDFA589}" destId="{3EDC6229-2C76-41FE-8AD4-E2B182BD3A99}" srcOrd="6" destOrd="0" presId="urn:microsoft.com/office/officeart/2005/8/layout/radial5"/>
    <dgm:cxn modelId="{87A8BCAF-BB94-4864-9776-2428AD445CD7}" type="presParOf" srcId="{B7DC3582-6EA3-4546-ABFB-7F33CBDFA589}" destId="{24684B57-439B-4CEC-AA03-38FC5276661C}" srcOrd="7" destOrd="0" presId="urn:microsoft.com/office/officeart/2005/8/layout/radial5"/>
    <dgm:cxn modelId="{E557366C-DCEB-42D8-931B-0C7F8A44B420}" type="presParOf" srcId="{24684B57-439B-4CEC-AA03-38FC5276661C}" destId="{C07BD296-8F95-4A40-B743-A6B4816D77AC}" srcOrd="0" destOrd="0" presId="urn:microsoft.com/office/officeart/2005/8/layout/radial5"/>
    <dgm:cxn modelId="{9CF195AB-E025-48A9-8ABF-5BBB704D15A7}" type="presParOf" srcId="{B7DC3582-6EA3-4546-ABFB-7F33CBDFA589}" destId="{1800F4B3-1774-46A2-8E49-EB2C49241B1E}" srcOrd="8" destOrd="0" presId="urn:microsoft.com/office/officeart/2005/8/layout/radial5"/>
    <dgm:cxn modelId="{CCD135FF-5B85-40A6-9EAA-DEB9250347C5}" type="presParOf" srcId="{B7DC3582-6EA3-4546-ABFB-7F33CBDFA589}" destId="{74575D94-6E74-4C86-B62C-C06A84DCD56F}" srcOrd="9" destOrd="0" presId="urn:microsoft.com/office/officeart/2005/8/layout/radial5"/>
    <dgm:cxn modelId="{E4EBBD59-B5BB-4BAB-805C-A270C22A8FBA}" type="presParOf" srcId="{74575D94-6E74-4C86-B62C-C06A84DCD56F}" destId="{90B549B8-BC96-4294-B622-C270A050FF5D}" srcOrd="0" destOrd="0" presId="urn:microsoft.com/office/officeart/2005/8/layout/radial5"/>
    <dgm:cxn modelId="{ECABF1F0-1489-4F46-B0AB-9C96F5EEB101}" type="presParOf" srcId="{B7DC3582-6EA3-4546-ABFB-7F33CBDFA589}" destId="{F521BC16-62AB-4243-9F30-3F326F53E77E}"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Healthcare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phldr="1"/>
      <dgm:spPr>
        <a:solidFill>
          <a:schemeClr val="bg1"/>
        </a:solidFill>
        <a:ln>
          <a:solidFill>
            <a:schemeClr val="tx1"/>
          </a:solidFill>
        </a:ln>
      </dgm:spPr>
      <dgm:t>
        <a:bodyPr/>
        <a:lstStyle/>
        <a:p>
          <a:endParaRPr lang="en-US" dirty="0"/>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dgm:spPr>
        <a:solidFill>
          <a:schemeClr val="bg1"/>
        </a:solidFill>
        <a:ln>
          <a:solidFill>
            <a:schemeClr val="tx1"/>
          </a:solidFill>
        </a:ln>
      </dgm:spPr>
      <dgm:t>
        <a:bodyPr/>
        <a:lstStyle/>
        <a:p>
          <a:r>
            <a:rPr lang="en-US" dirty="0">
              <a:solidFill>
                <a:schemeClr val="tx1"/>
              </a:solidFill>
            </a:rPr>
            <a:t>Pharmacy</a:t>
          </a:r>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0"/>
      <dgm:spPr>
        <a:solidFill>
          <a:schemeClr val="bg1"/>
        </a:solidFill>
        <a:ln>
          <a:solidFill>
            <a:schemeClr val="tx1"/>
          </a:solidFill>
        </a:ln>
      </dgm:spPr>
      <dgm:t>
        <a:bodyPr/>
        <a:lstStyle/>
        <a:p>
          <a:pPr rtl="0"/>
          <a:r>
            <a:rPr lang="en-US" dirty="0">
              <a:latin typeface="Calibri Light" panose="020F0302020204030204"/>
            </a:rPr>
            <a:t> </a:t>
          </a:r>
          <a:endParaRPr lang="en-US" dirty="0"/>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phldr="0"/>
      <dgm:spPr>
        <a:solidFill>
          <a:schemeClr val="bg1"/>
        </a:solidFill>
        <a:ln>
          <a:solidFill>
            <a:schemeClr val="tx1"/>
          </a:solidFill>
        </a:ln>
      </dgm:spPr>
      <dgm:t>
        <a:bodyPr/>
        <a:lstStyle/>
        <a:p>
          <a:pPr rtl="0"/>
          <a:r>
            <a:rPr lang="en-US" dirty="0">
              <a:latin typeface="Calibri Light" panose="020F0302020204030204"/>
            </a:rPr>
            <a:t> </a:t>
          </a:r>
          <a:endParaRPr lang="en-US" dirty="0"/>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32F28FF4-0621-423C-81FE-4B5AED297B1E}">
      <dgm:prSet phldr="0"/>
      <dgm:spPr>
        <a:solidFill>
          <a:schemeClr val="bg1"/>
        </a:solidFill>
        <a:ln>
          <a:solidFill>
            <a:schemeClr val="tx1"/>
          </a:solidFill>
        </a:ln>
      </dgm:spPr>
      <dgm:t>
        <a:bodyPr/>
        <a:lstStyle/>
        <a:p>
          <a:r>
            <a:rPr lang="en-US" dirty="0">
              <a:latin typeface="Calibri Light" panose="020F0302020204030204"/>
            </a:rPr>
            <a:t> </a:t>
          </a:r>
        </a:p>
      </dgm:t>
    </dgm:pt>
    <dgm:pt modelId="{9B93A67D-AA21-41D7-A14E-EEC46D22F329}" type="parTrans" cxnId="{EA58B1B5-49A0-402E-A3C7-869B8394B630}">
      <dgm:prSet/>
      <dgm:spPr/>
      <dgm:t>
        <a:bodyPr/>
        <a:lstStyle/>
        <a:p>
          <a:endParaRPr lang="en-GB"/>
        </a:p>
      </dgm:t>
    </dgm:pt>
    <dgm:pt modelId="{F9676150-7BBF-4F66-935E-2886E1BE97E1}" type="sibTrans" cxnId="{EA58B1B5-49A0-402E-A3C7-869B8394B630}">
      <dgm:prSet/>
      <dgm:spPr/>
      <dgm:t>
        <a:bodyPr/>
        <a:lstStyle/>
        <a:p>
          <a:endParaRPr lang="en-GB"/>
        </a:p>
      </dgm:t>
    </dgm:pt>
    <dgm:pt modelId="{65239A78-FAF0-4806-819C-2844B809A50C}">
      <dgm:prSet phldr="0"/>
      <dgm:spPr>
        <a:solidFill>
          <a:schemeClr val="bg1"/>
        </a:solidFill>
        <a:ln>
          <a:solidFill>
            <a:schemeClr val="tx1"/>
          </a:solidFill>
        </a:ln>
      </dgm:spPr>
      <dgm:t>
        <a:bodyPr/>
        <a:lstStyle/>
        <a:p>
          <a:r>
            <a:rPr lang="en-US" dirty="0">
              <a:latin typeface="Calibri Light" panose="020F0302020204030204"/>
            </a:rPr>
            <a:t> </a:t>
          </a:r>
        </a:p>
      </dgm:t>
    </dgm:pt>
    <dgm:pt modelId="{2C610FD5-0992-4C8B-B352-65946E079E85}" type="parTrans" cxnId="{FCE30D2E-2AB2-4B51-93F5-AA7E56E214E5}">
      <dgm:prSet/>
      <dgm:spPr/>
      <dgm:t>
        <a:bodyPr/>
        <a:lstStyle/>
        <a:p>
          <a:endParaRPr lang="en-GB"/>
        </a:p>
      </dgm:t>
    </dgm:pt>
    <dgm:pt modelId="{47B564E0-0AB6-4255-B865-70617DBD4A49}" type="sibTrans" cxnId="{FCE30D2E-2AB2-4B51-93F5-AA7E56E214E5}">
      <dgm:prSet/>
      <dgm:spPr/>
      <dgm:t>
        <a:bodyPr/>
        <a:lstStyle/>
        <a:p>
          <a:endParaRPr lang="en-GB"/>
        </a:p>
      </dgm:t>
    </dgm:pt>
    <dgm:pt modelId="{D86E6A5D-3A11-458A-843A-010708CD3BD8}">
      <dgm:prSet phldr="0"/>
      <dgm:spPr>
        <a:solidFill>
          <a:schemeClr val="bg1"/>
        </a:solidFill>
        <a:ln>
          <a:solidFill>
            <a:schemeClr val="tx1"/>
          </a:solidFill>
        </a:ln>
      </dgm:spPr>
      <dgm:t>
        <a:bodyPr/>
        <a:lstStyle/>
        <a:p>
          <a:pPr rtl="0"/>
          <a:r>
            <a:rPr lang="en-US" dirty="0">
              <a:latin typeface="Calibri Light" panose="020F0302020204030204"/>
            </a:rPr>
            <a:t> </a:t>
          </a:r>
        </a:p>
      </dgm:t>
    </dgm:pt>
    <dgm:pt modelId="{6545E337-CB81-449C-B346-917626F574B4}" type="parTrans" cxnId="{18466E05-597A-4266-9AB0-88EEEC4B7022}">
      <dgm:prSet/>
      <dgm:spPr/>
      <dgm:t>
        <a:bodyPr/>
        <a:lstStyle/>
        <a:p>
          <a:endParaRPr lang="en-GB"/>
        </a:p>
      </dgm:t>
    </dgm:pt>
    <dgm:pt modelId="{1271D61D-9EDF-4215-8DFC-611789D91849}" type="sibTrans" cxnId="{18466E05-597A-4266-9AB0-88EEEC4B7022}">
      <dgm:prSet/>
      <dgm:spPr/>
      <dgm:t>
        <a:bodyPr/>
        <a:lstStyle/>
        <a:p>
          <a:endParaRPr lang="en-GB"/>
        </a:p>
      </dgm:t>
    </dgm:pt>
    <dgm:pt modelId="{4BF2AD97-CFF5-428E-8077-2FDA0F48015B}">
      <dgm:prSet phldr="0"/>
      <dgm:spPr>
        <a:solidFill>
          <a:schemeClr val="bg1"/>
        </a:solidFill>
        <a:ln>
          <a:solidFill>
            <a:schemeClr val="tx1"/>
          </a:solidFill>
        </a:ln>
      </dgm:spPr>
      <dgm:t>
        <a:bodyPr/>
        <a:lstStyle/>
        <a:p>
          <a:pPr rtl="0"/>
          <a:r>
            <a:rPr lang="en-US" dirty="0">
              <a:latin typeface="Calibri Light" panose="020F0302020204030204"/>
            </a:rPr>
            <a:t> </a:t>
          </a:r>
        </a:p>
      </dgm:t>
    </dgm:pt>
    <dgm:pt modelId="{EC944D57-8525-4FF1-A879-65AFC1BE0376}" type="parTrans" cxnId="{A07A5766-B83E-4644-BA70-4AE6E788A1EA}">
      <dgm:prSet/>
      <dgm:spPr/>
      <dgm:t>
        <a:bodyPr/>
        <a:lstStyle/>
        <a:p>
          <a:endParaRPr lang="en-GB"/>
        </a:p>
      </dgm:t>
    </dgm:pt>
    <dgm:pt modelId="{6AD93C48-E8CC-4A95-B0F8-73AB31C4DEF7}" type="sibTrans" cxnId="{A07A5766-B83E-4644-BA70-4AE6E788A1EA}">
      <dgm:prSet/>
      <dgm:spPr/>
      <dgm:t>
        <a:bodyPr/>
        <a:lstStyle/>
        <a:p>
          <a:endParaRPr lang="en-GB"/>
        </a:p>
      </dgm:t>
    </dgm:pt>
    <dgm:pt modelId="{B8A38589-A887-40E3-A1A8-84D2B8A78E39}">
      <dgm:prSet phldr="0"/>
      <dgm:spPr>
        <a:solidFill>
          <a:schemeClr val="bg1"/>
        </a:solidFill>
        <a:ln>
          <a:solidFill>
            <a:schemeClr val="tx1"/>
          </a:solidFill>
        </a:ln>
      </dgm:spPr>
      <dgm:t>
        <a:bodyPr/>
        <a:lstStyle/>
        <a:p>
          <a:endParaRPr lang="en-US" dirty="0">
            <a:latin typeface="Calibri Light" panose="020F0302020204030204"/>
          </a:endParaRPr>
        </a:p>
      </dgm:t>
    </dgm:pt>
    <dgm:pt modelId="{FDA0B2B6-AC47-484B-B078-00C5546C8D59}" type="parTrans" cxnId="{A723BAB9-0463-41F9-B410-014C6E0EA5F8}">
      <dgm:prSet/>
      <dgm:spPr/>
      <dgm:t>
        <a:bodyPr/>
        <a:lstStyle/>
        <a:p>
          <a:endParaRPr lang="en-GB"/>
        </a:p>
      </dgm:t>
    </dgm:pt>
    <dgm:pt modelId="{16B9049A-279E-4DF1-BFB5-671A17D22D35}" type="sibTrans" cxnId="{A723BAB9-0463-41F9-B410-014C6E0EA5F8}">
      <dgm:prSet/>
      <dgm:spPr/>
      <dgm:t>
        <a:bodyPr/>
        <a:lstStyle/>
        <a:p>
          <a:endParaRPr lang="en-GB"/>
        </a:p>
      </dgm:t>
    </dgm:pt>
    <dgm:pt modelId="{07C5C0D7-0D38-4137-88D4-4E07B01B29E6}">
      <dgm:prSet phldr="0"/>
      <dgm:spPr>
        <a:solidFill>
          <a:schemeClr val="bg1"/>
        </a:solidFill>
        <a:ln>
          <a:solidFill>
            <a:schemeClr val="tx1"/>
          </a:solidFill>
        </a:ln>
      </dgm:spPr>
      <dgm:t>
        <a:bodyPr/>
        <a:lstStyle/>
        <a:p>
          <a:pPr rtl="0"/>
          <a:endParaRPr lang="en-US">
            <a:latin typeface="Calibri Light" panose="020F0302020204030204"/>
          </a:endParaRPr>
        </a:p>
      </dgm:t>
    </dgm:pt>
    <dgm:pt modelId="{5DF0097A-3A1C-46D6-BF4A-FD0C3C15DE49}" type="parTrans" cxnId="{7BE40E43-6830-4769-B186-C95DEE4429EA}">
      <dgm:prSet/>
      <dgm:spPr/>
      <dgm:t>
        <a:bodyPr/>
        <a:lstStyle/>
        <a:p>
          <a:endParaRPr lang="en-GB"/>
        </a:p>
      </dgm:t>
    </dgm:pt>
    <dgm:pt modelId="{760063E5-7E65-48F7-812E-874A917D7CC7}" type="sibTrans" cxnId="{7BE40E43-6830-4769-B186-C95DEE4429EA}">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10"/>
      <dgm:spPr/>
      <dgm:t>
        <a:bodyPr/>
        <a:lstStyle/>
        <a:p>
          <a:endParaRPr lang="en-US"/>
        </a:p>
      </dgm:t>
    </dgm:pt>
    <dgm:pt modelId="{BDC00BD5-F54F-4586-9A6D-FCD936D83B34}" type="pres">
      <dgm:prSet presAssocID="{DC0A8AED-38B7-4FCF-B3ED-793AB03A5D40}" presName="connTx" presStyleLbl="parChTrans1D2" presStyleIdx="0" presStyleCnt="10"/>
      <dgm:spPr/>
      <dgm:t>
        <a:bodyPr/>
        <a:lstStyle/>
        <a:p>
          <a:endParaRPr lang="en-US"/>
        </a:p>
      </dgm:t>
    </dgm:pt>
    <dgm:pt modelId="{FB399327-AAD2-435E-9F0D-DB910FACB70B}" type="pres">
      <dgm:prSet presAssocID="{B4860774-E9AB-423F-A46B-9F2729D423BB}" presName="node" presStyleLbl="node1" presStyleIdx="0" presStyleCnt="10">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1" presStyleCnt="10"/>
      <dgm:spPr/>
      <dgm:t>
        <a:bodyPr/>
        <a:lstStyle/>
        <a:p>
          <a:endParaRPr lang="en-US"/>
        </a:p>
      </dgm:t>
    </dgm:pt>
    <dgm:pt modelId="{34FBF040-3454-4AAD-B850-9AB629DD8998}" type="pres">
      <dgm:prSet presAssocID="{36DE5A6A-6206-4E8C-B892-0A293D88183C}" presName="connTx" presStyleLbl="parChTrans1D2" presStyleIdx="1" presStyleCnt="10"/>
      <dgm:spPr/>
      <dgm:t>
        <a:bodyPr/>
        <a:lstStyle/>
        <a:p>
          <a:endParaRPr lang="en-US"/>
        </a:p>
      </dgm:t>
    </dgm:pt>
    <dgm:pt modelId="{2C51B2A3-7DD3-4B55-ABD1-5A42ADA86B6C}" type="pres">
      <dgm:prSet presAssocID="{0423CF4F-8D74-42BF-A768-7B4767C1F352}" presName="node" presStyleLbl="node1" presStyleIdx="1" presStyleCnt="10">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2" presStyleCnt="10"/>
      <dgm:spPr/>
      <dgm:t>
        <a:bodyPr/>
        <a:lstStyle/>
        <a:p>
          <a:endParaRPr lang="en-US"/>
        </a:p>
      </dgm:t>
    </dgm:pt>
    <dgm:pt modelId="{BAAC337C-93F6-4990-B303-97E1A8B45426}" type="pres">
      <dgm:prSet presAssocID="{EE34E432-44D1-4CC7-8BDC-49EB8B4ADC9B}" presName="connTx" presStyleLbl="parChTrans1D2" presStyleIdx="2" presStyleCnt="10"/>
      <dgm:spPr/>
      <dgm:t>
        <a:bodyPr/>
        <a:lstStyle/>
        <a:p>
          <a:endParaRPr lang="en-US"/>
        </a:p>
      </dgm:t>
    </dgm:pt>
    <dgm:pt modelId="{EACC115A-72D9-47E5-B90F-A4EF1FB0A6B7}" type="pres">
      <dgm:prSet presAssocID="{C5662847-0B19-450B-A166-F5879638DEEE}" presName="node" presStyleLbl="node1" presStyleIdx="2" presStyleCnt="10">
        <dgm:presLayoutVars>
          <dgm:bulletEnabled val="1"/>
        </dgm:presLayoutVars>
      </dgm:prSet>
      <dgm:spPr/>
      <dgm:t>
        <a:bodyPr/>
        <a:lstStyle/>
        <a:p>
          <a:endParaRPr lang="en-US"/>
        </a:p>
      </dgm:t>
    </dgm:pt>
    <dgm:pt modelId="{D42EB17F-B3F3-467C-B841-750A247EBEDB}" type="pres">
      <dgm:prSet presAssocID="{9B93A67D-AA21-41D7-A14E-EEC46D22F329}" presName="Name9" presStyleLbl="parChTrans1D2" presStyleIdx="3" presStyleCnt="10"/>
      <dgm:spPr/>
      <dgm:t>
        <a:bodyPr/>
        <a:lstStyle/>
        <a:p>
          <a:endParaRPr lang="en-US"/>
        </a:p>
      </dgm:t>
    </dgm:pt>
    <dgm:pt modelId="{3B210FB0-59F6-4620-A94E-AC1032DCDD06}" type="pres">
      <dgm:prSet presAssocID="{9B93A67D-AA21-41D7-A14E-EEC46D22F329}" presName="connTx" presStyleLbl="parChTrans1D2" presStyleIdx="3" presStyleCnt="10"/>
      <dgm:spPr/>
      <dgm:t>
        <a:bodyPr/>
        <a:lstStyle/>
        <a:p>
          <a:endParaRPr lang="en-US"/>
        </a:p>
      </dgm:t>
    </dgm:pt>
    <dgm:pt modelId="{3C764457-192B-4EB5-A4A5-8296E207A6C3}" type="pres">
      <dgm:prSet presAssocID="{32F28FF4-0621-423C-81FE-4B5AED297B1E}" presName="node" presStyleLbl="node1" presStyleIdx="3" presStyleCnt="10">
        <dgm:presLayoutVars>
          <dgm:bulletEnabled val="1"/>
        </dgm:presLayoutVars>
      </dgm:prSet>
      <dgm:spPr/>
      <dgm:t>
        <a:bodyPr/>
        <a:lstStyle/>
        <a:p>
          <a:endParaRPr lang="en-US"/>
        </a:p>
      </dgm:t>
    </dgm:pt>
    <dgm:pt modelId="{4271FD87-36E1-40EC-9D1C-52A1CF5BCD86}" type="pres">
      <dgm:prSet presAssocID="{2C610FD5-0992-4C8B-B352-65946E079E85}" presName="Name9" presStyleLbl="parChTrans1D2" presStyleIdx="4" presStyleCnt="10"/>
      <dgm:spPr/>
      <dgm:t>
        <a:bodyPr/>
        <a:lstStyle/>
        <a:p>
          <a:endParaRPr lang="en-US"/>
        </a:p>
      </dgm:t>
    </dgm:pt>
    <dgm:pt modelId="{AFF3978A-5A87-41E5-8054-68AC3588779B}" type="pres">
      <dgm:prSet presAssocID="{2C610FD5-0992-4C8B-B352-65946E079E85}" presName="connTx" presStyleLbl="parChTrans1D2" presStyleIdx="4" presStyleCnt="10"/>
      <dgm:spPr/>
      <dgm:t>
        <a:bodyPr/>
        <a:lstStyle/>
        <a:p>
          <a:endParaRPr lang="en-US"/>
        </a:p>
      </dgm:t>
    </dgm:pt>
    <dgm:pt modelId="{C800981D-E3AB-47FA-85F3-D76C032D4B08}" type="pres">
      <dgm:prSet presAssocID="{65239A78-FAF0-4806-819C-2844B809A50C}" presName="node" presStyleLbl="node1" presStyleIdx="4" presStyleCnt="10">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5" presStyleCnt="10"/>
      <dgm:spPr/>
      <dgm:t>
        <a:bodyPr/>
        <a:lstStyle/>
        <a:p>
          <a:endParaRPr lang="en-US"/>
        </a:p>
      </dgm:t>
    </dgm:pt>
    <dgm:pt modelId="{7577F4A0-5C45-477C-8E38-592D27567CDC}" type="pres">
      <dgm:prSet presAssocID="{5CE5A7AD-03F7-46E0-8791-40C04D3D13DD}" presName="connTx" presStyleLbl="parChTrans1D2" presStyleIdx="5" presStyleCnt="10"/>
      <dgm:spPr/>
      <dgm:t>
        <a:bodyPr/>
        <a:lstStyle/>
        <a:p>
          <a:endParaRPr lang="en-US"/>
        </a:p>
      </dgm:t>
    </dgm:pt>
    <dgm:pt modelId="{3B40FFD6-B9BA-4083-8DE1-C5F8F34A7E7C}" type="pres">
      <dgm:prSet presAssocID="{146013C4-E3AB-4231-A358-AEA1E744123F}" presName="node" presStyleLbl="node1" presStyleIdx="5" presStyleCnt="10">
        <dgm:presLayoutVars>
          <dgm:bulletEnabled val="1"/>
        </dgm:presLayoutVars>
      </dgm:prSet>
      <dgm:spPr/>
      <dgm:t>
        <a:bodyPr/>
        <a:lstStyle/>
        <a:p>
          <a:endParaRPr lang="en-US"/>
        </a:p>
      </dgm:t>
    </dgm:pt>
    <dgm:pt modelId="{DBC76E97-1870-49B3-BEEC-8B33BD0E22BC}" type="pres">
      <dgm:prSet presAssocID="{6545E337-CB81-449C-B346-917626F574B4}" presName="Name9" presStyleLbl="parChTrans1D2" presStyleIdx="6" presStyleCnt="10"/>
      <dgm:spPr/>
      <dgm:t>
        <a:bodyPr/>
        <a:lstStyle/>
        <a:p>
          <a:endParaRPr lang="en-US"/>
        </a:p>
      </dgm:t>
    </dgm:pt>
    <dgm:pt modelId="{2129AECB-FB34-432C-BE71-D0E324FFECA9}" type="pres">
      <dgm:prSet presAssocID="{6545E337-CB81-449C-B346-917626F574B4}" presName="connTx" presStyleLbl="parChTrans1D2" presStyleIdx="6" presStyleCnt="10"/>
      <dgm:spPr/>
      <dgm:t>
        <a:bodyPr/>
        <a:lstStyle/>
        <a:p>
          <a:endParaRPr lang="en-US"/>
        </a:p>
      </dgm:t>
    </dgm:pt>
    <dgm:pt modelId="{8B29EFAB-CDE6-41C3-86FA-02827FCA62F4}" type="pres">
      <dgm:prSet presAssocID="{D86E6A5D-3A11-458A-843A-010708CD3BD8}" presName="node" presStyleLbl="node1" presStyleIdx="6" presStyleCnt="10">
        <dgm:presLayoutVars>
          <dgm:bulletEnabled val="1"/>
        </dgm:presLayoutVars>
      </dgm:prSet>
      <dgm:spPr/>
      <dgm:t>
        <a:bodyPr/>
        <a:lstStyle/>
        <a:p>
          <a:endParaRPr lang="en-US"/>
        </a:p>
      </dgm:t>
    </dgm:pt>
    <dgm:pt modelId="{33E056BD-A1DE-4E46-83E6-FDD28482038B}" type="pres">
      <dgm:prSet presAssocID="{EC944D57-8525-4FF1-A879-65AFC1BE0376}" presName="Name9" presStyleLbl="parChTrans1D2" presStyleIdx="7" presStyleCnt="10"/>
      <dgm:spPr/>
      <dgm:t>
        <a:bodyPr/>
        <a:lstStyle/>
        <a:p>
          <a:endParaRPr lang="en-US"/>
        </a:p>
      </dgm:t>
    </dgm:pt>
    <dgm:pt modelId="{2111C6A0-F747-40BC-8BD1-70AB989DE0B7}" type="pres">
      <dgm:prSet presAssocID="{EC944D57-8525-4FF1-A879-65AFC1BE0376}" presName="connTx" presStyleLbl="parChTrans1D2" presStyleIdx="7" presStyleCnt="10"/>
      <dgm:spPr/>
      <dgm:t>
        <a:bodyPr/>
        <a:lstStyle/>
        <a:p>
          <a:endParaRPr lang="en-US"/>
        </a:p>
      </dgm:t>
    </dgm:pt>
    <dgm:pt modelId="{1AA81F59-1BDF-45DF-BC10-8068755591C9}" type="pres">
      <dgm:prSet presAssocID="{4BF2AD97-CFF5-428E-8077-2FDA0F48015B}" presName="node" presStyleLbl="node1" presStyleIdx="7" presStyleCnt="10">
        <dgm:presLayoutVars>
          <dgm:bulletEnabled val="1"/>
        </dgm:presLayoutVars>
      </dgm:prSet>
      <dgm:spPr/>
      <dgm:t>
        <a:bodyPr/>
        <a:lstStyle/>
        <a:p>
          <a:endParaRPr lang="en-US"/>
        </a:p>
      </dgm:t>
    </dgm:pt>
    <dgm:pt modelId="{D69947F0-DB98-4438-89A3-C3C74462BA1E}" type="pres">
      <dgm:prSet presAssocID="{FDA0B2B6-AC47-484B-B078-00C5546C8D59}" presName="Name9" presStyleLbl="parChTrans1D2" presStyleIdx="8" presStyleCnt="10"/>
      <dgm:spPr/>
      <dgm:t>
        <a:bodyPr/>
        <a:lstStyle/>
        <a:p>
          <a:endParaRPr lang="en-US"/>
        </a:p>
      </dgm:t>
    </dgm:pt>
    <dgm:pt modelId="{148E8F0C-B349-406A-8889-72B510C4611B}" type="pres">
      <dgm:prSet presAssocID="{FDA0B2B6-AC47-484B-B078-00C5546C8D59}" presName="connTx" presStyleLbl="parChTrans1D2" presStyleIdx="8" presStyleCnt="10"/>
      <dgm:spPr/>
      <dgm:t>
        <a:bodyPr/>
        <a:lstStyle/>
        <a:p>
          <a:endParaRPr lang="en-US"/>
        </a:p>
      </dgm:t>
    </dgm:pt>
    <dgm:pt modelId="{63F20913-A403-4E8B-83AB-19AF506B4854}" type="pres">
      <dgm:prSet presAssocID="{B8A38589-A887-40E3-A1A8-84D2B8A78E39}" presName="node" presStyleLbl="node1" presStyleIdx="8" presStyleCnt="10">
        <dgm:presLayoutVars>
          <dgm:bulletEnabled val="1"/>
        </dgm:presLayoutVars>
      </dgm:prSet>
      <dgm:spPr/>
      <dgm:t>
        <a:bodyPr/>
        <a:lstStyle/>
        <a:p>
          <a:endParaRPr lang="en-US"/>
        </a:p>
      </dgm:t>
    </dgm:pt>
    <dgm:pt modelId="{0E331453-B85C-4405-B2E7-EF8C5EDAB6F6}" type="pres">
      <dgm:prSet presAssocID="{5DF0097A-3A1C-46D6-BF4A-FD0C3C15DE49}" presName="Name9" presStyleLbl="parChTrans1D2" presStyleIdx="9" presStyleCnt="10"/>
      <dgm:spPr/>
      <dgm:t>
        <a:bodyPr/>
        <a:lstStyle/>
        <a:p>
          <a:endParaRPr lang="en-US"/>
        </a:p>
      </dgm:t>
    </dgm:pt>
    <dgm:pt modelId="{F4070748-B32A-43BF-8377-68255A4B1F4A}" type="pres">
      <dgm:prSet presAssocID="{5DF0097A-3A1C-46D6-BF4A-FD0C3C15DE49}" presName="connTx" presStyleLbl="parChTrans1D2" presStyleIdx="9" presStyleCnt="10"/>
      <dgm:spPr/>
      <dgm:t>
        <a:bodyPr/>
        <a:lstStyle/>
        <a:p>
          <a:endParaRPr lang="en-US"/>
        </a:p>
      </dgm:t>
    </dgm:pt>
    <dgm:pt modelId="{FCBE45F1-0A50-419C-A3E2-3825A1C0ACC4}" type="pres">
      <dgm:prSet presAssocID="{07C5C0D7-0D38-4137-88D4-4E07B01B29E6}" presName="node" presStyleLbl="node1" presStyleIdx="9" presStyleCnt="10">
        <dgm:presLayoutVars>
          <dgm:bulletEnabled val="1"/>
        </dgm:presLayoutVars>
      </dgm:prSet>
      <dgm:spPr/>
      <dgm:t>
        <a:bodyPr/>
        <a:lstStyle/>
        <a:p>
          <a:endParaRPr lang="en-US"/>
        </a:p>
      </dgm:t>
    </dgm:pt>
  </dgm:ptLst>
  <dgm:cxnLst>
    <dgm:cxn modelId="{B41598E3-D860-4C8C-8845-6E050CC85B88}" type="presOf" srcId="{DC0A8AED-38B7-4FCF-B3ED-793AB03A5D40}" destId="{C8F7748A-CB3C-49CA-B8D0-BE6BDD3FF0DF}" srcOrd="0" destOrd="0" presId="urn:microsoft.com/office/officeart/2005/8/layout/radial1"/>
    <dgm:cxn modelId="{1D9B5741-C4D6-4837-8557-A6A4CC14895C}" type="presOf" srcId="{EE34E432-44D1-4CC7-8BDC-49EB8B4ADC9B}" destId="{2DCFF3FE-CED1-47A8-BD7D-0A4C4B72C013}" srcOrd="0" destOrd="0" presId="urn:microsoft.com/office/officeart/2005/8/layout/radial1"/>
    <dgm:cxn modelId="{18466E05-597A-4266-9AB0-88EEEC4B7022}" srcId="{009994B7-0CE7-4722-BBE9-A61867E5EC00}" destId="{D86E6A5D-3A11-458A-843A-010708CD3BD8}" srcOrd="6" destOrd="0" parTransId="{6545E337-CB81-449C-B346-917626F574B4}" sibTransId="{1271D61D-9EDF-4215-8DFC-611789D91849}"/>
    <dgm:cxn modelId="{19649F5C-F555-4A21-8E67-EDB6E403EB44}" type="presOf" srcId="{4BF2AD97-CFF5-428E-8077-2FDA0F48015B}" destId="{1AA81F59-1BDF-45DF-BC10-8068755591C9}" srcOrd="0" destOrd="0" presId="urn:microsoft.com/office/officeart/2005/8/layout/radial1"/>
    <dgm:cxn modelId="{C5FCFF3E-AC35-460D-AFFD-77BEB76E22A5}" type="presOf" srcId="{07C5C0D7-0D38-4137-88D4-4E07B01B29E6}" destId="{FCBE45F1-0A50-419C-A3E2-3825A1C0ACC4}" srcOrd="0" destOrd="0" presId="urn:microsoft.com/office/officeart/2005/8/layout/radial1"/>
    <dgm:cxn modelId="{EA58B1B5-49A0-402E-A3C7-869B8394B630}" srcId="{009994B7-0CE7-4722-BBE9-A61867E5EC00}" destId="{32F28FF4-0621-423C-81FE-4B5AED297B1E}" srcOrd="3" destOrd="0" parTransId="{9B93A67D-AA21-41D7-A14E-EEC46D22F329}" sibTransId="{F9676150-7BBF-4F66-935E-2886E1BE97E1}"/>
    <dgm:cxn modelId="{6DF0AF6C-4E48-435F-936D-AF23F08E844A}" type="presOf" srcId="{C5662847-0B19-450B-A166-F5879638DEEE}" destId="{EACC115A-72D9-47E5-B90F-A4EF1FB0A6B7}" srcOrd="0"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A07A5766-B83E-4644-BA70-4AE6E788A1EA}" srcId="{009994B7-0CE7-4722-BBE9-A61867E5EC00}" destId="{4BF2AD97-CFF5-428E-8077-2FDA0F48015B}" srcOrd="7" destOrd="0" parTransId="{EC944D57-8525-4FF1-A879-65AFC1BE0376}" sibTransId="{6AD93C48-E8CC-4A95-B0F8-73AB31C4DEF7}"/>
    <dgm:cxn modelId="{F37E5471-0DD2-4539-A0B1-ADAD9667CEA5}" type="presOf" srcId="{EC944D57-8525-4FF1-A879-65AFC1BE0376}" destId="{33E056BD-A1DE-4E46-83E6-FDD28482038B}" srcOrd="0" destOrd="0" presId="urn:microsoft.com/office/officeart/2005/8/layout/radial1"/>
    <dgm:cxn modelId="{FBCDE962-C261-4F03-8E8A-E898B37D12F1}" type="presOf" srcId="{DC0A8AED-38B7-4FCF-B3ED-793AB03A5D40}" destId="{BDC00BD5-F54F-4586-9A6D-FCD936D83B34}" srcOrd="1" destOrd="0" presId="urn:microsoft.com/office/officeart/2005/8/layout/radial1"/>
    <dgm:cxn modelId="{611D0086-E9E7-47D2-A92C-FA8D8C54F499}" type="presOf" srcId="{B8A38589-A887-40E3-A1A8-84D2B8A78E39}" destId="{63F20913-A403-4E8B-83AB-19AF506B4854}" srcOrd="0" destOrd="0" presId="urn:microsoft.com/office/officeart/2005/8/layout/radial1"/>
    <dgm:cxn modelId="{3FDC6E19-9A26-4B0E-8214-96444980BD9D}" type="presOf" srcId="{2C610FD5-0992-4C8B-B352-65946E079E85}" destId="{AFF3978A-5A87-41E5-8054-68AC3588779B}" srcOrd="1" destOrd="0" presId="urn:microsoft.com/office/officeart/2005/8/layout/radial1"/>
    <dgm:cxn modelId="{57BB158F-12E9-4686-87E3-AAA0BDDEA4CC}" srcId="{009994B7-0CE7-4722-BBE9-A61867E5EC00}" destId="{146013C4-E3AB-4231-A358-AEA1E744123F}" srcOrd="5" destOrd="0" parTransId="{5CE5A7AD-03F7-46E0-8791-40C04D3D13DD}" sibTransId="{67467D3F-8ADC-4B90-9EB7-8EA8C8D5A1EA}"/>
    <dgm:cxn modelId="{B0086811-6447-473D-9846-9E1109417CC0}" type="presOf" srcId="{5CE5A7AD-03F7-46E0-8791-40C04D3D13DD}" destId="{7577F4A0-5C45-477C-8E38-592D27567CDC}" srcOrd="1" destOrd="0" presId="urn:microsoft.com/office/officeart/2005/8/layout/radial1"/>
    <dgm:cxn modelId="{9D36E112-871A-42A1-8FCB-7FF5B0D65CBE}" type="presOf" srcId="{65239A78-FAF0-4806-819C-2844B809A50C}" destId="{C800981D-E3AB-47FA-85F3-D76C032D4B08}" srcOrd="0" destOrd="0" presId="urn:microsoft.com/office/officeart/2005/8/layout/radial1"/>
    <dgm:cxn modelId="{8C2784D1-59F6-482C-AA77-B6719084259E}" type="presOf" srcId="{5CE5A7AD-03F7-46E0-8791-40C04D3D13DD}" destId="{22B4C10C-7454-4326-86E8-E144DE386E40}" srcOrd="0" destOrd="0" presId="urn:microsoft.com/office/officeart/2005/8/layout/radial1"/>
    <dgm:cxn modelId="{BAAB9C9E-5067-4607-894E-E79DB286A0CE}" srcId="{009994B7-0CE7-4722-BBE9-A61867E5EC00}" destId="{C5662847-0B19-450B-A166-F5879638DEEE}" srcOrd="2" destOrd="0" parTransId="{EE34E432-44D1-4CC7-8BDC-49EB8B4ADC9B}" sibTransId="{CE126896-8417-44B5-AF57-BCC67FB109BD}"/>
    <dgm:cxn modelId="{3C0858F1-9F39-4BD2-A4BB-1EF9B81A5757}" type="presOf" srcId="{B4860774-E9AB-423F-A46B-9F2729D423BB}" destId="{FB399327-AAD2-435E-9F0D-DB910FACB70B}" srcOrd="0" destOrd="0" presId="urn:microsoft.com/office/officeart/2005/8/layout/radial1"/>
    <dgm:cxn modelId="{A723BAB9-0463-41F9-B410-014C6E0EA5F8}" srcId="{009994B7-0CE7-4722-BBE9-A61867E5EC00}" destId="{B8A38589-A887-40E3-A1A8-84D2B8A78E39}" srcOrd="8" destOrd="0" parTransId="{FDA0B2B6-AC47-484B-B078-00C5546C8D59}" sibTransId="{16B9049A-279E-4DF1-BFB5-671A17D22D35}"/>
    <dgm:cxn modelId="{ED578534-0349-4813-8CD4-A7ED8CF9E1D1}" type="presOf" srcId="{FDA0B2B6-AC47-484B-B078-00C5546C8D59}" destId="{148E8F0C-B349-406A-8889-72B510C4611B}" srcOrd="1" destOrd="0" presId="urn:microsoft.com/office/officeart/2005/8/layout/radial1"/>
    <dgm:cxn modelId="{4254DC78-0874-4FB1-9AF2-A78E1CEAFE9B}" type="presOf" srcId="{5DF0097A-3A1C-46D6-BF4A-FD0C3C15DE49}" destId="{0E331453-B85C-4405-B2E7-EF8C5EDAB6F6}" srcOrd="0" destOrd="0" presId="urn:microsoft.com/office/officeart/2005/8/layout/radial1"/>
    <dgm:cxn modelId="{D5C44109-3714-4141-B62D-9EA890C82E6B}" type="presOf" srcId="{36DE5A6A-6206-4E8C-B892-0A293D88183C}" destId="{34FBF040-3454-4AAD-B850-9AB629DD8998}" srcOrd="1" destOrd="0" presId="urn:microsoft.com/office/officeart/2005/8/layout/radial1"/>
    <dgm:cxn modelId="{FCE30D2E-2AB2-4B51-93F5-AA7E56E214E5}" srcId="{009994B7-0CE7-4722-BBE9-A61867E5EC00}" destId="{65239A78-FAF0-4806-819C-2844B809A50C}" srcOrd="4" destOrd="0" parTransId="{2C610FD5-0992-4C8B-B352-65946E079E85}" sibTransId="{47B564E0-0AB6-4255-B865-70617DBD4A49}"/>
    <dgm:cxn modelId="{7FB6FC60-1B62-4537-AB40-48C60DADF7B9}" type="presOf" srcId="{2C610FD5-0992-4C8B-B352-65946E079E85}" destId="{4271FD87-36E1-40EC-9D1C-52A1CF5BCD86}" srcOrd="0" destOrd="0" presId="urn:microsoft.com/office/officeart/2005/8/layout/radial1"/>
    <dgm:cxn modelId="{1D800882-C2C6-451C-BAD2-F3EE6C00192E}" type="presOf" srcId="{5DF0097A-3A1C-46D6-BF4A-FD0C3C15DE49}" destId="{F4070748-B32A-43BF-8377-68255A4B1F4A}" srcOrd="1" destOrd="0" presId="urn:microsoft.com/office/officeart/2005/8/layout/radial1"/>
    <dgm:cxn modelId="{89AE8F33-493D-4F49-A42C-06802B5D986A}" type="presOf" srcId="{D86E6A5D-3A11-458A-843A-010708CD3BD8}" destId="{8B29EFAB-CDE6-41C3-86FA-02827FCA62F4}" srcOrd="0" destOrd="0" presId="urn:microsoft.com/office/officeart/2005/8/layout/radial1"/>
    <dgm:cxn modelId="{7BE40E43-6830-4769-B186-C95DEE4429EA}" srcId="{009994B7-0CE7-4722-BBE9-A61867E5EC00}" destId="{07C5C0D7-0D38-4137-88D4-4E07B01B29E6}" srcOrd="9" destOrd="0" parTransId="{5DF0097A-3A1C-46D6-BF4A-FD0C3C15DE49}" sibTransId="{760063E5-7E65-48F7-812E-874A917D7CC7}"/>
    <dgm:cxn modelId="{77FC1271-77A4-4685-AC31-D2F774731223}" srcId="{009994B7-0CE7-4722-BBE9-A61867E5EC00}" destId="{0423CF4F-8D74-42BF-A768-7B4767C1F352}" srcOrd="1" destOrd="0" parTransId="{36DE5A6A-6206-4E8C-B892-0A293D88183C}" sibTransId="{F8E0E70A-B751-4795-AD33-01E2D6394551}"/>
    <dgm:cxn modelId="{610C1CC6-1916-4F75-BD47-7F531E790475}" srcId="{37234ED3-1614-4BFE-BEF1-0A44C144322C}" destId="{009994B7-0CE7-4722-BBE9-A61867E5EC00}" srcOrd="0" destOrd="0" parTransId="{1E144187-6ADA-4C88-A7E6-3EBF1D945523}" sibTransId="{59F04EE9-A703-4C49-A4BD-F2EC55A7A33F}"/>
    <dgm:cxn modelId="{7F8B798D-FC43-4CAC-9BCB-74D32B824C9F}" type="presOf" srcId="{9B93A67D-AA21-41D7-A14E-EEC46D22F329}" destId="{D42EB17F-B3F3-467C-B841-750A247EBEDB}" srcOrd="0" destOrd="0" presId="urn:microsoft.com/office/officeart/2005/8/layout/radial1"/>
    <dgm:cxn modelId="{FC7B4222-5826-4372-AEA8-BA193AB58454}" type="presOf" srcId="{FDA0B2B6-AC47-484B-B078-00C5546C8D59}" destId="{D69947F0-DB98-4438-89A3-C3C74462BA1E}" srcOrd="0" destOrd="0" presId="urn:microsoft.com/office/officeart/2005/8/layout/radial1"/>
    <dgm:cxn modelId="{7507D38E-C3AA-46AC-A1C3-7DFC68E4EEAD}" type="presOf" srcId="{009994B7-0CE7-4722-BBE9-A61867E5EC00}" destId="{0E49921C-1B2C-4248-B1AB-F258E04E139A}" srcOrd="0" destOrd="0" presId="urn:microsoft.com/office/officeart/2005/8/layout/radial1"/>
    <dgm:cxn modelId="{E36CF75F-0B62-47AE-99BB-0BA6C055ADD0}" type="presOf" srcId="{36DE5A6A-6206-4E8C-B892-0A293D88183C}" destId="{1C5A42A9-D291-4A2C-A446-8A1934CDDAEA}" srcOrd="0" destOrd="0" presId="urn:microsoft.com/office/officeart/2005/8/layout/radial1"/>
    <dgm:cxn modelId="{41F4EA38-B94A-448A-BB14-2DDDD2C0929E}" type="presOf" srcId="{6545E337-CB81-449C-B346-917626F574B4}" destId="{2129AECB-FB34-432C-BE71-D0E324FFECA9}" srcOrd="1" destOrd="0" presId="urn:microsoft.com/office/officeart/2005/8/layout/radial1"/>
    <dgm:cxn modelId="{B28FDA9D-A045-4564-A409-0CE14E27C412}" type="presOf" srcId="{146013C4-E3AB-4231-A358-AEA1E744123F}" destId="{3B40FFD6-B9BA-4083-8DE1-C5F8F34A7E7C}" srcOrd="0" destOrd="0" presId="urn:microsoft.com/office/officeart/2005/8/layout/radial1"/>
    <dgm:cxn modelId="{FB4C5BC7-AAC6-4439-9C03-8E2B877384C9}" type="presOf" srcId="{0423CF4F-8D74-42BF-A768-7B4767C1F352}" destId="{2C51B2A3-7DD3-4B55-ABD1-5A42ADA86B6C}" srcOrd="0" destOrd="0" presId="urn:microsoft.com/office/officeart/2005/8/layout/radial1"/>
    <dgm:cxn modelId="{156D6B12-8DA6-47E0-84D2-DA6CE40629B0}" type="presOf" srcId="{EE34E432-44D1-4CC7-8BDC-49EB8B4ADC9B}" destId="{BAAC337C-93F6-4990-B303-97E1A8B45426}" srcOrd="1" destOrd="0" presId="urn:microsoft.com/office/officeart/2005/8/layout/radial1"/>
    <dgm:cxn modelId="{1A4CE58D-F687-455E-86F2-470D18601807}" type="presOf" srcId="{EC944D57-8525-4FF1-A879-65AFC1BE0376}" destId="{2111C6A0-F747-40BC-8BD1-70AB989DE0B7}" srcOrd="1" destOrd="0" presId="urn:microsoft.com/office/officeart/2005/8/layout/radial1"/>
    <dgm:cxn modelId="{556FB2DE-67C8-457B-8724-51D71D60E606}" type="presOf" srcId="{9B93A67D-AA21-41D7-A14E-EEC46D22F329}" destId="{3B210FB0-59F6-4620-A94E-AC1032DCDD06}" srcOrd="1" destOrd="0" presId="urn:microsoft.com/office/officeart/2005/8/layout/radial1"/>
    <dgm:cxn modelId="{6CFB46DA-32B1-4560-8142-091663B70A03}" srcId="{009994B7-0CE7-4722-BBE9-A61867E5EC00}" destId="{B4860774-E9AB-423F-A46B-9F2729D423BB}" srcOrd="0" destOrd="0" parTransId="{DC0A8AED-38B7-4FCF-B3ED-793AB03A5D40}" sibTransId="{231D76C8-78FD-4591-A884-D2CF0DF13AB5}"/>
    <dgm:cxn modelId="{21C909E5-15A2-4A68-A045-2C00AB24D545}" type="presOf" srcId="{6545E337-CB81-449C-B346-917626F574B4}" destId="{DBC76E97-1870-49B3-BEEC-8B33BD0E22BC}" srcOrd="0" destOrd="0" presId="urn:microsoft.com/office/officeart/2005/8/layout/radial1"/>
    <dgm:cxn modelId="{F95363FE-8F57-40F9-857B-CEBEB5850A7C}" type="presOf" srcId="{32F28FF4-0621-423C-81FE-4B5AED297B1E}" destId="{3C764457-192B-4EB5-A4A5-8296E207A6C3}" srcOrd="0" destOrd="0" presId="urn:microsoft.com/office/officeart/2005/8/layout/radial1"/>
    <dgm:cxn modelId="{494887B9-5595-482C-A7B2-C565400A1751}" type="presParOf" srcId="{147C5EC9-C0EA-47E5-AB7B-457C7E221556}" destId="{0E49921C-1B2C-4248-B1AB-F258E04E139A}" srcOrd="0" destOrd="0" presId="urn:microsoft.com/office/officeart/2005/8/layout/radial1"/>
    <dgm:cxn modelId="{A1E59316-9793-4245-86C4-F6E7480C697E}" type="presParOf" srcId="{147C5EC9-C0EA-47E5-AB7B-457C7E221556}" destId="{C8F7748A-CB3C-49CA-B8D0-BE6BDD3FF0DF}" srcOrd="1" destOrd="0" presId="urn:microsoft.com/office/officeart/2005/8/layout/radial1"/>
    <dgm:cxn modelId="{A79A6C88-02C4-4C74-8D45-F78243376C2D}" type="presParOf" srcId="{C8F7748A-CB3C-49CA-B8D0-BE6BDD3FF0DF}" destId="{BDC00BD5-F54F-4586-9A6D-FCD936D83B34}" srcOrd="0" destOrd="0" presId="urn:microsoft.com/office/officeart/2005/8/layout/radial1"/>
    <dgm:cxn modelId="{B2DB46E7-3E7E-49A6-B3F0-4B6AAD3CF528}" type="presParOf" srcId="{147C5EC9-C0EA-47E5-AB7B-457C7E221556}" destId="{FB399327-AAD2-435E-9F0D-DB910FACB70B}" srcOrd="2" destOrd="0" presId="urn:microsoft.com/office/officeart/2005/8/layout/radial1"/>
    <dgm:cxn modelId="{31B237A8-44FB-44ED-B351-5A414CA5AD0D}" type="presParOf" srcId="{147C5EC9-C0EA-47E5-AB7B-457C7E221556}" destId="{1C5A42A9-D291-4A2C-A446-8A1934CDDAEA}" srcOrd="3" destOrd="0" presId="urn:microsoft.com/office/officeart/2005/8/layout/radial1"/>
    <dgm:cxn modelId="{3F51C4FD-503D-42D8-AC66-3DB556B03551}" type="presParOf" srcId="{1C5A42A9-D291-4A2C-A446-8A1934CDDAEA}" destId="{34FBF040-3454-4AAD-B850-9AB629DD8998}" srcOrd="0" destOrd="0" presId="urn:microsoft.com/office/officeart/2005/8/layout/radial1"/>
    <dgm:cxn modelId="{1A4A651B-00C7-4B9D-A786-39D00D8469C8}" type="presParOf" srcId="{147C5EC9-C0EA-47E5-AB7B-457C7E221556}" destId="{2C51B2A3-7DD3-4B55-ABD1-5A42ADA86B6C}" srcOrd="4" destOrd="0" presId="urn:microsoft.com/office/officeart/2005/8/layout/radial1"/>
    <dgm:cxn modelId="{AB1ED6FF-10BA-43B2-843C-D3A3C6E49F2E}" type="presParOf" srcId="{147C5EC9-C0EA-47E5-AB7B-457C7E221556}" destId="{2DCFF3FE-CED1-47A8-BD7D-0A4C4B72C013}" srcOrd="5" destOrd="0" presId="urn:microsoft.com/office/officeart/2005/8/layout/radial1"/>
    <dgm:cxn modelId="{F03B674C-733E-42F7-B189-54DF331A1419}" type="presParOf" srcId="{2DCFF3FE-CED1-47A8-BD7D-0A4C4B72C013}" destId="{BAAC337C-93F6-4990-B303-97E1A8B45426}" srcOrd="0" destOrd="0" presId="urn:microsoft.com/office/officeart/2005/8/layout/radial1"/>
    <dgm:cxn modelId="{BA2801C7-615A-4047-A937-ACC27E172462}" type="presParOf" srcId="{147C5EC9-C0EA-47E5-AB7B-457C7E221556}" destId="{EACC115A-72D9-47E5-B90F-A4EF1FB0A6B7}" srcOrd="6" destOrd="0" presId="urn:microsoft.com/office/officeart/2005/8/layout/radial1"/>
    <dgm:cxn modelId="{D0D48EF4-DB5A-4EDE-A29D-A507CA6A24D8}" type="presParOf" srcId="{147C5EC9-C0EA-47E5-AB7B-457C7E221556}" destId="{D42EB17F-B3F3-467C-B841-750A247EBEDB}" srcOrd="7" destOrd="0" presId="urn:microsoft.com/office/officeart/2005/8/layout/radial1"/>
    <dgm:cxn modelId="{0F233872-9FAE-4177-8ABA-98742C41A8A8}" type="presParOf" srcId="{D42EB17F-B3F3-467C-B841-750A247EBEDB}" destId="{3B210FB0-59F6-4620-A94E-AC1032DCDD06}" srcOrd="0" destOrd="0" presId="urn:microsoft.com/office/officeart/2005/8/layout/radial1"/>
    <dgm:cxn modelId="{198D3BA2-0E06-4E45-BEC3-B665E405C61D}" type="presParOf" srcId="{147C5EC9-C0EA-47E5-AB7B-457C7E221556}" destId="{3C764457-192B-4EB5-A4A5-8296E207A6C3}" srcOrd="8" destOrd="0" presId="urn:microsoft.com/office/officeart/2005/8/layout/radial1"/>
    <dgm:cxn modelId="{2A89E243-F845-4B95-BC45-0C6853BC970E}" type="presParOf" srcId="{147C5EC9-C0EA-47E5-AB7B-457C7E221556}" destId="{4271FD87-36E1-40EC-9D1C-52A1CF5BCD86}" srcOrd="9" destOrd="0" presId="urn:microsoft.com/office/officeart/2005/8/layout/radial1"/>
    <dgm:cxn modelId="{913D9731-1BF1-453C-83D8-9CDBE463608A}" type="presParOf" srcId="{4271FD87-36E1-40EC-9D1C-52A1CF5BCD86}" destId="{AFF3978A-5A87-41E5-8054-68AC3588779B}" srcOrd="0" destOrd="0" presId="urn:microsoft.com/office/officeart/2005/8/layout/radial1"/>
    <dgm:cxn modelId="{722BD58E-F7ED-42CF-8B6E-E1C05CA777C7}" type="presParOf" srcId="{147C5EC9-C0EA-47E5-AB7B-457C7E221556}" destId="{C800981D-E3AB-47FA-85F3-D76C032D4B08}" srcOrd="10" destOrd="0" presId="urn:microsoft.com/office/officeart/2005/8/layout/radial1"/>
    <dgm:cxn modelId="{6B97FFE7-2CF6-463F-8A6E-31F58F2FB944}" type="presParOf" srcId="{147C5EC9-C0EA-47E5-AB7B-457C7E221556}" destId="{22B4C10C-7454-4326-86E8-E144DE386E40}" srcOrd="11" destOrd="0" presId="urn:microsoft.com/office/officeart/2005/8/layout/radial1"/>
    <dgm:cxn modelId="{7FDE4E98-4C5D-4DB1-8396-CA90FAF2ABB5}" type="presParOf" srcId="{22B4C10C-7454-4326-86E8-E144DE386E40}" destId="{7577F4A0-5C45-477C-8E38-592D27567CDC}" srcOrd="0" destOrd="0" presId="urn:microsoft.com/office/officeart/2005/8/layout/radial1"/>
    <dgm:cxn modelId="{C53DB493-1F6A-4157-9856-46CC6993A8F5}" type="presParOf" srcId="{147C5EC9-C0EA-47E5-AB7B-457C7E221556}" destId="{3B40FFD6-B9BA-4083-8DE1-C5F8F34A7E7C}" srcOrd="12" destOrd="0" presId="urn:microsoft.com/office/officeart/2005/8/layout/radial1"/>
    <dgm:cxn modelId="{4A3D18B5-F05A-4DBA-B7E6-C160DD28AA53}" type="presParOf" srcId="{147C5EC9-C0EA-47E5-AB7B-457C7E221556}" destId="{DBC76E97-1870-49B3-BEEC-8B33BD0E22BC}" srcOrd="13" destOrd="0" presId="urn:microsoft.com/office/officeart/2005/8/layout/radial1"/>
    <dgm:cxn modelId="{7408482B-9D2B-4932-99B2-5915AE9D84C5}" type="presParOf" srcId="{DBC76E97-1870-49B3-BEEC-8B33BD0E22BC}" destId="{2129AECB-FB34-432C-BE71-D0E324FFECA9}" srcOrd="0" destOrd="0" presId="urn:microsoft.com/office/officeart/2005/8/layout/radial1"/>
    <dgm:cxn modelId="{D3D1F46F-1FEB-4DEA-92C5-066CD0540D57}" type="presParOf" srcId="{147C5EC9-C0EA-47E5-AB7B-457C7E221556}" destId="{8B29EFAB-CDE6-41C3-86FA-02827FCA62F4}" srcOrd="14" destOrd="0" presId="urn:microsoft.com/office/officeart/2005/8/layout/radial1"/>
    <dgm:cxn modelId="{F0541C09-A2B7-4E76-8BC1-C04EFE9E9ED1}" type="presParOf" srcId="{147C5EC9-C0EA-47E5-AB7B-457C7E221556}" destId="{33E056BD-A1DE-4E46-83E6-FDD28482038B}" srcOrd="15" destOrd="0" presId="urn:microsoft.com/office/officeart/2005/8/layout/radial1"/>
    <dgm:cxn modelId="{54D90B1A-1CD8-441E-97C6-6EC561C364B6}" type="presParOf" srcId="{33E056BD-A1DE-4E46-83E6-FDD28482038B}" destId="{2111C6A0-F747-40BC-8BD1-70AB989DE0B7}" srcOrd="0" destOrd="0" presId="urn:microsoft.com/office/officeart/2005/8/layout/radial1"/>
    <dgm:cxn modelId="{CCB287F5-B464-453E-A5E4-555722D2BB74}" type="presParOf" srcId="{147C5EC9-C0EA-47E5-AB7B-457C7E221556}" destId="{1AA81F59-1BDF-45DF-BC10-8068755591C9}" srcOrd="16" destOrd="0" presId="urn:microsoft.com/office/officeart/2005/8/layout/radial1"/>
    <dgm:cxn modelId="{35BCD782-A816-48AF-8D77-66A23CA3176D}" type="presParOf" srcId="{147C5EC9-C0EA-47E5-AB7B-457C7E221556}" destId="{D69947F0-DB98-4438-89A3-C3C74462BA1E}" srcOrd="17" destOrd="0" presId="urn:microsoft.com/office/officeart/2005/8/layout/radial1"/>
    <dgm:cxn modelId="{3A8974D2-8C6E-48D4-9923-6C29158E5AC8}" type="presParOf" srcId="{D69947F0-DB98-4438-89A3-C3C74462BA1E}" destId="{148E8F0C-B349-406A-8889-72B510C4611B}" srcOrd="0" destOrd="0" presId="urn:microsoft.com/office/officeart/2005/8/layout/radial1"/>
    <dgm:cxn modelId="{5F455034-D0B6-4B6C-97FC-43F33025B95F}" type="presParOf" srcId="{147C5EC9-C0EA-47E5-AB7B-457C7E221556}" destId="{63F20913-A403-4E8B-83AB-19AF506B4854}" srcOrd="18" destOrd="0" presId="urn:microsoft.com/office/officeart/2005/8/layout/radial1"/>
    <dgm:cxn modelId="{DF88DAAC-7FBD-4148-BE69-004FE2998B8E}" type="presParOf" srcId="{147C5EC9-C0EA-47E5-AB7B-457C7E221556}" destId="{0E331453-B85C-4405-B2E7-EF8C5EDAB6F6}" srcOrd="19" destOrd="0" presId="urn:microsoft.com/office/officeart/2005/8/layout/radial1"/>
    <dgm:cxn modelId="{26241287-76A7-4C09-8A73-D57A81D55BD9}" type="presParOf" srcId="{0E331453-B85C-4405-B2E7-EF8C5EDAB6F6}" destId="{F4070748-B32A-43BF-8377-68255A4B1F4A}" srcOrd="0" destOrd="0" presId="urn:microsoft.com/office/officeart/2005/8/layout/radial1"/>
    <dgm:cxn modelId="{6B1F32C5-E303-4338-95AA-36798F094A6A}" type="presParOf" srcId="{147C5EC9-C0EA-47E5-AB7B-457C7E221556}" destId="{FCBE45F1-0A50-419C-A3E2-3825A1C0ACC4}" srcOrd="2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Social care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custT="1"/>
      <dgm:spPr>
        <a:solidFill>
          <a:schemeClr val="bg1"/>
        </a:solidFill>
        <a:ln>
          <a:solidFill>
            <a:schemeClr val="tx1"/>
          </a:solidFill>
        </a:ln>
      </dgm:spPr>
      <dgm:t>
        <a:bodyPr/>
        <a:lstStyle/>
        <a:p>
          <a:r>
            <a:rPr lang="en-US" sz="1400" dirty="0">
              <a:solidFill>
                <a:schemeClr val="tx1"/>
              </a:solidFill>
            </a:rPr>
            <a:t> Retirement home</a:t>
          </a:r>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phldr="1"/>
      <dgm:spPr>
        <a:solidFill>
          <a:schemeClr val="bg1"/>
        </a:solidFill>
        <a:ln>
          <a:solidFill>
            <a:schemeClr val="tx1"/>
          </a:solidFill>
        </a:ln>
      </dgm:spPr>
      <dgm:t>
        <a:bodyPr/>
        <a:lstStyle/>
        <a:p>
          <a:endParaRPr lang="en-US"/>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1"/>
      <dgm:spPr>
        <a:solidFill>
          <a:schemeClr val="bg1"/>
        </a:solidFill>
        <a:ln>
          <a:solidFill>
            <a:schemeClr val="tx1"/>
          </a:solidFill>
        </a:ln>
      </dgm:spPr>
      <dgm:t>
        <a:bodyPr/>
        <a:lstStyle/>
        <a:p>
          <a:endParaRPr lang="en-US" dirty="0"/>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phldr="1"/>
      <dgm:spPr>
        <a:solidFill>
          <a:schemeClr val="bg1"/>
        </a:solidFill>
        <a:ln>
          <a:solidFill>
            <a:schemeClr val="tx1"/>
          </a:solidFill>
        </a:ln>
      </dgm:spPr>
      <dgm:t>
        <a:bodyPr/>
        <a:lstStyle/>
        <a:p>
          <a:endParaRPr lang="en-US" dirty="0"/>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25D30F48-C9AE-4B48-AB97-6FDD43A18FB8}">
      <dgm:prSet phldrT="[Text]"/>
      <dgm:spPr>
        <a:solidFill>
          <a:schemeClr val="bg1"/>
        </a:solidFill>
        <a:ln>
          <a:solidFill>
            <a:schemeClr val="tx1"/>
          </a:solidFill>
        </a:ln>
      </dgm:spPr>
      <dgm:t>
        <a:bodyPr/>
        <a:lstStyle/>
        <a:p>
          <a:r>
            <a:rPr lang="en-US" dirty="0"/>
            <a:t> </a:t>
          </a:r>
        </a:p>
      </dgm:t>
    </dgm:pt>
    <dgm:pt modelId="{CEF815BA-DD08-40AC-B592-189013BEF2AC}" type="parTrans" cxnId="{D120A6F8-1C11-4F43-8361-1E451DF9D9A7}">
      <dgm:prSet/>
      <dgm:spPr/>
      <dgm:t>
        <a:bodyPr/>
        <a:lstStyle/>
        <a:p>
          <a:endParaRPr lang="en-GB"/>
        </a:p>
      </dgm:t>
    </dgm:pt>
    <dgm:pt modelId="{90A8513E-8B76-4343-B574-B3F15535419A}" type="sibTrans" cxnId="{D120A6F8-1C11-4F43-8361-1E451DF9D9A7}">
      <dgm:prSet/>
      <dgm:spPr/>
      <dgm:t>
        <a:bodyPr/>
        <a:lstStyle/>
        <a:p>
          <a:endParaRPr lang="en-GB"/>
        </a:p>
      </dgm:t>
    </dgm:pt>
    <dgm:pt modelId="{2E70A745-7D32-4392-86C7-582F01CCD0E6}">
      <dgm:prSet phldrT="[Text]"/>
      <dgm:spPr>
        <a:solidFill>
          <a:schemeClr val="bg1"/>
        </a:solidFill>
        <a:ln>
          <a:solidFill>
            <a:schemeClr val="tx1"/>
          </a:solidFill>
        </a:ln>
      </dgm:spPr>
      <dgm:t>
        <a:bodyPr/>
        <a:lstStyle/>
        <a:p>
          <a:r>
            <a:rPr lang="en-US" dirty="0"/>
            <a:t> </a:t>
          </a:r>
        </a:p>
      </dgm:t>
    </dgm:pt>
    <dgm:pt modelId="{F3D1D8FF-80C5-4331-9BB8-D9E5B2C92986}" type="parTrans" cxnId="{4269E30D-BAB6-4076-BDE6-F128CBDFFC15}">
      <dgm:prSet/>
      <dgm:spPr/>
      <dgm:t>
        <a:bodyPr/>
        <a:lstStyle/>
        <a:p>
          <a:endParaRPr lang="en-GB"/>
        </a:p>
      </dgm:t>
    </dgm:pt>
    <dgm:pt modelId="{3FBEE9A5-255F-4538-BFBC-8B46E7A8200B}" type="sibTrans" cxnId="{4269E30D-BAB6-4076-BDE6-F128CBDFFC15}">
      <dgm:prSet/>
      <dgm:spPr/>
      <dgm:t>
        <a:bodyPr/>
        <a:lstStyle/>
        <a:p>
          <a:endParaRPr lang="en-GB"/>
        </a:p>
      </dgm:t>
    </dgm:pt>
    <dgm:pt modelId="{D9E37B50-B1BD-416D-BE4D-9B390A09506C}">
      <dgm:prSet phldrT="[Text]"/>
      <dgm:spPr>
        <a:solidFill>
          <a:schemeClr val="bg1"/>
        </a:solidFill>
        <a:ln>
          <a:solidFill>
            <a:schemeClr val="tx1"/>
          </a:solidFill>
        </a:ln>
      </dgm:spPr>
      <dgm:t>
        <a:bodyPr/>
        <a:lstStyle/>
        <a:p>
          <a:endParaRPr lang="en-US" dirty="0"/>
        </a:p>
      </dgm:t>
    </dgm:pt>
    <dgm:pt modelId="{E4ADC2ED-5CE2-44DF-B1D5-F000BB998C28}" type="parTrans" cxnId="{9A40C675-8018-4898-8B48-D0FB58C5E420}">
      <dgm:prSet/>
      <dgm:spPr/>
      <dgm:t>
        <a:bodyPr/>
        <a:lstStyle/>
        <a:p>
          <a:endParaRPr lang="en-GB"/>
        </a:p>
      </dgm:t>
    </dgm:pt>
    <dgm:pt modelId="{2A11F853-9529-454C-A5D9-17DA67FBFD20}" type="sibTrans" cxnId="{9A40C675-8018-4898-8B48-D0FB58C5E420}">
      <dgm:prSet/>
      <dgm:spPr/>
      <dgm:t>
        <a:bodyPr/>
        <a:lstStyle/>
        <a:p>
          <a:endParaRPr lang="en-GB"/>
        </a:p>
      </dgm:t>
    </dgm:pt>
    <dgm:pt modelId="{8B9F45AB-EE54-4A1D-A4FD-5CB50187F9D2}">
      <dgm:prSet/>
      <dgm:spPr/>
      <dgm:t>
        <a:bodyPr/>
        <a:lstStyle/>
        <a:p>
          <a:endParaRPr lang="en-GB"/>
        </a:p>
      </dgm:t>
    </dgm:pt>
    <dgm:pt modelId="{3BDD2F5C-D65F-4B28-91A7-CF1118FA7DDE}" type="parTrans" cxnId="{5A9211B4-BE0B-4923-B905-B51DDEB7C61D}">
      <dgm:prSet/>
      <dgm:spPr/>
      <dgm:t>
        <a:bodyPr/>
        <a:lstStyle/>
        <a:p>
          <a:endParaRPr lang="en-GB"/>
        </a:p>
      </dgm:t>
    </dgm:pt>
    <dgm:pt modelId="{1E543CE3-5987-4E00-BB05-405E265174BE}" type="sibTrans" cxnId="{5A9211B4-BE0B-4923-B905-B51DDEB7C61D}">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7"/>
      <dgm:spPr/>
      <dgm:t>
        <a:bodyPr/>
        <a:lstStyle/>
        <a:p>
          <a:endParaRPr lang="en-US"/>
        </a:p>
      </dgm:t>
    </dgm:pt>
    <dgm:pt modelId="{BDC00BD5-F54F-4586-9A6D-FCD936D83B34}" type="pres">
      <dgm:prSet presAssocID="{DC0A8AED-38B7-4FCF-B3ED-793AB03A5D40}" presName="connTx" presStyleLbl="parChTrans1D2" presStyleIdx="0" presStyleCnt="7"/>
      <dgm:spPr/>
      <dgm:t>
        <a:bodyPr/>
        <a:lstStyle/>
        <a:p>
          <a:endParaRPr lang="en-US"/>
        </a:p>
      </dgm:t>
    </dgm:pt>
    <dgm:pt modelId="{FB399327-AAD2-435E-9F0D-DB910FACB70B}" type="pres">
      <dgm:prSet presAssocID="{B4860774-E9AB-423F-A46B-9F2729D423BB}" presName="node" presStyleLbl="node1" presStyleIdx="0" presStyleCnt="7">
        <dgm:presLayoutVars>
          <dgm:bulletEnabled val="1"/>
        </dgm:presLayoutVars>
      </dgm:prSet>
      <dgm:spPr/>
      <dgm:t>
        <a:bodyPr/>
        <a:lstStyle/>
        <a:p>
          <a:endParaRPr lang="en-US"/>
        </a:p>
      </dgm:t>
    </dgm:pt>
    <dgm:pt modelId="{0E72819C-AF97-4B91-8374-E2DCC89DA125}" type="pres">
      <dgm:prSet presAssocID="{CEF815BA-DD08-40AC-B592-189013BEF2AC}" presName="Name9" presStyleLbl="parChTrans1D2" presStyleIdx="1" presStyleCnt="7"/>
      <dgm:spPr/>
      <dgm:t>
        <a:bodyPr/>
        <a:lstStyle/>
        <a:p>
          <a:endParaRPr lang="en-US"/>
        </a:p>
      </dgm:t>
    </dgm:pt>
    <dgm:pt modelId="{125B33C5-839C-450C-B756-95958D2366F6}" type="pres">
      <dgm:prSet presAssocID="{CEF815BA-DD08-40AC-B592-189013BEF2AC}" presName="connTx" presStyleLbl="parChTrans1D2" presStyleIdx="1" presStyleCnt="7"/>
      <dgm:spPr/>
      <dgm:t>
        <a:bodyPr/>
        <a:lstStyle/>
        <a:p>
          <a:endParaRPr lang="en-US"/>
        </a:p>
      </dgm:t>
    </dgm:pt>
    <dgm:pt modelId="{E8BC3C68-3BDC-445F-9C76-ED7B340229E5}" type="pres">
      <dgm:prSet presAssocID="{25D30F48-C9AE-4B48-AB97-6FDD43A18FB8}" presName="node" presStyleLbl="node1" presStyleIdx="1" presStyleCnt="7">
        <dgm:presLayoutVars>
          <dgm:bulletEnabled val="1"/>
        </dgm:presLayoutVars>
      </dgm:prSet>
      <dgm:spPr/>
      <dgm:t>
        <a:bodyPr/>
        <a:lstStyle/>
        <a:p>
          <a:endParaRPr lang="en-US"/>
        </a:p>
      </dgm:t>
    </dgm:pt>
    <dgm:pt modelId="{679A2B70-02FC-4A28-B0AA-714CBD08F7A7}" type="pres">
      <dgm:prSet presAssocID="{F3D1D8FF-80C5-4331-9BB8-D9E5B2C92986}" presName="Name9" presStyleLbl="parChTrans1D2" presStyleIdx="2" presStyleCnt="7"/>
      <dgm:spPr/>
      <dgm:t>
        <a:bodyPr/>
        <a:lstStyle/>
        <a:p>
          <a:endParaRPr lang="en-US"/>
        </a:p>
      </dgm:t>
    </dgm:pt>
    <dgm:pt modelId="{AD369A2A-BD21-4AB8-BEC9-17F2E66D85D2}" type="pres">
      <dgm:prSet presAssocID="{F3D1D8FF-80C5-4331-9BB8-D9E5B2C92986}" presName="connTx" presStyleLbl="parChTrans1D2" presStyleIdx="2" presStyleCnt="7"/>
      <dgm:spPr/>
      <dgm:t>
        <a:bodyPr/>
        <a:lstStyle/>
        <a:p>
          <a:endParaRPr lang="en-US"/>
        </a:p>
      </dgm:t>
    </dgm:pt>
    <dgm:pt modelId="{D5B53B6D-E7E2-49FB-BF97-9746E374CF6C}" type="pres">
      <dgm:prSet presAssocID="{2E70A745-7D32-4392-86C7-582F01CCD0E6}" presName="node" presStyleLbl="node1" presStyleIdx="2" presStyleCnt="7">
        <dgm:presLayoutVars>
          <dgm:bulletEnabled val="1"/>
        </dgm:presLayoutVars>
      </dgm:prSet>
      <dgm:spPr/>
      <dgm:t>
        <a:bodyPr/>
        <a:lstStyle/>
        <a:p>
          <a:endParaRPr lang="en-US"/>
        </a:p>
      </dgm:t>
    </dgm:pt>
    <dgm:pt modelId="{65673E2E-B7B3-4E91-9DBA-AA9E4D18415B}" type="pres">
      <dgm:prSet presAssocID="{E4ADC2ED-5CE2-44DF-B1D5-F000BB998C28}" presName="Name9" presStyleLbl="parChTrans1D2" presStyleIdx="3" presStyleCnt="7"/>
      <dgm:spPr/>
      <dgm:t>
        <a:bodyPr/>
        <a:lstStyle/>
        <a:p>
          <a:endParaRPr lang="en-US"/>
        </a:p>
      </dgm:t>
    </dgm:pt>
    <dgm:pt modelId="{6087E263-4CEE-4E91-8EA3-F09216A3AD1F}" type="pres">
      <dgm:prSet presAssocID="{E4ADC2ED-5CE2-44DF-B1D5-F000BB998C28}" presName="connTx" presStyleLbl="parChTrans1D2" presStyleIdx="3" presStyleCnt="7"/>
      <dgm:spPr/>
      <dgm:t>
        <a:bodyPr/>
        <a:lstStyle/>
        <a:p>
          <a:endParaRPr lang="en-US"/>
        </a:p>
      </dgm:t>
    </dgm:pt>
    <dgm:pt modelId="{F0CE91A4-EE14-4D8D-B701-685F9B2F0883}" type="pres">
      <dgm:prSet presAssocID="{D9E37B50-B1BD-416D-BE4D-9B390A09506C}" presName="node" presStyleLbl="node1" presStyleIdx="3" presStyleCnt="7">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4" presStyleCnt="7"/>
      <dgm:spPr/>
      <dgm:t>
        <a:bodyPr/>
        <a:lstStyle/>
        <a:p>
          <a:endParaRPr lang="en-US"/>
        </a:p>
      </dgm:t>
    </dgm:pt>
    <dgm:pt modelId="{34FBF040-3454-4AAD-B850-9AB629DD8998}" type="pres">
      <dgm:prSet presAssocID="{36DE5A6A-6206-4E8C-B892-0A293D88183C}" presName="connTx" presStyleLbl="parChTrans1D2" presStyleIdx="4" presStyleCnt="7"/>
      <dgm:spPr/>
      <dgm:t>
        <a:bodyPr/>
        <a:lstStyle/>
        <a:p>
          <a:endParaRPr lang="en-US"/>
        </a:p>
      </dgm:t>
    </dgm:pt>
    <dgm:pt modelId="{2C51B2A3-7DD3-4B55-ABD1-5A42ADA86B6C}" type="pres">
      <dgm:prSet presAssocID="{0423CF4F-8D74-42BF-A768-7B4767C1F352}" presName="node" presStyleLbl="node1" presStyleIdx="4" presStyleCnt="7">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5" presStyleCnt="7"/>
      <dgm:spPr/>
      <dgm:t>
        <a:bodyPr/>
        <a:lstStyle/>
        <a:p>
          <a:endParaRPr lang="en-US"/>
        </a:p>
      </dgm:t>
    </dgm:pt>
    <dgm:pt modelId="{BAAC337C-93F6-4990-B303-97E1A8B45426}" type="pres">
      <dgm:prSet presAssocID="{EE34E432-44D1-4CC7-8BDC-49EB8B4ADC9B}" presName="connTx" presStyleLbl="parChTrans1D2" presStyleIdx="5" presStyleCnt="7"/>
      <dgm:spPr/>
      <dgm:t>
        <a:bodyPr/>
        <a:lstStyle/>
        <a:p>
          <a:endParaRPr lang="en-US"/>
        </a:p>
      </dgm:t>
    </dgm:pt>
    <dgm:pt modelId="{EACC115A-72D9-47E5-B90F-A4EF1FB0A6B7}" type="pres">
      <dgm:prSet presAssocID="{C5662847-0B19-450B-A166-F5879638DEEE}" presName="node" presStyleLbl="node1" presStyleIdx="5" presStyleCnt="7">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6" presStyleCnt="7"/>
      <dgm:spPr/>
      <dgm:t>
        <a:bodyPr/>
        <a:lstStyle/>
        <a:p>
          <a:endParaRPr lang="en-US"/>
        </a:p>
      </dgm:t>
    </dgm:pt>
    <dgm:pt modelId="{7577F4A0-5C45-477C-8E38-592D27567CDC}" type="pres">
      <dgm:prSet presAssocID="{5CE5A7AD-03F7-46E0-8791-40C04D3D13DD}" presName="connTx" presStyleLbl="parChTrans1D2" presStyleIdx="6" presStyleCnt="7"/>
      <dgm:spPr/>
      <dgm:t>
        <a:bodyPr/>
        <a:lstStyle/>
        <a:p>
          <a:endParaRPr lang="en-US"/>
        </a:p>
      </dgm:t>
    </dgm:pt>
    <dgm:pt modelId="{3B40FFD6-B9BA-4083-8DE1-C5F8F34A7E7C}" type="pres">
      <dgm:prSet presAssocID="{146013C4-E3AB-4231-A358-AEA1E744123F}" presName="node" presStyleLbl="node1" presStyleIdx="6" presStyleCnt="7">
        <dgm:presLayoutVars>
          <dgm:bulletEnabled val="1"/>
        </dgm:presLayoutVars>
      </dgm:prSet>
      <dgm:spPr/>
      <dgm:t>
        <a:bodyPr/>
        <a:lstStyle/>
        <a:p>
          <a:endParaRPr lang="en-US"/>
        </a:p>
      </dgm:t>
    </dgm:pt>
  </dgm:ptLst>
  <dgm:cxnLst>
    <dgm:cxn modelId="{4269E30D-BAB6-4076-BDE6-F128CBDFFC15}" srcId="{009994B7-0CE7-4722-BBE9-A61867E5EC00}" destId="{2E70A745-7D32-4392-86C7-582F01CCD0E6}" srcOrd="2" destOrd="0" parTransId="{F3D1D8FF-80C5-4331-9BB8-D9E5B2C92986}" sibTransId="{3FBEE9A5-255F-4538-BFBC-8B46E7A8200B}"/>
    <dgm:cxn modelId="{BC9694B2-5210-4541-AF3E-397B12CAB52C}" type="presOf" srcId="{F3D1D8FF-80C5-4331-9BB8-D9E5B2C92986}" destId="{679A2B70-02FC-4A28-B0AA-714CBD08F7A7}" srcOrd="0" destOrd="0" presId="urn:microsoft.com/office/officeart/2005/8/layout/radial1"/>
    <dgm:cxn modelId="{9A40C675-8018-4898-8B48-D0FB58C5E420}" srcId="{009994B7-0CE7-4722-BBE9-A61867E5EC00}" destId="{D9E37B50-B1BD-416D-BE4D-9B390A09506C}" srcOrd="3" destOrd="0" parTransId="{E4ADC2ED-5CE2-44DF-B1D5-F000BB998C28}" sibTransId="{2A11F853-9529-454C-A5D9-17DA67FBFD20}"/>
    <dgm:cxn modelId="{BA633E65-E7B5-4F05-8816-A61816468C78}" type="presOf" srcId="{EE34E432-44D1-4CC7-8BDC-49EB8B4ADC9B}" destId="{2DCFF3FE-CED1-47A8-BD7D-0A4C4B72C013}" srcOrd="0" destOrd="0" presId="urn:microsoft.com/office/officeart/2005/8/layout/radial1"/>
    <dgm:cxn modelId="{FA475755-F52A-4E4E-BEB4-74AC678055EF}" type="presOf" srcId="{2E70A745-7D32-4392-86C7-582F01CCD0E6}" destId="{D5B53B6D-E7E2-49FB-BF97-9746E374CF6C}" srcOrd="0" destOrd="0" presId="urn:microsoft.com/office/officeart/2005/8/layout/radial1"/>
    <dgm:cxn modelId="{D120A6F8-1C11-4F43-8361-1E451DF9D9A7}" srcId="{009994B7-0CE7-4722-BBE9-A61867E5EC00}" destId="{25D30F48-C9AE-4B48-AB97-6FDD43A18FB8}" srcOrd="1" destOrd="0" parTransId="{CEF815BA-DD08-40AC-B592-189013BEF2AC}" sibTransId="{90A8513E-8B76-4343-B574-B3F15535419A}"/>
    <dgm:cxn modelId="{88082ECB-8747-4A23-9D71-6D3CFCC18503}" type="presOf" srcId="{E4ADC2ED-5CE2-44DF-B1D5-F000BB998C28}" destId="{65673E2E-B7B3-4E91-9DBA-AA9E4D18415B}" srcOrd="0" destOrd="0" presId="urn:microsoft.com/office/officeart/2005/8/layout/radial1"/>
    <dgm:cxn modelId="{65D7F3F2-350B-4FA7-B6CF-376B9D77C7C7}" type="presOf" srcId="{CEF815BA-DD08-40AC-B592-189013BEF2AC}" destId="{125B33C5-839C-450C-B756-95958D2366F6}" srcOrd="1" destOrd="0" presId="urn:microsoft.com/office/officeart/2005/8/layout/radial1"/>
    <dgm:cxn modelId="{E84E9626-D972-4146-BAE8-D2BCF78405F8}" type="presOf" srcId="{5CE5A7AD-03F7-46E0-8791-40C04D3D13DD}" destId="{7577F4A0-5C45-477C-8E38-592D27567CDC}" srcOrd="1" destOrd="0" presId="urn:microsoft.com/office/officeart/2005/8/layout/radial1"/>
    <dgm:cxn modelId="{160C1592-99D3-452F-8D28-0DD6FD1C4DAC}" type="presOf" srcId="{DC0A8AED-38B7-4FCF-B3ED-793AB03A5D40}" destId="{BDC00BD5-F54F-4586-9A6D-FCD936D83B34}" srcOrd="1" destOrd="0" presId="urn:microsoft.com/office/officeart/2005/8/layout/radial1"/>
    <dgm:cxn modelId="{6CFB46DA-32B1-4560-8142-091663B70A03}" srcId="{009994B7-0CE7-4722-BBE9-A61867E5EC00}" destId="{B4860774-E9AB-423F-A46B-9F2729D423BB}" srcOrd="0" destOrd="0" parTransId="{DC0A8AED-38B7-4FCF-B3ED-793AB03A5D40}" sibTransId="{231D76C8-78FD-4591-A884-D2CF0DF13AB5}"/>
    <dgm:cxn modelId="{E7C8D1B7-F228-43A9-B3C7-DD8378A5ACE9}" type="presOf" srcId="{C5662847-0B19-450B-A166-F5879638DEEE}" destId="{EACC115A-72D9-47E5-B90F-A4EF1FB0A6B7}" srcOrd="0" destOrd="0" presId="urn:microsoft.com/office/officeart/2005/8/layout/radial1"/>
    <dgm:cxn modelId="{8D1CE5A2-C199-437A-AE57-AE406E24C0CF}" type="presOf" srcId="{36DE5A6A-6206-4E8C-B892-0A293D88183C}" destId="{34FBF040-3454-4AAD-B850-9AB629DD8998}" srcOrd="1" destOrd="0" presId="urn:microsoft.com/office/officeart/2005/8/layout/radial1"/>
    <dgm:cxn modelId="{07C586E0-D133-4A8F-87FE-CAB50C52377F}" type="presOf" srcId="{EE34E432-44D1-4CC7-8BDC-49EB8B4ADC9B}" destId="{BAAC337C-93F6-4990-B303-97E1A8B45426}" srcOrd="1"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77FC1271-77A4-4685-AC31-D2F774731223}" srcId="{009994B7-0CE7-4722-BBE9-A61867E5EC00}" destId="{0423CF4F-8D74-42BF-A768-7B4767C1F352}" srcOrd="4" destOrd="0" parTransId="{36DE5A6A-6206-4E8C-B892-0A293D88183C}" sibTransId="{F8E0E70A-B751-4795-AD33-01E2D6394551}"/>
    <dgm:cxn modelId="{0D30C878-02F9-4C1E-8DF9-B18E3C4E7DB0}" type="presOf" srcId="{D9E37B50-B1BD-416D-BE4D-9B390A09506C}" destId="{F0CE91A4-EE14-4D8D-B701-685F9B2F0883}" srcOrd="0" destOrd="0" presId="urn:microsoft.com/office/officeart/2005/8/layout/radial1"/>
    <dgm:cxn modelId="{610C1CC6-1916-4F75-BD47-7F531E790475}" srcId="{37234ED3-1614-4BFE-BEF1-0A44C144322C}" destId="{009994B7-0CE7-4722-BBE9-A61867E5EC00}" srcOrd="0" destOrd="0" parTransId="{1E144187-6ADA-4C88-A7E6-3EBF1D945523}" sibTransId="{59F04EE9-A703-4C49-A4BD-F2EC55A7A33F}"/>
    <dgm:cxn modelId="{5A9211B4-BE0B-4923-B905-B51DDEB7C61D}" srcId="{37234ED3-1614-4BFE-BEF1-0A44C144322C}" destId="{8B9F45AB-EE54-4A1D-A4FD-5CB50187F9D2}" srcOrd="1" destOrd="0" parTransId="{3BDD2F5C-D65F-4B28-91A7-CF1118FA7DDE}" sibTransId="{1E543CE3-5987-4E00-BB05-405E265174BE}"/>
    <dgm:cxn modelId="{338073CA-0FF5-4766-BE63-96337BD44286}" type="presOf" srcId="{009994B7-0CE7-4722-BBE9-A61867E5EC00}" destId="{0E49921C-1B2C-4248-B1AB-F258E04E139A}" srcOrd="0" destOrd="0" presId="urn:microsoft.com/office/officeart/2005/8/layout/radial1"/>
    <dgm:cxn modelId="{1F159BFC-7E8C-4DA5-8DA4-22A9FE3572BA}" type="presOf" srcId="{146013C4-E3AB-4231-A358-AEA1E744123F}" destId="{3B40FFD6-B9BA-4083-8DE1-C5F8F34A7E7C}" srcOrd="0" destOrd="0" presId="urn:microsoft.com/office/officeart/2005/8/layout/radial1"/>
    <dgm:cxn modelId="{4002062E-1386-450C-B2EA-27BCC1886A37}" type="presOf" srcId="{F3D1D8FF-80C5-4331-9BB8-D9E5B2C92986}" destId="{AD369A2A-BD21-4AB8-BEC9-17F2E66D85D2}" srcOrd="1" destOrd="0" presId="urn:microsoft.com/office/officeart/2005/8/layout/radial1"/>
    <dgm:cxn modelId="{5EC8317C-18A3-438B-A3C6-F5364720EA4C}" type="presOf" srcId="{B4860774-E9AB-423F-A46B-9F2729D423BB}" destId="{FB399327-AAD2-435E-9F0D-DB910FACB70B}" srcOrd="0" destOrd="0" presId="urn:microsoft.com/office/officeart/2005/8/layout/radial1"/>
    <dgm:cxn modelId="{57BB158F-12E9-4686-87E3-AAA0BDDEA4CC}" srcId="{009994B7-0CE7-4722-BBE9-A61867E5EC00}" destId="{146013C4-E3AB-4231-A358-AEA1E744123F}" srcOrd="6" destOrd="0" parTransId="{5CE5A7AD-03F7-46E0-8791-40C04D3D13DD}" sibTransId="{67467D3F-8ADC-4B90-9EB7-8EA8C8D5A1EA}"/>
    <dgm:cxn modelId="{850E3138-6611-4F2A-A6C6-78028880FB45}" type="presOf" srcId="{CEF815BA-DD08-40AC-B592-189013BEF2AC}" destId="{0E72819C-AF97-4B91-8374-E2DCC89DA125}" srcOrd="0" destOrd="0" presId="urn:microsoft.com/office/officeart/2005/8/layout/radial1"/>
    <dgm:cxn modelId="{114941AA-9F63-45CE-A0A6-1D1AE8745ED4}" type="presOf" srcId="{25D30F48-C9AE-4B48-AB97-6FDD43A18FB8}" destId="{E8BC3C68-3BDC-445F-9C76-ED7B340229E5}" srcOrd="0" destOrd="0" presId="urn:microsoft.com/office/officeart/2005/8/layout/radial1"/>
    <dgm:cxn modelId="{0F147156-6EF4-42C5-9F29-ED66D67B290E}" type="presOf" srcId="{5CE5A7AD-03F7-46E0-8791-40C04D3D13DD}" destId="{22B4C10C-7454-4326-86E8-E144DE386E40}" srcOrd="0" destOrd="0" presId="urn:microsoft.com/office/officeart/2005/8/layout/radial1"/>
    <dgm:cxn modelId="{9A7B9A25-1392-4397-B2F7-A054FA4173BE}" type="presOf" srcId="{0423CF4F-8D74-42BF-A768-7B4767C1F352}" destId="{2C51B2A3-7DD3-4B55-ABD1-5A42ADA86B6C}" srcOrd="0" destOrd="0" presId="urn:microsoft.com/office/officeart/2005/8/layout/radial1"/>
    <dgm:cxn modelId="{6702250C-CE69-4C62-9B55-38E88A95E893}" type="presOf" srcId="{DC0A8AED-38B7-4FCF-B3ED-793AB03A5D40}" destId="{C8F7748A-CB3C-49CA-B8D0-BE6BDD3FF0DF}" srcOrd="0" destOrd="0" presId="urn:microsoft.com/office/officeart/2005/8/layout/radial1"/>
    <dgm:cxn modelId="{1BEA84D4-4335-4C32-B509-1361609A5C18}" type="presOf" srcId="{36DE5A6A-6206-4E8C-B892-0A293D88183C}" destId="{1C5A42A9-D291-4A2C-A446-8A1934CDDAEA}" srcOrd="0" destOrd="0" presId="urn:microsoft.com/office/officeart/2005/8/layout/radial1"/>
    <dgm:cxn modelId="{BAAB9C9E-5067-4607-894E-E79DB286A0CE}" srcId="{009994B7-0CE7-4722-BBE9-A61867E5EC00}" destId="{C5662847-0B19-450B-A166-F5879638DEEE}" srcOrd="5" destOrd="0" parTransId="{EE34E432-44D1-4CC7-8BDC-49EB8B4ADC9B}" sibTransId="{CE126896-8417-44B5-AF57-BCC67FB109BD}"/>
    <dgm:cxn modelId="{ECFF70F8-B870-4641-BFFE-222347A197D0}" type="presOf" srcId="{E4ADC2ED-5CE2-44DF-B1D5-F000BB998C28}" destId="{6087E263-4CEE-4E91-8EA3-F09216A3AD1F}" srcOrd="1" destOrd="0" presId="urn:microsoft.com/office/officeart/2005/8/layout/radial1"/>
    <dgm:cxn modelId="{36BBA9BE-C95F-427D-B758-4B571846C4C3}" type="presParOf" srcId="{147C5EC9-C0EA-47E5-AB7B-457C7E221556}" destId="{0E49921C-1B2C-4248-B1AB-F258E04E139A}" srcOrd="0" destOrd="0" presId="urn:microsoft.com/office/officeart/2005/8/layout/radial1"/>
    <dgm:cxn modelId="{24606F92-A2E7-4640-9E92-6691A0816098}" type="presParOf" srcId="{147C5EC9-C0EA-47E5-AB7B-457C7E221556}" destId="{C8F7748A-CB3C-49CA-B8D0-BE6BDD3FF0DF}" srcOrd="1" destOrd="0" presId="urn:microsoft.com/office/officeart/2005/8/layout/radial1"/>
    <dgm:cxn modelId="{8DDFCF01-787A-478D-9268-E7E47ABD3FC4}" type="presParOf" srcId="{C8F7748A-CB3C-49CA-B8D0-BE6BDD3FF0DF}" destId="{BDC00BD5-F54F-4586-9A6D-FCD936D83B34}" srcOrd="0" destOrd="0" presId="urn:microsoft.com/office/officeart/2005/8/layout/radial1"/>
    <dgm:cxn modelId="{43BD9655-AF39-4B47-87F5-39A468C926A0}" type="presParOf" srcId="{147C5EC9-C0EA-47E5-AB7B-457C7E221556}" destId="{FB399327-AAD2-435E-9F0D-DB910FACB70B}" srcOrd="2" destOrd="0" presId="urn:microsoft.com/office/officeart/2005/8/layout/radial1"/>
    <dgm:cxn modelId="{4C1347BA-1917-4024-BCE5-F2263A84F62F}" type="presParOf" srcId="{147C5EC9-C0EA-47E5-AB7B-457C7E221556}" destId="{0E72819C-AF97-4B91-8374-E2DCC89DA125}" srcOrd="3" destOrd="0" presId="urn:microsoft.com/office/officeart/2005/8/layout/radial1"/>
    <dgm:cxn modelId="{47ECCBCA-9674-4D16-9E4E-748697AD0188}" type="presParOf" srcId="{0E72819C-AF97-4B91-8374-E2DCC89DA125}" destId="{125B33C5-839C-450C-B756-95958D2366F6}" srcOrd="0" destOrd="0" presId="urn:microsoft.com/office/officeart/2005/8/layout/radial1"/>
    <dgm:cxn modelId="{96D848DD-F64E-4B33-AE63-7D2D4BA72F7E}" type="presParOf" srcId="{147C5EC9-C0EA-47E5-AB7B-457C7E221556}" destId="{E8BC3C68-3BDC-445F-9C76-ED7B340229E5}" srcOrd="4" destOrd="0" presId="urn:microsoft.com/office/officeart/2005/8/layout/radial1"/>
    <dgm:cxn modelId="{289DD179-D00C-40EE-A1E7-67AD12E91035}" type="presParOf" srcId="{147C5EC9-C0EA-47E5-AB7B-457C7E221556}" destId="{679A2B70-02FC-4A28-B0AA-714CBD08F7A7}" srcOrd="5" destOrd="0" presId="urn:microsoft.com/office/officeart/2005/8/layout/radial1"/>
    <dgm:cxn modelId="{4DA2CB06-C7A6-4DC2-8D7D-662CB8233554}" type="presParOf" srcId="{679A2B70-02FC-4A28-B0AA-714CBD08F7A7}" destId="{AD369A2A-BD21-4AB8-BEC9-17F2E66D85D2}" srcOrd="0" destOrd="0" presId="urn:microsoft.com/office/officeart/2005/8/layout/radial1"/>
    <dgm:cxn modelId="{C3F57499-C893-4578-86BB-0B47057B2466}" type="presParOf" srcId="{147C5EC9-C0EA-47E5-AB7B-457C7E221556}" destId="{D5B53B6D-E7E2-49FB-BF97-9746E374CF6C}" srcOrd="6" destOrd="0" presId="urn:microsoft.com/office/officeart/2005/8/layout/radial1"/>
    <dgm:cxn modelId="{0D766ABC-9DF1-4E25-AA26-9450D8969424}" type="presParOf" srcId="{147C5EC9-C0EA-47E5-AB7B-457C7E221556}" destId="{65673E2E-B7B3-4E91-9DBA-AA9E4D18415B}" srcOrd="7" destOrd="0" presId="urn:microsoft.com/office/officeart/2005/8/layout/radial1"/>
    <dgm:cxn modelId="{A7A6E48A-1DA4-42CB-8B05-030D42CC1E6D}" type="presParOf" srcId="{65673E2E-B7B3-4E91-9DBA-AA9E4D18415B}" destId="{6087E263-4CEE-4E91-8EA3-F09216A3AD1F}" srcOrd="0" destOrd="0" presId="urn:microsoft.com/office/officeart/2005/8/layout/radial1"/>
    <dgm:cxn modelId="{73A0B87D-3BA5-40C0-80EB-58E5F2DEEA8D}" type="presParOf" srcId="{147C5EC9-C0EA-47E5-AB7B-457C7E221556}" destId="{F0CE91A4-EE14-4D8D-B701-685F9B2F0883}" srcOrd="8" destOrd="0" presId="urn:microsoft.com/office/officeart/2005/8/layout/radial1"/>
    <dgm:cxn modelId="{77014715-6C3C-468B-81DF-0A277210EC67}" type="presParOf" srcId="{147C5EC9-C0EA-47E5-AB7B-457C7E221556}" destId="{1C5A42A9-D291-4A2C-A446-8A1934CDDAEA}" srcOrd="9" destOrd="0" presId="urn:microsoft.com/office/officeart/2005/8/layout/radial1"/>
    <dgm:cxn modelId="{D32398FC-424F-407A-8704-400EB160ED43}" type="presParOf" srcId="{1C5A42A9-D291-4A2C-A446-8A1934CDDAEA}" destId="{34FBF040-3454-4AAD-B850-9AB629DD8998}" srcOrd="0" destOrd="0" presId="urn:microsoft.com/office/officeart/2005/8/layout/radial1"/>
    <dgm:cxn modelId="{3948677A-4420-432A-BBA3-B3D425BCF673}" type="presParOf" srcId="{147C5EC9-C0EA-47E5-AB7B-457C7E221556}" destId="{2C51B2A3-7DD3-4B55-ABD1-5A42ADA86B6C}" srcOrd="10" destOrd="0" presId="urn:microsoft.com/office/officeart/2005/8/layout/radial1"/>
    <dgm:cxn modelId="{357B4F00-61FA-4D20-87F4-5937D901D512}" type="presParOf" srcId="{147C5EC9-C0EA-47E5-AB7B-457C7E221556}" destId="{2DCFF3FE-CED1-47A8-BD7D-0A4C4B72C013}" srcOrd="11" destOrd="0" presId="urn:microsoft.com/office/officeart/2005/8/layout/radial1"/>
    <dgm:cxn modelId="{A1AF52C4-E8F5-4DDD-9C59-4203EC95D7A0}" type="presParOf" srcId="{2DCFF3FE-CED1-47A8-BD7D-0A4C4B72C013}" destId="{BAAC337C-93F6-4990-B303-97E1A8B45426}" srcOrd="0" destOrd="0" presId="urn:microsoft.com/office/officeart/2005/8/layout/radial1"/>
    <dgm:cxn modelId="{8AA9CE19-4235-44B2-9D0A-7FB70340C143}" type="presParOf" srcId="{147C5EC9-C0EA-47E5-AB7B-457C7E221556}" destId="{EACC115A-72D9-47E5-B90F-A4EF1FB0A6B7}" srcOrd="12" destOrd="0" presId="urn:microsoft.com/office/officeart/2005/8/layout/radial1"/>
    <dgm:cxn modelId="{95C8AB94-D98A-4D78-96EE-6C2C2EEBD908}" type="presParOf" srcId="{147C5EC9-C0EA-47E5-AB7B-457C7E221556}" destId="{22B4C10C-7454-4326-86E8-E144DE386E40}" srcOrd="13" destOrd="0" presId="urn:microsoft.com/office/officeart/2005/8/layout/radial1"/>
    <dgm:cxn modelId="{934DA92B-BCB0-4D73-BBD4-47DE798187D0}" type="presParOf" srcId="{22B4C10C-7454-4326-86E8-E144DE386E40}" destId="{7577F4A0-5C45-477C-8E38-592D27567CDC}" srcOrd="0" destOrd="0" presId="urn:microsoft.com/office/officeart/2005/8/layout/radial1"/>
    <dgm:cxn modelId="{E6DBE12D-4326-4A84-BDF0-0429098AF1DD}" type="presParOf" srcId="{147C5EC9-C0EA-47E5-AB7B-457C7E221556}" destId="{3B40FFD6-B9BA-4083-8DE1-C5F8F34A7E7C}" srcOrd="14"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234ED3-1614-4BFE-BEF1-0A44C144322C}"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009994B7-0CE7-4722-BBE9-A61867E5EC00}">
      <dgm:prSet phldrT="[Text]"/>
      <dgm:spPr/>
      <dgm:t>
        <a:bodyPr/>
        <a:lstStyle/>
        <a:p>
          <a:r>
            <a:rPr lang="en-US" dirty="0"/>
            <a:t>Early Years care and education settings</a:t>
          </a:r>
        </a:p>
      </dgm:t>
    </dgm:pt>
    <dgm:pt modelId="{1E144187-6ADA-4C88-A7E6-3EBF1D945523}" type="parTrans" cxnId="{610C1CC6-1916-4F75-BD47-7F531E790475}">
      <dgm:prSet/>
      <dgm:spPr/>
      <dgm:t>
        <a:bodyPr/>
        <a:lstStyle/>
        <a:p>
          <a:endParaRPr lang="en-US"/>
        </a:p>
      </dgm:t>
    </dgm:pt>
    <dgm:pt modelId="{59F04EE9-A703-4C49-A4BD-F2EC55A7A33F}" type="sibTrans" cxnId="{610C1CC6-1916-4F75-BD47-7F531E790475}">
      <dgm:prSet/>
      <dgm:spPr/>
      <dgm:t>
        <a:bodyPr/>
        <a:lstStyle/>
        <a:p>
          <a:endParaRPr lang="en-US"/>
        </a:p>
      </dgm:t>
    </dgm:pt>
    <dgm:pt modelId="{B4860774-E9AB-423F-A46B-9F2729D423BB}">
      <dgm:prSet phldrT="[Text]" phldr="1"/>
      <dgm:spPr>
        <a:solidFill>
          <a:schemeClr val="bg1"/>
        </a:solidFill>
        <a:ln>
          <a:solidFill>
            <a:schemeClr val="tx1"/>
          </a:solidFill>
        </a:ln>
      </dgm:spPr>
      <dgm:t>
        <a:bodyPr/>
        <a:lstStyle/>
        <a:p>
          <a:endParaRPr lang="en-US" dirty="0"/>
        </a:p>
      </dgm:t>
    </dgm:pt>
    <dgm:pt modelId="{DC0A8AED-38B7-4FCF-B3ED-793AB03A5D40}" type="parTrans" cxnId="{6CFB46DA-32B1-4560-8142-091663B70A03}">
      <dgm:prSet/>
      <dgm:spPr/>
      <dgm:t>
        <a:bodyPr/>
        <a:lstStyle/>
        <a:p>
          <a:endParaRPr lang="en-US"/>
        </a:p>
      </dgm:t>
    </dgm:pt>
    <dgm:pt modelId="{231D76C8-78FD-4591-A884-D2CF0DF13AB5}" type="sibTrans" cxnId="{6CFB46DA-32B1-4560-8142-091663B70A03}">
      <dgm:prSet/>
      <dgm:spPr/>
      <dgm:t>
        <a:bodyPr/>
        <a:lstStyle/>
        <a:p>
          <a:endParaRPr lang="en-US"/>
        </a:p>
      </dgm:t>
    </dgm:pt>
    <dgm:pt modelId="{0423CF4F-8D74-42BF-A768-7B4767C1F352}">
      <dgm:prSet phldrT="[Text]"/>
      <dgm:spPr>
        <a:solidFill>
          <a:schemeClr val="bg1"/>
        </a:solidFill>
        <a:ln>
          <a:solidFill>
            <a:schemeClr val="tx1"/>
          </a:solidFill>
        </a:ln>
      </dgm:spPr>
      <dgm:t>
        <a:bodyPr/>
        <a:lstStyle/>
        <a:p>
          <a:r>
            <a:rPr lang="en-US" dirty="0">
              <a:solidFill>
                <a:schemeClr val="tx1"/>
              </a:solidFill>
            </a:rPr>
            <a:t>Play group</a:t>
          </a:r>
        </a:p>
      </dgm:t>
    </dgm:pt>
    <dgm:pt modelId="{36DE5A6A-6206-4E8C-B892-0A293D88183C}" type="parTrans" cxnId="{77FC1271-77A4-4685-AC31-D2F774731223}">
      <dgm:prSet/>
      <dgm:spPr/>
      <dgm:t>
        <a:bodyPr/>
        <a:lstStyle/>
        <a:p>
          <a:endParaRPr lang="en-US"/>
        </a:p>
      </dgm:t>
    </dgm:pt>
    <dgm:pt modelId="{F8E0E70A-B751-4795-AD33-01E2D6394551}" type="sibTrans" cxnId="{77FC1271-77A4-4685-AC31-D2F774731223}">
      <dgm:prSet/>
      <dgm:spPr/>
      <dgm:t>
        <a:bodyPr/>
        <a:lstStyle/>
        <a:p>
          <a:endParaRPr lang="en-US"/>
        </a:p>
      </dgm:t>
    </dgm:pt>
    <dgm:pt modelId="{C5662847-0B19-450B-A166-F5879638DEEE}">
      <dgm:prSet phldrT="[Text]" phldr="1"/>
      <dgm:spPr>
        <a:solidFill>
          <a:schemeClr val="bg1"/>
        </a:solidFill>
        <a:ln>
          <a:solidFill>
            <a:schemeClr val="tx1"/>
          </a:solidFill>
        </a:ln>
      </dgm:spPr>
      <dgm:t>
        <a:bodyPr/>
        <a:lstStyle/>
        <a:p>
          <a:endParaRPr lang="en-US"/>
        </a:p>
      </dgm:t>
    </dgm:pt>
    <dgm:pt modelId="{EE34E432-44D1-4CC7-8BDC-49EB8B4ADC9B}" type="parTrans" cxnId="{BAAB9C9E-5067-4607-894E-E79DB286A0CE}">
      <dgm:prSet/>
      <dgm:spPr/>
      <dgm:t>
        <a:bodyPr/>
        <a:lstStyle/>
        <a:p>
          <a:endParaRPr lang="en-US"/>
        </a:p>
      </dgm:t>
    </dgm:pt>
    <dgm:pt modelId="{CE126896-8417-44B5-AF57-BCC67FB109BD}" type="sibTrans" cxnId="{BAAB9C9E-5067-4607-894E-E79DB286A0CE}">
      <dgm:prSet/>
      <dgm:spPr/>
      <dgm:t>
        <a:bodyPr/>
        <a:lstStyle/>
        <a:p>
          <a:endParaRPr lang="en-US"/>
        </a:p>
      </dgm:t>
    </dgm:pt>
    <dgm:pt modelId="{146013C4-E3AB-4231-A358-AEA1E744123F}">
      <dgm:prSet phldrT="[Text]"/>
      <dgm:spPr>
        <a:solidFill>
          <a:schemeClr val="bg1"/>
        </a:solidFill>
        <a:ln>
          <a:solidFill>
            <a:schemeClr val="tx1"/>
          </a:solidFill>
        </a:ln>
      </dgm:spPr>
      <dgm:t>
        <a:bodyPr/>
        <a:lstStyle/>
        <a:p>
          <a:r>
            <a:rPr lang="en-US" dirty="0"/>
            <a:t> </a:t>
          </a:r>
        </a:p>
      </dgm:t>
    </dgm:pt>
    <dgm:pt modelId="{5CE5A7AD-03F7-46E0-8791-40C04D3D13DD}" type="parTrans" cxnId="{57BB158F-12E9-4686-87E3-AAA0BDDEA4CC}">
      <dgm:prSet/>
      <dgm:spPr/>
      <dgm:t>
        <a:bodyPr/>
        <a:lstStyle/>
        <a:p>
          <a:endParaRPr lang="en-US"/>
        </a:p>
      </dgm:t>
    </dgm:pt>
    <dgm:pt modelId="{67467D3F-8ADC-4B90-9EB7-8EA8C8D5A1EA}" type="sibTrans" cxnId="{57BB158F-12E9-4686-87E3-AAA0BDDEA4CC}">
      <dgm:prSet/>
      <dgm:spPr/>
      <dgm:t>
        <a:bodyPr/>
        <a:lstStyle/>
        <a:p>
          <a:endParaRPr lang="en-US"/>
        </a:p>
      </dgm:t>
    </dgm:pt>
    <dgm:pt modelId="{D2B1B6D3-949E-448A-B955-0414943689FB}">
      <dgm:prSet phldrT="[Text]"/>
      <dgm:spPr>
        <a:solidFill>
          <a:schemeClr val="bg1"/>
        </a:solidFill>
        <a:ln>
          <a:solidFill>
            <a:schemeClr val="tx1"/>
          </a:solidFill>
        </a:ln>
      </dgm:spPr>
      <dgm:t>
        <a:bodyPr/>
        <a:lstStyle/>
        <a:p>
          <a:r>
            <a:rPr lang="en-US" dirty="0"/>
            <a:t> </a:t>
          </a:r>
        </a:p>
      </dgm:t>
    </dgm:pt>
    <dgm:pt modelId="{3E0549FC-A57D-4386-8AA4-161E27D313CB}" type="parTrans" cxnId="{28A98356-36B2-4F47-B926-76DD6260B787}">
      <dgm:prSet/>
      <dgm:spPr/>
      <dgm:t>
        <a:bodyPr/>
        <a:lstStyle/>
        <a:p>
          <a:endParaRPr lang="en-GB"/>
        </a:p>
      </dgm:t>
    </dgm:pt>
    <dgm:pt modelId="{E9B6351C-39D9-47C2-87EE-6C0D53B1C489}" type="sibTrans" cxnId="{28A98356-36B2-4F47-B926-76DD6260B787}">
      <dgm:prSet/>
      <dgm:spPr/>
      <dgm:t>
        <a:bodyPr/>
        <a:lstStyle/>
        <a:p>
          <a:endParaRPr lang="en-GB"/>
        </a:p>
      </dgm:t>
    </dgm:pt>
    <dgm:pt modelId="{F11018FD-C3D3-40D9-B47E-63DB1EAC3E87}">
      <dgm:prSet phldrT="[Text]"/>
      <dgm:spPr>
        <a:solidFill>
          <a:schemeClr val="bg1"/>
        </a:solidFill>
        <a:ln>
          <a:solidFill>
            <a:schemeClr val="tx1"/>
          </a:solidFill>
        </a:ln>
      </dgm:spPr>
      <dgm:t>
        <a:bodyPr/>
        <a:lstStyle/>
        <a:p>
          <a:r>
            <a:rPr lang="en-US" dirty="0"/>
            <a:t> </a:t>
          </a:r>
        </a:p>
      </dgm:t>
    </dgm:pt>
    <dgm:pt modelId="{DA4BDC1B-8796-483B-864A-30D87AC405A8}" type="parTrans" cxnId="{8F10BC3D-43F6-4FA3-BA4B-7AA3473EE5C9}">
      <dgm:prSet/>
      <dgm:spPr/>
      <dgm:t>
        <a:bodyPr/>
        <a:lstStyle/>
        <a:p>
          <a:endParaRPr lang="en-GB"/>
        </a:p>
      </dgm:t>
    </dgm:pt>
    <dgm:pt modelId="{3E232E79-D686-4389-A467-6B193374CCB2}" type="sibTrans" cxnId="{8F10BC3D-43F6-4FA3-BA4B-7AA3473EE5C9}">
      <dgm:prSet/>
      <dgm:spPr/>
      <dgm:t>
        <a:bodyPr/>
        <a:lstStyle/>
        <a:p>
          <a:endParaRPr lang="en-GB"/>
        </a:p>
      </dgm:t>
    </dgm:pt>
    <dgm:pt modelId="{634578EE-03F2-4A1D-9C5B-14A2ECB06E9D}">
      <dgm:prSet phldrT="[Text]"/>
      <dgm:spPr>
        <a:solidFill>
          <a:schemeClr val="bg1"/>
        </a:solidFill>
        <a:ln>
          <a:solidFill>
            <a:schemeClr val="tx1"/>
          </a:solidFill>
        </a:ln>
      </dgm:spPr>
      <dgm:t>
        <a:bodyPr/>
        <a:lstStyle/>
        <a:p>
          <a:r>
            <a:rPr lang="en-US" dirty="0"/>
            <a:t> </a:t>
          </a:r>
        </a:p>
      </dgm:t>
    </dgm:pt>
    <dgm:pt modelId="{FB69F977-8031-45A0-AA17-9A35859509D8}" type="parTrans" cxnId="{2FCD0674-3B9B-4E08-9BA1-7E268A846BF4}">
      <dgm:prSet/>
      <dgm:spPr/>
      <dgm:t>
        <a:bodyPr/>
        <a:lstStyle/>
        <a:p>
          <a:endParaRPr lang="en-GB"/>
        </a:p>
      </dgm:t>
    </dgm:pt>
    <dgm:pt modelId="{09DF3017-19BC-4207-BB80-9880098052E8}" type="sibTrans" cxnId="{2FCD0674-3B9B-4E08-9BA1-7E268A846BF4}">
      <dgm:prSet/>
      <dgm:spPr/>
      <dgm:t>
        <a:bodyPr/>
        <a:lstStyle/>
        <a:p>
          <a:endParaRPr lang="en-GB"/>
        </a:p>
      </dgm:t>
    </dgm:pt>
    <dgm:pt modelId="{AD46BBDD-DF62-45A9-B0C0-EE2D1F86A214}">
      <dgm:prSet phldrT="[Text]"/>
      <dgm:spPr>
        <a:solidFill>
          <a:schemeClr val="bg1"/>
        </a:solidFill>
        <a:ln>
          <a:solidFill>
            <a:schemeClr val="tx1"/>
          </a:solidFill>
        </a:ln>
      </dgm:spPr>
      <dgm:t>
        <a:bodyPr/>
        <a:lstStyle/>
        <a:p>
          <a:r>
            <a:rPr lang="en-US" dirty="0"/>
            <a:t> </a:t>
          </a:r>
        </a:p>
      </dgm:t>
    </dgm:pt>
    <dgm:pt modelId="{EB672D6C-EA36-4462-A12E-94FCAE2DA333}" type="parTrans" cxnId="{AC8C2B30-F060-4AB0-9D4A-F3AE32055A8E}">
      <dgm:prSet/>
      <dgm:spPr/>
      <dgm:t>
        <a:bodyPr/>
        <a:lstStyle/>
        <a:p>
          <a:endParaRPr lang="en-GB"/>
        </a:p>
      </dgm:t>
    </dgm:pt>
    <dgm:pt modelId="{059BFAC2-18E6-4C41-B80F-D09BADE7CBCC}" type="sibTrans" cxnId="{AC8C2B30-F060-4AB0-9D4A-F3AE32055A8E}">
      <dgm:prSet/>
      <dgm:spPr/>
      <dgm:t>
        <a:bodyPr/>
        <a:lstStyle/>
        <a:p>
          <a:endParaRPr lang="en-GB"/>
        </a:p>
      </dgm:t>
    </dgm:pt>
    <dgm:pt modelId="{486D5BDC-A360-4AD7-B8D3-792421FFA7FC}">
      <dgm:prSet phldrT="[Text]"/>
      <dgm:spPr>
        <a:solidFill>
          <a:schemeClr val="bg1"/>
        </a:solidFill>
        <a:ln>
          <a:solidFill>
            <a:schemeClr val="tx1"/>
          </a:solidFill>
        </a:ln>
      </dgm:spPr>
      <dgm:t>
        <a:bodyPr/>
        <a:lstStyle/>
        <a:p>
          <a:r>
            <a:rPr lang="en-US" dirty="0"/>
            <a:t> </a:t>
          </a:r>
        </a:p>
      </dgm:t>
    </dgm:pt>
    <dgm:pt modelId="{5DD7B03E-C983-447C-84DA-F03D26B4CE19}" type="parTrans" cxnId="{CBAA8C03-7EAB-44FB-88F7-E738179B161E}">
      <dgm:prSet/>
      <dgm:spPr/>
      <dgm:t>
        <a:bodyPr/>
        <a:lstStyle/>
        <a:p>
          <a:endParaRPr lang="en-GB"/>
        </a:p>
      </dgm:t>
    </dgm:pt>
    <dgm:pt modelId="{88864EC8-8B90-4400-BE59-42FA20E0E7E4}" type="sibTrans" cxnId="{CBAA8C03-7EAB-44FB-88F7-E738179B161E}">
      <dgm:prSet/>
      <dgm:spPr/>
      <dgm:t>
        <a:bodyPr/>
        <a:lstStyle/>
        <a:p>
          <a:endParaRPr lang="en-GB"/>
        </a:p>
      </dgm:t>
    </dgm:pt>
    <dgm:pt modelId="{44DA2A68-B583-435C-8DEF-F6B25FA86A5C}">
      <dgm:prSet phldrT="[Text]"/>
      <dgm:spPr>
        <a:solidFill>
          <a:schemeClr val="bg1"/>
        </a:solidFill>
        <a:ln>
          <a:solidFill>
            <a:schemeClr val="tx1"/>
          </a:solidFill>
        </a:ln>
      </dgm:spPr>
      <dgm:t>
        <a:bodyPr/>
        <a:lstStyle/>
        <a:p>
          <a:r>
            <a:rPr lang="en-US" dirty="0"/>
            <a:t> </a:t>
          </a:r>
        </a:p>
      </dgm:t>
    </dgm:pt>
    <dgm:pt modelId="{9775A9F0-E1E6-4B6C-BD4F-EB840FA02463}" type="parTrans" cxnId="{F7C0B351-95DA-4CFF-A9E1-C9094EEB81E1}">
      <dgm:prSet/>
      <dgm:spPr/>
      <dgm:t>
        <a:bodyPr/>
        <a:lstStyle/>
        <a:p>
          <a:endParaRPr lang="en-GB"/>
        </a:p>
      </dgm:t>
    </dgm:pt>
    <dgm:pt modelId="{11624C7B-4BF3-480B-BB21-4CCFE9DF1987}" type="sibTrans" cxnId="{F7C0B351-95DA-4CFF-A9E1-C9094EEB81E1}">
      <dgm:prSet/>
      <dgm:spPr/>
      <dgm:t>
        <a:bodyPr/>
        <a:lstStyle/>
        <a:p>
          <a:endParaRPr lang="en-GB"/>
        </a:p>
      </dgm:t>
    </dgm:pt>
    <dgm:pt modelId="{B92515A8-4CD2-4869-A4DA-60B192A60B24}">
      <dgm:prSet phldrT="[Text]"/>
      <dgm:spPr>
        <a:solidFill>
          <a:schemeClr val="bg1"/>
        </a:solidFill>
        <a:ln>
          <a:solidFill>
            <a:schemeClr val="tx1"/>
          </a:solidFill>
        </a:ln>
      </dgm:spPr>
      <dgm:t>
        <a:bodyPr/>
        <a:lstStyle/>
        <a:p>
          <a:r>
            <a:rPr lang="en-US" dirty="0"/>
            <a:t> </a:t>
          </a:r>
        </a:p>
      </dgm:t>
    </dgm:pt>
    <dgm:pt modelId="{EBA442E3-3C68-413F-98FA-360B9782AC2E}" type="parTrans" cxnId="{1FDC9463-CB61-4F18-9023-6BC020C56769}">
      <dgm:prSet/>
      <dgm:spPr/>
      <dgm:t>
        <a:bodyPr/>
        <a:lstStyle/>
        <a:p>
          <a:endParaRPr lang="en-GB"/>
        </a:p>
      </dgm:t>
    </dgm:pt>
    <dgm:pt modelId="{945D8DC4-E8E4-42D1-90A3-FDE88AE9DEA8}" type="sibTrans" cxnId="{1FDC9463-CB61-4F18-9023-6BC020C56769}">
      <dgm:prSet/>
      <dgm:spPr/>
      <dgm:t>
        <a:bodyPr/>
        <a:lstStyle/>
        <a:p>
          <a:endParaRPr lang="en-GB"/>
        </a:p>
      </dgm:t>
    </dgm:pt>
    <dgm:pt modelId="{AADB49A3-F66D-4BC6-8053-4C6D9DBB1979}">
      <dgm:prSet phldrT="[Text]"/>
      <dgm:spPr>
        <a:solidFill>
          <a:schemeClr val="bg1"/>
        </a:solidFill>
        <a:ln>
          <a:solidFill>
            <a:schemeClr val="tx1"/>
          </a:solidFill>
        </a:ln>
      </dgm:spPr>
      <dgm:t>
        <a:bodyPr/>
        <a:lstStyle/>
        <a:p>
          <a:r>
            <a:rPr lang="en-US" dirty="0"/>
            <a:t> </a:t>
          </a:r>
        </a:p>
      </dgm:t>
    </dgm:pt>
    <dgm:pt modelId="{24B5E2DE-35F3-4D1D-9C7E-2ADB325127D6}" type="parTrans" cxnId="{1A4DC272-00E0-45AB-8685-2D313D404259}">
      <dgm:prSet/>
      <dgm:spPr/>
      <dgm:t>
        <a:bodyPr/>
        <a:lstStyle/>
        <a:p>
          <a:endParaRPr lang="en-GB"/>
        </a:p>
      </dgm:t>
    </dgm:pt>
    <dgm:pt modelId="{51D14BD8-AA29-4601-B4C3-7217262C3EE1}" type="sibTrans" cxnId="{1A4DC272-00E0-45AB-8685-2D313D404259}">
      <dgm:prSet/>
      <dgm:spPr/>
      <dgm:t>
        <a:bodyPr/>
        <a:lstStyle/>
        <a:p>
          <a:endParaRPr lang="en-GB"/>
        </a:p>
      </dgm:t>
    </dgm:pt>
    <dgm:pt modelId="{147C5EC9-C0EA-47E5-AB7B-457C7E221556}" type="pres">
      <dgm:prSet presAssocID="{37234ED3-1614-4BFE-BEF1-0A44C144322C}" presName="cycle" presStyleCnt="0">
        <dgm:presLayoutVars>
          <dgm:chMax val="1"/>
          <dgm:dir/>
          <dgm:animLvl val="ctr"/>
          <dgm:resizeHandles val="exact"/>
        </dgm:presLayoutVars>
      </dgm:prSet>
      <dgm:spPr/>
      <dgm:t>
        <a:bodyPr/>
        <a:lstStyle/>
        <a:p>
          <a:endParaRPr lang="en-US"/>
        </a:p>
      </dgm:t>
    </dgm:pt>
    <dgm:pt modelId="{0E49921C-1B2C-4248-B1AB-F258E04E139A}" type="pres">
      <dgm:prSet presAssocID="{009994B7-0CE7-4722-BBE9-A61867E5EC00}" presName="centerShape" presStyleLbl="node0" presStyleIdx="0" presStyleCnt="1"/>
      <dgm:spPr/>
      <dgm:t>
        <a:bodyPr/>
        <a:lstStyle/>
        <a:p>
          <a:endParaRPr lang="en-US"/>
        </a:p>
      </dgm:t>
    </dgm:pt>
    <dgm:pt modelId="{C8F7748A-CB3C-49CA-B8D0-BE6BDD3FF0DF}" type="pres">
      <dgm:prSet presAssocID="{DC0A8AED-38B7-4FCF-B3ED-793AB03A5D40}" presName="Name9" presStyleLbl="parChTrans1D2" presStyleIdx="0" presStyleCnt="12"/>
      <dgm:spPr/>
      <dgm:t>
        <a:bodyPr/>
        <a:lstStyle/>
        <a:p>
          <a:endParaRPr lang="en-US"/>
        </a:p>
      </dgm:t>
    </dgm:pt>
    <dgm:pt modelId="{BDC00BD5-F54F-4586-9A6D-FCD936D83B34}" type="pres">
      <dgm:prSet presAssocID="{DC0A8AED-38B7-4FCF-B3ED-793AB03A5D40}" presName="connTx" presStyleLbl="parChTrans1D2" presStyleIdx="0" presStyleCnt="12"/>
      <dgm:spPr/>
      <dgm:t>
        <a:bodyPr/>
        <a:lstStyle/>
        <a:p>
          <a:endParaRPr lang="en-US"/>
        </a:p>
      </dgm:t>
    </dgm:pt>
    <dgm:pt modelId="{FB399327-AAD2-435E-9F0D-DB910FACB70B}" type="pres">
      <dgm:prSet presAssocID="{B4860774-E9AB-423F-A46B-9F2729D423BB}" presName="node" presStyleLbl="node1" presStyleIdx="0" presStyleCnt="12">
        <dgm:presLayoutVars>
          <dgm:bulletEnabled val="1"/>
        </dgm:presLayoutVars>
      </dgm:prSet>
      <dgm:spPr/>
      <dgm:t>
        <a:bodyPr/>
        <a:lstStyle/>
        <a:p>
          <a:endParaRPr lang="en-US"/>
        </a:p>
      </dgm:t>
    </dgm:pt>
    <dgm:pt modelId="{1C5A42A9-D291-4A2C-A446-8A1934CDDAEA}" type="pres">
      <dgm:prSet presAssocID="{36DE5A6A-6206-4E8C-B892-0A293D88183C}" presName="Name9" presStyleLbl="parChTrans1D2" presStyleIdx="1" presStyleCnt="12"/>
      <dgm:spPr/>
      <dgm:t>
        <a:bodyPr/>
        <a:lstStyle/>
        <a:p>
          <a:endParaRPr lang="en-US"/>
        </a:p>
      </dgm:t>
    </dgm:pt>
    <dgm:pt modelId="{34FBF040-3454-4AAD-B850-9AB629DD8998}" type="pres">
      <dgm:prSet presAssocID="{36DE5A6A-6206-4E8C-B892-0A293D88183C}" presName="connTx" presStyleLbl="parChTrans1D2" presStyleIdx="1" presStyleCnt="12"/>
      <dgm:spPr/>
      <dgm:t>
        <a:bodyPr/>
        <a:lstStyle/>
        <a:p>
          <a:endParaRPr lang="en-US"/>
        </a:p>
      </dgm:t>
    </dgm:pt>
    <dgm:pt modelId="{2C51B2A3-7DD3-4B55-ABD1-5A42ADA86B6C}" type="pres">
      <dgm:prSet presAssocID="{0423CF4F-8D74-42BF-A768-7B4767C1F352}" presName="node" presStyleLbl="node1" presStyleIdx="1" presStyleCnt="12">
        <dgm:presLayoutVars>
          <dgm:bulletEnabled val="1"/>
        </dgm:presLayoutVars>
      </dgm:prSet>
      <dgm:spPr/>
      <dgm:t>
        <a:bodyPr/>
        <a:lstStyle/>
        <a:p>
          <a:endParaRPr lang="en-US"/>
        </a:p>
      </dgm:t>
    </dgm:pt>
    <dgm:pt modelId="{2DCFF3FE-CED1-47A8-BD7D-0A4C4B72C013}" type="pres">
      <dgm:prSet presAssocID="{EE34E432-44D1-4CC7-8BDC-49EB8B4ADC9B}" presName="Name9" presStyleLbl="parChTrans1D2" presStyleIdx="2" presStyleCnt="12"/>
      <dgm:spPr/>
      <dgm:t>
        <a:bodyPr/>
        <a:lstStyle/>
        <a:p>
          <a:endParaRPr lang="en-US"/>
        </a:p>
      </dgm:t>
    </dgm:pt>
    <dgm:pt modelId="{BAAC337C-93F6-4990-B303-97E1A8B45426}" type="pres">
      <dgm:prSet presAssocID="{EE34E432-44D1-4CC7-8BDC-49EB8B4ADC9B}" presName="connTx" presStyleLbl="parChTrans1D2" presStyleIdx="2" presStyleCnt="12"/>
      <dgm:spPr/>
      <dgm:t>
        <a:bodyPr/>
        <a:lstStyle/>
        <a:p>
          <a:endParaRPr lang="en-US"/>
        </a:p>
      </dgm:t>
    </dgm:pt>
    <dgm:pt modelId="{EACC115A-72D9-47E5-B90F-A4EF1FB0A6B7}" type="pres">
      <dgm:prSet presAssocID="{C5662847-0B19-450B-A166-F5879638DEEE}" presName="node" presStyleLbl="node1" presStyleIdx="2" presStyleCnt="12">
        <dgm:presLayoutVars>
          <dgm:bulletEnabled val="1"/>
        </dgm:presLayoutVars>
      </dgm:prSet>
      <dgm:spPr/>
      <dgm:t>
        <a:bodyPr/>
        <a:lstStyle/>
        <a:p>
          <a:endParaRPr lang="en-US"/>
        </a:p>
      </dgm:t>
    </dgm:pt>
    <dgm:pt modelId="{22B4C10C-7454-4326-86E8-E144DE386E40}" type="pres">
      <dgm:prSet presAssocID="{5CE5A7AD-03F7-46E0-8791-40C04D3D13DD}" presName="Name9" presStyleLbl="parChTrans1D2" presStyleIdx="3" presStyleCnt="12"/>
      <dgm:spPr/>
      <dgm:t>
        <a:bodyPr/>
        <a:lstStyle/>
        <a:p>
          <a:endParaRPr lang="en-US"/>
        </a:p>
      </dgm:t>
    </dgm:pt>
    <dgm:pt modelId="{7577F4A0-5C45-477C-8E38-592D27567CDC}" type="pres">
      <dgm:prSet presAssocID="{5CE5A7AD-03F7-46E0-8791-40C04D3D13DD}" presName="connTx" presStyleLbl="parChTrans1D2" presStyleIdx="3" presStyleCnt="12"/>
      <dgm:spPr/>
      <dgm:t>
        <a:bodyPr/>
        <a:lstStyle/>
        <a:p>
          <a:endParaRPr lang="en-US"/>
        </a:p>
      </dgm:t>
    </dgm:pt>
    <dgm:pt modelId="{3B40FFD6-B9BA-4083-8DE1-C5F8F34A7E7C}" type="pres">
      <dgm:prSet presAssocID="{146013C4-E3AB-4231-A358-AEA1E744123F}" presName="node" presStyleLbl="node1" presStyleIdx="3" presStyleCnt="12">
        <dgm:presLayoutVars>
          <dgm:bulletEnabled val="1"/>
        </dgm:presLayoutVars>
      </dgm:prSet>
      <dgm:spPr/>
      <dgm:t>
        <a:bodyPr/>
        <a:lstStyle/>
        <a:p>
          <a:endParaRPr lang="en-US"/>
        </a:p>
      </dgm:t>
    </dgm:pt>
    <dgm:pt modelId="{22F0F2ED-7B0A-42E1-91AD-B35B772C89B4}" type="pres">
      <dgm:prSet presAssocID="{3E0549FC-A57D-4386-8AA4-161E27D313CB}" presName="Name9" presStyleLbl="parChTrans1D2" presStyleIdx="4" presStyleCnt="12"/>
      <dgm:spPr/>
      <dgm:t>
        <a:bodyPr/>
        <a:lstStyle/>
        <a:p>
          <a:endParaRPr lang="en-US"/>
        </a:p>
      </dgm:t>
    </dgm:pt>
    <dgm:pt modelId="{8676D2E2-C5C5-46EC-8745-F2709A8AFC07}" type="pres">
      <dgm:prSet presAssocID="{3E0549FC-A57D-4386-8AA4-161E27D313CB}" presName="connTx" presStyleLbl="parChTrans1D2" presStyleIdx="4" presStyleCnt="12"/>
      <dgm:spPr/>
      <dgm:t>
        <a:bodyPr/>
        <a:lstStyle/>
        <a:p>
          <a:endParaRPr lang="en-US"/>
        </a:p>
      </dgm:t>
    </dgm:pt>
    <dgm:pt modelId="{21F452E9-2476-4262-84C4-362DEC83B66F}" type="pres">
      <dgm:prSet presAssocID="{D2B1B6D3-949E-448A-B955-0414943689FB}" presName="node" presStyleLbl="node1" presStyleIdx="4" presStyleCnt="12">
        <dgm:presLayoutVars>
          <dgm:bulletEnabled val="1"/>
        </dgm:presLayoutVars>
      </dgm:prSet>
      <dgm:spPr/>
      <dgm:t>
        <a:bodyPr/>
        <a:lstStyle/>
        <a:p>
          <a:endParaRPr lang="en-US"/>
        </a:p>
      </dgm:t>
    </dgm:pt>
    <dgm:pt modelId="{5734B2A9-B3AD-4F5D-8B48-1B8E672566EF}" type="pres">
      <dgm:prSet presAssocID="{DA4BDC1B-8796-483B-864A-30D87AC405A8}" presName="Name9" presStyleLbl="parChTrans1D2" presStyleIdx="5" presStyleCnt="12"/>
      <dgm:spPr/>
      <dgm:t>
        <a:bodyPr/>
        <a:lstStyle/>
        <a:p>
          <a:endParaRPr lang="en-US"/>
        </a:p>
      </dgm:t>
    </dgm:pt>
    <dgm:pt modelId="{91141449-6A4E-4B06-AA91-412BC99800CC}" type="pres">
      <dgm:prSet presAssocID="{DA4BDC1B-8796-483B-864A-30D87AC405A8}" presName="connTx" presStyleLbl="parChTrans1D2" presStyleIdx="5" presStyleCnt="12"/>
      <dgm:spPr/>
      <dgm:t>
        <a:bodyPr/>
        <a:lstStyle/>
        <a:p>
          <a:endParaRPr lang="en-US"/>
        </a:p>
      </dgm:t>
    </dgm:pt>
    <dgm:pt modelId="{A7C0924C-3F4D-4FF0-80AC-902EF7EE4BCD}" type="pres">
      <dgm:prSet presAssocID="{F11018FD-C3D3-40D9-B47E-63DB1EAC3E87}" presName="node" presStyleLbl="node1" presStyleIdx="5" presStyleCnt="12">
        <dgm:presLayoutVars>
          <dgm:bulletEnabled val="1"/>
        </dgm:presLayoutVars>
      </dgm:prSet>
      <dgm:spPr/>
      <dgm:t>
        <a:bodyPr/>
        <a:lstStyle/>
        <a:p>
          <a:endParaRPr lang="en-US"/>
        </a:p>
      </dgm:t>
    </dgm:pt>
    <dgm:pt modelId="{777165E4-BA61-40AB-978F-06E3F1A14127}" type="pres">
      <dgm:prSet presAssocID="{FB69F977-8031-45A0-AA17-9A35859509D8}" presName="Name9" presStyleLbl="parChTrans1D2" presStyleIdx="6" presStyleCnt="12"/>
      <dgm:spPr/>
      <dgm:t>
        <a:bodyPr/>
        <a:lstStyle/>
        <a:p>
          <a:endParaRPr lang="en-US"/>
        </a:p>
      </dgm:t>
    </dgm:pt>
    <dgm:pt modelId="{BC89037F-8195-43C0-A862-C87420D1E56B}" type="pres">
      <dgm:prSet presAssocID="{FB69F977-8031-45A0-AA17-9A35859509D8}" presName="connTx" presStyleLbl="parChTrans1D2" presStyleIdx="6" presStyleCnt="12"/>
      <dgm:spPr/>
      <dgm:t>
        <a:bodyPr/>
        <a:lstStyle/>
        <a:p>
          <a:endParaRPr lang="en-US"/>
        </a:p>
      </dgm:t>
    </dgm:pt>
    <dgm:pt modelId="{8C78D761-10C7-49EA-8F2C-F446C1ECFFF1}" type="pres">
      <dgm:prSet presAssocID="{634578EE-03F2-4A1D-9C5B-14A2ECB06E9D}" presName="node" presStyleLbl="node1" presStyleIdx="6" presStyleCnt="12">
        <dgm:presLayoutVars>
          <dgm:bulletEnabled val="1"/>
        </dgm:presLayoutVars>
      </dgm:prSet>
      <dgm:spPr/>
      <dgm:t>
        <a:bodyPr/>
        <a:lstStyle/>
        <a:p>
          <a:endParaRPr lang="en-US"/>
        </a:p>
      </dgm:t>
    </dgm:pt>
    <dgm:pt modelId="{D76ED927-4249-4A8E-8BA1-E85387E8AC0B}" type="pres">
      <dgm:prSet presAssocID="{EB672D6C-EA36-4462-A12E-94FCAE2DA333}" presName="Name9" presStyleLbl="parChTrans1D2" presStyleIdx="7" presStyleCnt="12"/>
      <dgm:spPr/>
      <dgm:t>
        <a:bodyPr/>
        <a:lstStyle/>
        <a:p>
          <a:endParaRPr lang="en-US"/>
        </a:p>
      </dgm:t>
    </dgm:pt>
    <dgm:pt modelId="{3CAF6F75-9461-4B76-B476-F7ECBBB4627E}" type="pres">
      <dgm:prSet presAssocID="{EB672D6C-EA36-4462-A12E-94FCAE2DA333}" presName="connTx" presStyleLbl="parChTrans1D2" presStyleIdx="7" presStyleCnt="12"/>
      <dgm:spPr/>
      <dgm:t>
        <a:bodyPr/>
        <a:lstStyle/>
        <a:p>
          <a:endParaRPr lang="en-US"/>
        </a:p>
      </dgm:t>
    </dgm:pt>
    <dgm:pt modelId="{E03EA4F3-2F44-4081-8525-08450A30D977}" type="pres">
      <dgm:prSet presAssocID="{AD46BBDD-DF62-45A9-B0C0-EE2D1F86A214}" presName="node" presStyleLbl="node1" presStyleIdx="7" presStyleCnt="12">
        <dgm:presLayoutVars>
          <dgm:bulletEnabled val="1"/>
        </dgm:presLayoutVars>
      </dgm:prSet>
      <dgm:spPr/>
      <dgm:t>
        <a:bodyPr/>
        <a:lstStyle/>
        <a:p>
          <a:endParaRPr lang="en-US"/>
        </a:p>
      </dgm:t>
    </dgm:pt>
    <dgm:pt modelId="{449887F3-ADA7-4566-AF04-650567BDFC87}" type="pres">
      <dgm:prSet presAssocID="{5DD7B03E-C983-447C-84DA-F03D26B4CE19}" presName="Name9" presStyleLbl="parChTrans1D2" presStyleIdx="8" presStyleCnt="12"/>
      <dgm:spPr/>
      <dgm:t>
        <a:bodyPr/>
        <a:lstStyle/>
        <a:p>
          <a:endParaRPr lang="en-US"/>
        </a:p>
      </dgm:t>
    </dgm:pt>
    <dgm:pt modelId="{57C2DBE6-B563-49FD-9612-B77502C7073A}" type="pres">
      <dgm:prSet presAssocID="{5DD7B03E-C983-447C-84DA-F03D26B4CE19}" presName="connTx" presStyleLbl="parChTrans1D2" presStyleIdx="8" presStyleCnt="12"/>
      <dgm:spPr/>
      <dgm:t>
        <a:bodyPr/>
        <a:lstStyle/>
        <a:p>
          <a:endParaRPr lang="en-US"/>
        </a:p>
      </dgm:t>
    </dgm:pt>
    <dgm:pt modelId="{07F56076-1978-44B4-B362-E1171B8FD8B6}" type="pres">
      <dgm:prSet presAssocID="{486D5BDC-A360-4AD7-B8D3-792421FFA7FC}" presName="node" presStyleLbl="node1" presStyleIdx="8" presStyleCnt="12">
        <dgm:presLayoutVars>
          <dgm:bulletEnabled val="1"/>
        </dgm:presLayoutVars>
      </dgm:prSet>
      <dgm:spPr/>
      <dgm:t>
        <a:bodyPr/>
        <a:lstStyle/>
        <a:p>
          <a:endParaRPr lang="en-US"/>
        </a:p>
      </dgm:t>
    </dgm:pt>
    <dgm:pt modelId="{10E1BC63-E1F9-409A-BD7E-1FA989586046}" type="pres">
      <dgm:prSet presAssocID="{9775A9F0-E1E6-4B6C-BD4F-EB840FA02463}" presName="Name9" presStyleLbl="parChTrans1D2" presStyleIdx="9" presStyleCnt="12"/>
      <dgm:spPr/>
      <dgm:t>
        <a:bodyPr/>
        <a:lstStyle/>
        <a:p>
          <a:endParaRPr lang="en-US"/>
        </a:p>
      </dgm:t>
    </dgm:pt>
    <dgm:pt modelId="{7E7BC626-FE8E-4C09-B8DC-D97BC873B5B8}" type="pres">
      <dgm:prSet presAssocID="{9775A9F0-E1E6-4B6C-BD4F-EB840FA02463}" presName="connTx" presStyleLbl="parChTrans1D2" presStyleIdx="9" presStyleCnt="12"/>
      <dgm:spPr/>
      <dgm:t>
        <a:bodyPr/>
        <a:lstStyle/>
        <a:p>
          <a:endParaRPr lang="en-US"/>
        </a:p>
      </dgm:t>
    </dgm:pt>
    <dgm:pt modelId="{8686C2B4-FA4D-4255-A123-7E035482B281}" type="pres">
      <dgm:prSet presAssocID="{44DA2A68-B583-435C-8DEF-F6B25FA86A5C}" presName="node" presStyleLbl="node1" presStyleIdx="9" presStyleCnt="12">
        <dgm:presLayoutVars>
          <dgm:bulletEnabled val="1"/>
        </dgm:presLayoutVars>
      </dgm:prSet>
      <dgm:spPr/>
      <dgm:t>
        <a:bodyPr/>
        <a:lstStyle/>
        <a:p>
          <a:endParaRPr lang="en-US"/>
        </a:p>
      </dgm:t>
    </dgm:pt>
    <dgm:pt modelId="{827A99E0-C6E1-44F6-B1A2-157599930CF7}" type="pres">
      <dgm:prSet presAssocID="{EBA442E3-3C68-413F-98FA-360B9782AC2E}" presName="Name9" presStyleLbl="parChTrans1D2" presStyleIdx="10" presStyleCnt="12"/>
      <dgm:spPr/>
      <dgm:t>
        <a:bodyPr/>
        <a:lstStyle/>
        <a:p>
          <a:endParaRPr lang="en-US"/>
        </a:p>
      </dgm:t>
    </dgm:pt>
    <dgm:pt modelId="{016145F7-F279-4E63-87E0-0DA96E9BC973}" type="pres">
      <dgm:prSet presAssocID="{EBA442E3-3C68-413F-98FA-360B9782AC2E}" presName="connTx" presStyleLbl="parChTrans1D2" presStyleIdx="10" presStyleCnt="12"/>
      <dgm:spPr/>
      <dgm:t>
        <a:bodyPr/>
        <a:lstStyle/>
        <a:p>
          <a:endParaRPr lang="en-US"/>
        </a:p>
      </dgm:t>
    </dgm:pt>
    <dgm:pt modelId="{B83B7200-B8D1-473F-BFA2-02CFE2139969}" type="pres">
      <dgm:prSet presAssocID="{B92515A8-4CD2-4869-A4DA-60B192A60B24}" presName="node" presStyleLbl="node1" presStyleIdx="10" presStyleCnt="12">
        <dgm:presLayoutVars>
          <dgm:bulletEnabled val="1"/>
        </dgm:presLayoutVars>
      </dgm:prSet>
      <dgm:spPr/>
      <dgm:t>
        <a:bodyPr/>
        <a:lstStyle/>
        <a:p>
          <a:endParaRPr lang="en-US"/>
        </a:p>
      </dgm:t>
    </dgm:pt>
    <dgm:pt modelId="{AEB645D7-A6A9-4EDF-A02D-EC858453544D}" type="pres">
      <dgm:prSet presAssocID="{24B5E2DE-35F3-4D1D-9C7E-2ADB325127D6}" presName="Name9" presStyleLbl="parChTrans1D2" presStyleIdx="11" presStyleCnt="12"/>
      <dgm:spPr/>
      <dgm:t>
        <a:bodyPr/>
        <a:lstStyle/>
        <a:p>
          <a:endParaRPr lang="en-US"/>
        </a:p>
      </dgm:t>
    </dgm:pt>
    <dgm:pt modelId="{1B7ACE1B-2831-45B2-8066-940B99A6CF6F}" type="pres">
      <dgm:prSet presAssocID="{24B5E2DE-35F3-4D1D-9C7E-2ADB325127D6}" presName="connTx" presStyleLbl="parChTrans1D2" presStyleIdx="11" presStyleCnt="12"/>
      <dgm:spPr/>
      <dgm:t>
        <a:bodyPr/>
        <a:lstStyle/>
        <a:p>
          <a:endParaRPr lang="en-US"/>
        </a:p>
      </dgm:t>
    </dgm:pt>
    <dgm:pt modelId="{AB7866B5-F040-45FF-85A2-928FBE03F386}" type="pres">
      <dgm:prSet presAssocID="{AADB49A3-F66D-4BC6-8053-4C6D9DBB1979}" presName="node" presStyleLbl="node1" presStyleIdx="11" presStyleCnt="12">
        <dgm:presLayoutVars>
          <dgm:bulletEnabled val="1"/>
        </dgm:presLayoutVars>
      </dgm:prSet>
      <dgm:spPr/>
      <dgm:t>
        <a:bodyPr/>
        <a:lstStyle/>
        <a:p>
          <a:endParaRPr lang="en-US"/>
        </a:p>
      </dgm:t>
    </dgm:pt>
  </dgm:ptLst>
  <dgm:cxnLst>
    <dgm:cxn modelId="{0F147156-6EF4-42C5-9F29-ED66D67B290E}" type="presOf" srcId="{5CE5A7AD-03F7-46E0-8791-40C04D3D13DD}" destId="{22B4C10C-7454-4326-86E8-E144DE386E40}" srcOrd="0" destOrd="0" presId="urn:microsoft.com/office/officeart/2005/8/layout/radial1"/>
    <dgm:cxn modelId="{CBAA8C03-7EAB-44FB-88F7-E738179B161E}" srcId="{009994B7-0CE7-4722-BBE9-A61867E5EC00}" destId="{486D5BDC-A360-4AD7-B8D3-792421FFA7FC}" srcOrd="8" destOrd="0" parTransId="{5DD7B03E-C983-447C-84DA-F03D26B4CE19}" sibTransId="{88864EC8-8B90-4400-BE59-42FA20E0E7E4}"/>
    <dgm:cxn modelId="{AC8C2B30-F060-4AB0-9D4A-F3AE32055A8E}" srcId="{009994B7-0CE7-4722-BBE9-A61867E5EC00}" destId="{AD46BBDD-DF62-45A9-B0C0-EE2D1F86A214}" srcOrd="7" destOrd="0" parTransId="{EB672D6C-EA36-4462-A12E-94FCAE2DA333}" sibTransId="{059BFAC2-18E6-4C41-B80F-D09BADE7CBCC}"/>
    <dgm:cxn modelId="{9FB7C1D8-D2B1-4293-A1FE-51B634067297}" type="presOf" srcId="{44DA2A68-B583-435C-8DEF-F6B25FA86A5C}" destId="{8686C2B4-FA4D-4255-A123-7E035482B281}" srcOrd="0" destOrd="0" presId="urn:microsoft.com/office/officeart/2005/8/layout/radial1"/>
    <dgm:cxn modelId="{C0BE7ACF-0312-444A-A6D6-83F89C415B3F}" type="presOf" srcId="{EB672D6C-EA36-4462-A12E-94FCAE2DA333}" destId="{3CAF6F75-9461-4B76-B476-F7ECBBB4627E}" srcOrd="1" destOrd="0" presId="urn:microsoft.com/office/officeart/2005/8/layout/radial1"/>
    <dgm:cxn modelId="{BFAA1339-88FF-41A2-809F-375C4F069276}" type="presOf" srcId="{B92515A8-4CD2-4869-A4DA-60B192A60B24}" destId="{B83B7200-B8D1-473F-BFA2-02CFE2139969}" srcOrd="0" destOrd="0" presId="urn:microsoft.com/office/officeart/2005/8/layout/radial1"/>
    <dgm:cxn modelId="{1F159BFC-7E8C-4DA5-8DA4-22A9FE3572BA}" type="presOf" srcId="{146013C4-E3AB-4231-A358-AEA1E744123F}" destId="{3B40FFD6-B9BA-4083-8DE1-C5F8F34A7E7C}" srcOrd="0" destOrd="0" presId="urn:microsoft.com/office/officeart/2005/8/layout/radial1"/>
    <dgm:cxn modelId="{06799316-D447-47A1-A4CB-3761FAAF28CA}" type="presOf" srcId="{37234ED3-1614-4BFE-BEF1-0A44C144322C}" destId="{147C5EC9-C0EA-47E5-AB7B-457C7E221556}" srcOrd="0" destOrd="0" presId="urn:microsoft.com/office/officeart/2005/8/layout/radial1"/>
    <dgm:cxn modelId="{5CE2949B-EED4-4898-A62E-C7F8C61E99B0}" type="presOf" srcId="{3E0549FC-A57D-4386-8AA4-161E27D313CB}" destId="{8676D2E2-C5C5-46EC-8745-F2709A8AFC07}" srcOrd="1" destOrd="0" presId="urn:microsoft.com/office/officeart/2005/8/layout/radial1"/>
    <dgm:cxn modelId="{338073CA-0FF5-4766-BE63-96337BD44286}" type="presOf" srcId="{009994B7-0CE7-4722-BBE9-A61867E5EC00}" destId="{0E49921C-1B2C-4248-B1AB-F258E04E139A}" srcOrd="0" destOrd="0" presId="urn:microsoft.com/office/officeart/2005/8/layout/radial1"/>
    <dgm:cxn modelId="{19832A56-3453-4913-A64B-F489A851B4F3}" type="presOf" srcId="{5DD7B03E-C983-447C-84DA-F03D26B4CE19}" destId="{57C2DBE6-B563-49FD-9612-B77502C7073A}" srcOrd="1" destOrd="0" presId="urn:microsoft.com/office/officeart/2005/8/layout/radial1"/>
    <dgm:cxn modelId="{57BB158F-12E9-4686-87E3-AAA0BDDEA4CC}" srcId="{009994B7-0CE7-4722-BBE9-A61867E5EC00}" destId="{146013C4-E3AB-4231-A358-AEA1E744123F}" srcOrd="3" destOrd="0" parTransId="{5CE5A7AD-03F7-46E0-8791-40C04D3D13DD}" sibTransId="{67467D3F-8ADC-4B90-9EB7-8EA8C8D5A1EA}"/>
    <dgm:cxn modelId="{5EC8317C-18A3-438B-A3C6-F5364720EA4C}" type="presOf" srcId="{B4860774-E9AB-423F-A46B-9F2729D423BB}" destId="{FB399327-AAD2-435E-9F0D-DB910FACB70B}" srcOrd="0" destOrd="0" presId="urn:microsoft.com/office/officeart/2005/8/layout/radial1"/>
    <dgm:cxn modelId="{3BA8E2AF-9E9F-417D-9846-61903CA67D16}" type="presOf" srcId="{24B5E2DE-35F3-4D1D-9C7E-2ADB325127D6}" destId="{AEB645D7-A6A9-4EDF-A02D-EC858453544D}" srcOrd="0" destOrd="0" presId="urn:microsoft.com/office/officeart/2005/8/layout/radial1"/>
    <dgm:cxn modelId="{7929B38D-8564-4BCE-95A4-CF2B7CC7685C}" type="presOf" srcId="{9775A9F0-E1E6-4B6C-BD4F-EB840FA02463}" destId="{7E7BC626-FE8E-4C09-B8DC-D97BC873B5B8}" srcOrd="1" destOrd="0" presId="urn:microsoft.com/office/officeart/2005/8/layout/radial1"/>
    <dgm:cxn modelId="{5C7C5A5D-FE2D-435C-AFC0-1923090C806A}" type="presOf" srcId="{DA4BDC1B-8796-483B-864A-30D87AC405A8}" destId="{91141449-6A4E-4B06-AA91-412BC99800CC}" srcOrd="1" destOrd="0" presId="urn:microsoft.com/office/officeart/2005/8/layout/radial1"/>
    <dgm:cxn modelId="{BAAB9C9E-5067-4607-894E-E79DB286A0CE}" srcId="{009994B7-0CE7-4722-BBE9-A61867E5EC00}" destId="{C5662847-0B19-450B-A166-F5879638DEEE}" srcOrd="2" destOrd="0" parTransId="{EE34E432-44D1-4CC7-8BDC-49EB8B4ADC9B}" sibTransId="{CE126896-8417-44B5-AF57-BCC67FB109BD}"/>
    <dgm:cxn modelId="{07C586E0-D133-4A8F-87FE-CAB50C52377F}" type="presOf" srcId="{EE34E432-44D1-4CC7-8BDC-49EB8B4ADC9B}" destId="{BAAC337C-93F6-4990-B303-97E1A8B45426}" srcOrd="1" destOrd="0" presId="urn:microsoft.com/office/officeart/2005/8/layout/radial1"/>
    <dgm:cxn modelId="{1A4DC272-00E0-45AB-8685-2D313D404259}" srcId="{009994B7-0CE7-4722-BBE9-A61867E5EC00}" destId="{AADB49A3-F66D-4BC6-8053-4C6D9DBB1979}" srcOrd="11" destOrd="0" parTransId="{24B5E2DE-35F3-4D1D-9C7E-2ADB325127D6}" sibTransId="{51D14BD8-AA29-4601-B4C3-7217262C3EE1}"/>
    <dgm:cxn modelId="{6DC9EA68-A9F2-4981-8719-515BCACA5CD4}" type="presOf" srcId="{AADB49A3-F66D-4BC6-8053-4C6D9DBB1979}" destId="{AB7866B5-F040-45FF-85A2-928FBE03F386}" srcOrd="0" destOrd="0" presId="urn:microsoft.com/office/officeart/2005/8/layout/radial1"/>
    <dgm:cxn modelId="{9515777E-AC35-4466-ACE5-3478464EDE9E}" type="presOf" srcId="{EBA442E3-3C68-413F-98FA-360B9782AC2E}" destId="{827A99E0-C6E1-44F6-B1A2-157599930CF7}" srcOrd="0" destOrd="0" presId="urn:microsoft.com/office/officeart/2005/8/layout/radial1"/>
    <dgm:cxn modelId="{2FCD0674-3B9B-4E08-9BA1-7E268A846BF4}" srcId="{009994B7-0CE7-4722-BBE9-A61867E5EC00}" destId="{634578EE-03F2-4A1D-9C5B-14A2ECB06E9D}" srcOrd="6" destOrd="0" parTransId="{FB69F977-8031-45A0-AA17-9A35859509D8}" sibTransId="{09DF3017-19BC-4207-BB80-9880098052E8}"/>
    <dgm:cxn modelId="{9113FE59-2B45-48C9-AEE7-0D535EA6D9C7}" type="presOf" srcId="{5DD7B03E-C983-447C-84DA-F03D26B4CE19}" destId="{449887F3-ADA7-4566-AF04-650567BDFC87}" srcOrd="0" destOrd="0" presId="urn:microsoft.com/office/officeart/2005/8/layout/radial1"/>
    <dgm:cxn modelId="{6BBD017C-6AB7-4C26-A935-6A30AF5CFE38}" type="presOf" srcId="{EB672D6C-EA36-4462-A12E-94FCAE2DA333}" destId="{D76ED927-4249-4A8E-8BA1-E85387E8AC0B}" srcOrd="0" destOrd="0" presId="urn:microsoft.com/office/officeart/2005/8/layout/radial1"/>
    <dgm:cxn modelId="{629640E7-25D7-4700-91D9-43F446BD1921}" type="presOf" srcId="{486D5BDC-A360-4AD7-B8D3-792421FFA7FC}" destId="{07F56076-1978-44B4-B362-E1171B8FD8B6}" srcOrd="0" destOrd="0" presId="urn:microsoft.com/office/officeart/2005/8/layout/radial1"/>
    <dgm:cxn modelId="{160C1592-99D3-452F-8D28-0DD6FD1C4DAC}" type="presOf" srcId="{DC0A8AED-38B7-4FCF-B3ED-793AB03A5D40}" destId="{BDC00BD5-F54F-4586-9A6D-FCD936D83B34}" srcOrd="1" destOrd="0" presId="urn:microsoft.com/office/officeart/2005/8/layout/radial1"/>
    <dgm:cxn modelId="{17A27F31-D2B0-4FD4-995E-A141AF791036}" type="presOf" srcId="{FB69F977-8031-45A0-AA17-9A35859509D8}" destId="{777165E4-BA61-40AB-978F-06E3F1A14127}" srcOrd="0" destOrd="0" presId="urn:microsoft.com/office/officeart/2005/8/layout/radial1"/>
    <dgm:cxn modelId="{838AD20F-4B0F-41C8-AAAD-B84726BBA3CB}" type="presOf" srcId="{3E0549FC-A57D-4386-8AA4-161E27D313CB}" destId="{22F0F2ED-7B0A-42E1-91AD-B35B772C89B4}" srcOrd="0" destOrd="0" presId="urn:microsoft.com/office/officeart/2005/8/layout/radial1"/>
    <dgm:cxn modelId="{77FC1271-77A4-4685-AC31-D2F774731223}" srcId="{009994B7-0CE7-4722-BBE9-A61867E5EC00}" destId="{0423CF4F-8D74-42BF-A768-7B4767C1F352}" srcOrd="1" destOrd="0" parTransId="{36DE5A6A-6206-4E8C-B892-0A293D88183C}" sibTransId="{F8E0E70A-B751-4795-AD33-01E2D6394551}"/>
    <dgm:cxn modelId="{E84E9626-D972-4146-BAE8-D2BCF78405F8}" type="presOf" srcId="{5CE5A7AD-03F7-46E0-8791-40C04D3D13DD}" destId="{7577F4A0-5C45-477C-8E38-592D27567CDC}" srcOrd="1" destOrd="0" presId="urn:microsoft.com/office/officeart/2005/8/layout/radial1"/>
    <dgm:cxn modelId="{610C1CC6-1916-4F75-BD47-7F531E790475}" srcId="{37234ED3-1614-4BFE-BEF1-0A44C144322C}" destId="{009994B7-0CE7-4722-BBE9-A61867E5EC00}" srcOrd="0" destOrd="0" parTransId="{1E144187-6ADA-4C88-A7E6-3EBF1D945523}" sibTransId="{59F04EE9-A703-4C49-A4BD-F2EC55A7A33F}"/>
    <dgm:cxn modelId="{8E5CF6CC-4F6A-4F29-89E7-CCD167E906B0}" type="presOf" srcId="{FB69F977-8031-45A0-AA17-9A35859509D8}" destId="{BC89037F-8195-43C0-A862-C87420D1E56B}" srcOrd="1" destOrd="0" presId="urn:microsoft.com/office/officeart/2005/8/layout/radial1"/>
    <dgm:cxn modelId="{2F33088F-138D-4E80-B0FE-0BB502AE179E}" type="presOf" srcId="{EBA442E3-3C68-413F-98FA-360B9782AC2E}" destId="{016145F7-F279-4E63-87E0-0DA96E9BC973}" srcOrd="1" destOrd="0" presId="urn:microsoft.com/office/officeart/2005/8/layout/radial1"/>
    <dgm:cxn modelId="{3B2C902F-3173-4C11-B55D-E1DE22ABDBCB}" type="presOf" srcId="{634578EE-03F2-4A1D-9C5B-14A2ECB06E9D}" destId="{8C78D761-10C7-49EA-8F2C-F446C1ECFFF1}" srcOrd="0" destOrd="0" presId="urn:microsoft.com/office/officeart/2005/8/layout/radial1"/>
    <dgm:cxn modelId="{1BEA84D4-4335-4C32-B509-1361609A5C18}" type="presOf" srcId="{36DE5A6A-6206-4E8C-B892-0A293D88183C}" destId="{1C5A42A9-D291-4A2C-A446-8A1934CDDAEA}" srcOrd="0" destOrd="0" presId="urn:microsoft.com/office/officeart/2005/8/layout/radial1"/>
    <dgm:cxn modelId="{1FDC9463-CB61-4F18-9023-6BC020C56769}" srcId="{009994B7-0CE7-4722-BBE9-A61867E5EC00}" destId="{B92515A8-4CD2-4869-A4DA-60B192A60B24}" srcOrd="10" destOrd="0" parTransId="{EBA442E3-3C68-413F-98FA-360B9782AC2E}" sibTransId="{945D8DC4-E8E4-42D1-90A3-FDE88AE9DEA8}"/>
    <dgm:cxn modelId="{D808C331-B43A-40F5-A0DB-D3F6D22907FE}" type="presOf" srcId="{24B5E2DE-35F3-4D1D-9C7E-2ADB325127D6}" destId="{1B7ACE1B-2831-45B2-8066-940B99A6CF6F}" srcOrd="1" destOrd="0" presId="urn:microsoft.com/office/officeart/2005/8/layout/radial1"/>
    <dgm:cxn modelId="{80165787-39D0-4B7A-8F50-0C792F0D36B9}" type="presOf" srcId="{9775A9F0-E1E6-4B6C-BD4F-EB840FA02463}" destId="{10E1BC63-E1F9-409A-BD7E-1FA989586046}" srcOrd="0" destOrd="0" presId="urn:microsoft.com/office/officeart/2005/8/layout/radial1"/>
    <dgm:cxn modelId="{DA9E912A-9DDB-4F65-893B-AED00B537984}" type="presOf" srcId="{F11018FD-C3D3-40D9-B47E-63DB1EAC3E87}" destId="{A7C0924C-3F4D-4FF0-80AC-902EF7EE4BCD}" srcOrd="0" destOrd="0" presId="urn:microsoft.com/office/officeart/2005/8/layout/radial1"/>
    <dgm:cxn modelId="{28A98356-36B2-4F47-B926-76DD6260B787}" srcId="{009994B7-0CE7-4722-BBE9-A61867E5EC00}" destId="{D2B1B6D3-949E-448A-B955-0414943689FB}" srcOrd="4" destOrd="0" parTransId="{3E0549FC-A57D-4386-8AA4-161E27D313CB}" sibTransId="{E9B6351C-39D9-47C2-87EE-6C0D53B1C489}"/>
    <dgm:cxn modelId="{62CB6082-F40C-415D-B2BE-84856BB3198F}" type="presOf" srcId="{DA4BDC1B-8796-483B-864A-30D87AC405A8}" destId="{5734B2A9-B3AD-4F5D-8B48-1B8E672566EF}" srcOrd="0" destOrd="0" presId="urn:microsoft.com/office/officeart/2005/8/layout/radial1"/>
    <dgm:cxn modelId="{FFD9CDDF-0313-4F5A-8579-62D7C76C9D36}" type="presOf" srcId="{D2B1B6D3-949E-448A-B955-0414943689FB}" destId="{21F452E9-2476-4262-84C4-362DEC83B66F}" srcOrd="0" destOrd="0" presId="urn:microsoft.com/office/officeart/2005/8/layout/radial1"/>
    <dgm:cxn modelId="{BA633E65-E7B5-4F05-8816-A61816468C78}" type="presOf" srcId="{EE34E432-44D1-4CC7-8BDC-49EB8B4ADC9B}" destId="{2DCFF3FE-CED1-47A8-BD7D-0A4C4B72C013}" srcOrd="0" destOrd="0" presId="urn:microsoft.com/office/officeart/2005/8/layout/radial1"/>
    <dgm:cxn modelId="{0F343833-213C-49C7-BB67-5BAF28D7E37A}" type="presOf" srcId="{AD46BBDD-DF62-45A9-B0C0-EE2D1F86A214}" destId="{E03EA4F3-2F44-4081-8525-08450A30D977}" srcOrd="0" destOrd="0" presId="urn:microsoft.com/office/officeart/2005/8/layout/radial1"/>
    <dgm:cxn modelId="{9A7B9A25-1392-4397-B2F7-A054FA4173BE}" type="presOf" srcId="{0423CF4F-8D74-42BF-A768-7B4767C1F352}" destId="{2C51B2A3-7DD3-4B55-ABD1-5A42ADA86B6C}" srcOrd="0" destOrd="0" presId="urn:microsoft.com/office/officeart/2005/8/layout/radial1"/>
    <dgm:cxn modelId="{F7C0B351-95DA-4CFF-A9E1-C9094EEB81E1}" srcId="{009994B7-0CE7-4722-BBE9-A61867E5EC00}" destId="{44DA2A68-B583-435C-8DEF-F6B25FA86A5C}" srcOrd="9" destOrd="0" parTransId="{9775A9F0-E1E6-4B6C-BD4F-EB840FA02463}" sibTransId="{11624C7B-4BF3-480B-BB21-4CCFE9DF1987}"/>
    <dgm:cxn modelId="{6CFB46DA-32B1-4560-8142-091663B70A03}" srcId="{009994B7-0CE7-4722-BBE9-A61867E5EC00}" destId="{B4860774-E9AB-423F-A46B-9F2729D423BB}" srcOrd="0" destOrd="0" parTransId="{DC0A8AED-38B7-4FCF-B3ED-793AB03A5D40}" sibTransId="{231D76C8-78FD-4591-A884-D2CF0DF13AB5}"/>
    <dgm:cxn modelId="{E7C8D1B7-F228-43A9-B3C7-DD8378A5ACE9}" type="presOf" srcId="{C5662847-0B19-450B-A166-F5879638DEEE}" destId="{EACC115A-72D9-47E5-B90F-A4EF1FB0A6B7}" srcOrd="0" destOrd="0" presId="urn:microsoft.com/office/officeart/2005/8/layout/radial1"/>
    <dgm:cxn modelId="{8F10BC3D-43F6-4FA3-BA4B-7AA3473EE5C9}" srcId="{009994B7-0CE7-4722-BBE9-A61867E5EC00}" destId="{F11018FD-C3D3-40D9-B47E-63DB1EAC3E87}" srcOrd="5" destOrd="0" parTransId="{DA4BDC1B-8796-483B-864A-30D87AC405A8}" sibTransId="{3E232E79-D686-4389-A467-6B193374CCB2}"/>
    <dgm:cxn modelId="{6702250C-CE69-4C62-9B55-38E88A95E893}" type="presOf" srcId="{DC0A8AED-38B7-4FCF-B3ED-793AB03A5D40}" destId="{C8F7748A-CB3C-49CA-B8D0-BE6BDD3FF0DF}" srcOrd="0" destOrd="0" presId="urn:microsoft.com/office/officeart/2005/8/layout/radial1"/>
    <dgm:cxn modelId="{8D1CE5A2-C199-437A-AE57-AE406E24C0CF}" type="presOf" srcId="{36DE5A6A-6206-4E8C-B892-0A293D88183C}" destId="{34FBF040-3454-4AAD-B850-9AB629DD8998}" srcOrd="1" destOrd="0" presId="urn:microsoft.com/office/officeart/2005/8/layout/radial1"/>
    <dgm:cxn modelId="{36BBA9BE-C95F-427D-B758-4B571846C4C3}" type="presParOf" srcId="{147C5EC9-C0EA-47E5-AB7B-457C7E221556}" destId="{0E49921C-1B2C-4248-B1AB-F258E04E139A}" srcOrd="0" destOrd="0" presId="urn:microsoft.com/office/officeart/2005/8/layout/radial1"/>
    <dgm:cxn modelId="{24606F92-A2E7-4640-9E92-6691A0816098}" type="presParOf" srcId="{147C5EC9-C0EA-47E5-AB7B-457C7E221556}" destId="{C8F7748A-CB3C-49CA-B8D0-BE6BDD3FF0DF}" srcOrd="1" destOrd="0" presId="urn:microsoft.com/office/officeart/2005/8/layout/radial1"/>
    <dgm:cxn modelId="{8DDFCF01-787A-478D-9268-E7E47ABD3FC4}" type="presParOf" srcId="{C8F7748A-CB3C-49CA-B8D0-BE6BDD3FF0DF}" destId="{BDC00BD5-F54F-4586-9A6D-FCD936D83B34}" srcOrd="0" destOrd="0" presId="urn:microsoft.com/office/officeart/2005/8/layout/radial1"/>
    <dgm:cxn modelId="{43BD9655-AF39-4B47-87F5-39A468C926A0}" type="presParOf" srcId="{147C5EC9-C0EA-47E5-AB7B-457C7E221556}" destId="{FB399327-AAD2-435E-9F0D-DB910FACB70B}" srcOrd="2" destOrd="0" presId="urn:microsoft.com/office/officeart/2005/8/layout/radial1"/>
    <dgm:cxn modelId="{77014715-6C3C-468B-81DF-0A277210EC67}" type="presParOf" srcId="{147C5EC9-C0EA-47E5-AB7B-457C7E221556}" destId="{1C5A42A9-D291-4A2C-A446-8A1934CDDAEA}" srcOrd="3" destOrd="0" presId="urn:microsoft.com/office/officeart/2005/8/layout/radial1"/>
    <dgm:cxn modelId="{D32398FC-424F-407A-8704-400EB160ED43}" type="presParOf" srcId="{1C5A42A9-D291-4A2C-A446-8A1934CDDAEA}" destId="{34FBF040-3454-4AAD-B850-9AB629DD8998}" srcOrd="0" destOrd="0" presId="urn:microsoft.com/office/officeart/2005/8/layout/radial1"/>
    <dgm:cxn modelId="{3948677A-4420-432A-BBA3-B3D425BCF673}" type="presParOf" srcId="{147C5EC9-C0EA-47E5-AB7B-457C7E221556}" destId="{2C51B2A3-7DD3-4B55-ABD1-5A42ADA86B6C}" srcOrd="4" destOrd="0" presId="urn:microsoft.com/office/officeart/2005/8/layout/radial1"/>
    <dgm:cxn modelId="{357B4F00-61FA-4D20-87F4-5937D901D512}" type="presParOf" srcId="{147C5EC9-C0EA-47E5-AB7B-457C7E221556}" destId="{2DCFF3FE-CED1-47A8-BD7D-0A4C4B72C013}" srcOrd="5" destOrd="0" presId="urn:microsoft.com/office/officeart/2005/8/layout/radial1"/>
    <dgm:cxn modelId="{A1AF52C4-E8F5-4DDD-9C59-4203EC95D7A0}" type="presParOf" srcId="{2DCFF3FE-CED1-47A8-BD7D-0A4C4B72C013}" destId="{BAAC337C-93F6-4990-B303-97E1A8B45426}" srcOrd="0" destOrd="0" presId="urn:microsoft.com/office/officeart/2005/8/layout/radial1"/>
    <dgm:cxn modelId="{8AA9CE19-4235-44B2-9D0A-7FB70340C143}" type="presParOf" srcId="{147C5EC9-C0EA-47E5-AB7B-457C7E221556}" destId="{EACC115A-72D9-47E5-B90F-A4EF1FB0A6B7}" srcOrd="6" destOrd="0" presId="urn:microsoft.com/office/officeart/2005/8/layout/radial1"/>
    <dgm:cxn modelId="{95C8AB94-D98A-4D78-96EE-6C2C2EEBD908}" type="presParOf" srcId="{147C5EC9-C0EA-47E5-AB7B-457C7E221556}" destId="{22B4C10C-7454-4326-86E8-E144DE386E40}" srcOrd="7" destOrd="0" presId="urn:microsoft.com/office/officeart/2005/8/layout/radial1"/>
    <dgm:cxn modelId="{934DA92B-BCB0-4D73-BBD4-47DE798187D0}" type="presParOf" srcId="{22B4C10C-7454-4326-86E8-E144DE386E40}" destId="{7577F4A0-5C45-477C-8E38-592D27567CDC}" srcOrd="0" destOrd="0" presId="urn:microsoft.com/office/officeart/2005/8/layout/radial1"/>
    <dgm:cxn modelId="{E6DBE12D-4326-4A84-BDF0-0429098AF1DD}" type="presParOf" srcId="{147C5EC9-C0EA-47E5-AB7B-457C7E221556}" destId="{3B40FFD6-B9BA-4083-8DE1-C5F8F34A7E7C}" srcOrd="8" destOrd="0" presId="urn:microsoft.com/office/officeart/2005/8/layout/radial1"/>
    <dgm:cxn modelId="{B84416CF-EA3D-463A-8815-7C9D396B45BD}" type="presParOf" srcId="{147C5EC9-C0EA-47E5-AB7B-457C7E221556}" destId="{22F0F2ED-7B0A-42E1-91AD-B35B772C89B4}" srcOrd="9" destOrd="0" presId="urn:microsoft.com/office/officeart/2005/8/layout/radial1"/>
    <dgm:cxn modelId="{6CAAC4B1-14F2-4918-9472-C31A714C40AC}" type="presParOf" srcId="{22F0F2ED-7B0A-42E1-91AD-B35B772C89B4}" destId="{8676D2E2-C5C5-46EC-8745-F2709A8AFC07}" srcOrd="0" destOrd="0" presId="urn:microsoft.com/office/officeart/2005/8/layout/radial1"/>
    <dgm:cxn modelId="{D57E9CE8-1F2F-47D4-9F7B-D467A5B3D6D4}" type="presParOf" srcId="{147C5EC9-C0EA-47E5-AB7B-457C7E221556}" destId="{21F452E9-2476-4262-84C4-362DEC83B66F}" srcOrd="10" destOrd="0" presId="urn:microsoft.com/office/officeart/2005/8/layout/radial1"/>
    <dgm:cxn modelId="{E9B01698-760C-4268-97A9-48116FF3712E}" type="presParOf" srcId="{147C5EC9-C0EA-47E5-AB7B-457C7E221556}" destId="{5734B2A9-B3AD-4F5D-8B48-1B8E672566EF}" srcOrd="11" destOrd="0" presId="urn:microsoft.com/office/officeart/2005/8/layout/radial1"/>
    <dgm:cxn modelId="{56109010-4BD1-43F6-BC7C-F5E8EF6C2DDF}" type="presParOf" srcId="{5734B2A9-B3AD-4F5D-8B48-1B8E672566EF}" destId="{91141449-6A4E-4B06-AA91-412BC99800CC}" srcOrd="0" destOrd="0" presId="urn:microsoft.com/office/officeart/2005/8/layout/radial1"/>
    <dgm:cxn modelId="{A714EFB5-342B-40FD-A2B6-4D1046B282B2}" type="presParOf" srcId="{147C5EC9-C0EA-47E5-AB7B-457C7E221556}" destId="{A7C0924C-3F4D-4FF0-80AC-902EF7EE4BCD}" srcOrd="12" destOrd="0" presId="urn:microsoft.com/office/officeart/2005/8/layout/radial1"/>
    <dgm:cxn modelId="{F5A14E9F-3543-477A-9967-45C543B57EBF}" type="presParOf" srcId="{147C5EC9-C0EA-47E5-AB7B-457C7E221556}" destId="{777165E4-BA61-40AB-978F-06E3F1A14127}" srcOrd="13" destOrd="0" presId="urn:microsoft.com/office/officeart/2005/8/layout/radial1"/>
    <dgm:cxn modelId="{614D9391-BAE8-45B1-8C59-6593C9A33C66}" type="presParOf" srcId="{777165E4-BA61-40AB-978F-06E3F1A14127}" destId="{BC89037F-8195-43C0-A862-C87420D1E56B}" srcOrd="0" destOrd="0" presId="urn:microsoft.com/office/officeart/2005/8/layout/radial1"/>
    <dgm:cxn modelId="{71D4CF3D-4658-4783-9BA7-EE1D88A38D65}" type="presParOf" srcId="{147C5EC9-C0EA-47E5-AB7B-457C7E221556}" destId="{8C78D761-10C7-49EA-8F2C-F446C1ECFFF1}" srcOrd="14" destOrd="0" presId="urn:microsoft.com/office/officeart/2005/8/layout/radial1"/>
    <dgm:cxn modelId="{C41DDE7C-CECF-4613-B4D6-9B19B6F4ECE6}" type="presParOf" srcId="{147C5EC9-C0EA-47E5-AB7B-457C7E221556}" destId="{D76ED927-4249-4A8E-8BA1-E85387E8AC0B}" srcOrd="15" destOrd="0" presId="urn:microsoft.com/office/officeart/2005/8/layout/radial1"/>
    <dgm:cxn modelId="{8E97ECAC-2E44-48C3-A24D-30F1C284837A}" type="presParOf" srcId="{D76ED927-4249-4A8E-8BA1-E85387E8AC0B}" destId="{3CAF6F75-9461-4B76-B476-F7ECBBB4627E}" srcOrd="0" destOrd="0" presId="urn:microsoft.com/office/officeart/2005/8/layout/radial1"/>
    <dgm:cxn modelId="{A4D5D822-BF68-426D-BFC9-B1BCCB6B53A7}" type="presParOf" srcId="{147C5EC9-C0EA-47E5-AB7B-457C7E221556}" destId="{E03EA4F3-2F44-4081-8525-08450A30D977}" srcOrd="16" destOrd="0" presId="urn:microsoft.com/office/officeart/2005/8/layout/radial1"/>
    <dgm:cxn modelId="{5C36D1DC-3F22-45F1-B91D-BAE4F0DF96F2}" type="presParOf" srcId="{147C5EC9-C0EA-47E5-AB7B-457C7E221556}" destId="{449887F3-ADA7-4566-AF04-650567BDFC87}" srcOrd="17" destOrd="0" presId="urn:microsoft.com/office/officeart/2005/8/layout/radial1"/>
    <dgm:cxn modelId="{E3569425-24AE-40F8-9970-2D1F98F2D117}" type="presParOf" srcId="{449887F3-ADA7-4566-AF04-650567BDFC87}" destId="{57C2DBE6-B563-49FD-9612-B77502C7073A}" srcOrd="0" destOrd="0" presId="urn:microsoft.com/office/officeart/2005/8/layout/radial1"/>
    <dgm:cxn modelId="{8A45D6A7-32DB-4158-9836-0FBD1F482CAD}" type="presParOf" srcId="{147C5EC9-C0EA-47E5-AB7B-457C7E221556}" destId="{07F56076-1978-44B4-B362-E1171B8FD8B6}" srcOrd="18" destOrd="0" presId="urn:microsoft.com/office/officeart/2005/8/layout/radial1"/>
    <dgm:cxn modelId="{96CA42CF-50F1-41B7-9D57-4C6EEACC66BA}" type="presParOf" srcId="{147C5EC9-C0EA-47E5-AB7B-457C7E221556}" destId="{10E1BC63-E1F9-409A-BD7E-1FA989586046}" srcOrd="19" destOrd="0" presId="urn:microsoft.com/office/officeart/2005/8/layout/radial1"/>
    <dgm:cxn modelId="{7FF46DA9-EFEB-430F-9F34-D355C62445E5}" type="presParOf" srcId="{10E1BC63-E1F9-409A-BD7E-1FA989586046}" destId="{7E7BC626-FE8E-4C09-B8DC-D97BC873B5B8}" srcOrd="0" destOrd="0" presId="urn:microsoft.com/office/officeart/2005/8/layout/radial1"/>
    <dgm:cxn modelId="{55AC1FFB-CDAC-4941-92AD-A52C92DCEE5F}" type="presParOf" srcId="{147C5EC9-C0EA-47E5-AB7B-457C7E221556}" destId="{8686C2B4-FA4D-4255-A123-7E035482B281}" srcOrd="20" destOrd="0" presId="urn:microsoft.com/office/officeart/2005/8/layout/radial1"/>
    <dgm:cxn modelId="{86C1B168-28FA-4883-8A54-E4B32A39463C}" type="presParOf" srcId="{147C5EC9-C0EA-47E5-AB7B-457C7E221556}" destId="{827A99E0-C6E1-44F6-B1A2-157599930CF7}" srcOrd="21" destOrd="0" presId="urn:microsoft.com/office/officeart/2005/8/layout/radial1"/>
    <dgm:cxn modelId="{120F35F5-D852-411F-94F8-A3BAEA451272}" type="presParOf" srcId="{827A99E0-C6E1-44F6-B1A2-157599930CF7}" destId="{016145F7-F279-4E63-87E0-0DA96E9BC973}" srcOrd="0" destOrd="0" presId="urn:microsoft.com/office/officeart/2005/8/layout/radial1"/>
    <dgm:cxn modelId="{9F973CFE-8C15-445D-8415-D01064972CBD}" type="presParOf" srcId="{147C5EC9-C0EA-47E5-AB7B-457C7E221556}" destId="{B83B7200-B8D1-473F-BFA2-02CFE2139969}" srcOrd="22" destOrd="0" presId="urn:microsoft.com/office/officeart/2005/8/layout/radial1"/>
    <dgm:cxn modelId="{EF77874A-ADCB-4366-A3A6-0CAFB4D476EA}" type="presParOf" srcId="{147C5EC9-C0EA-47E5-AB7B-457C7E221556}" destId="{AEB645D7-A6A9-4EDF-A02D-EC858453544D}" srcOrd="23" destOrd="0" presId="urn:microsoft.com/office/officeart/2005/8/layout/radial1"/>
    <dgm:cxn modelId="{40E54668-E9DC-436E-9E6E-D4F962D6E7C2}" type="presParOf" srcId="{AEB645D7-A6A9-4EDF-A02D-EC858453544D}" destId="{1B7ACE1B-2831-45B2-8066-940B99A6CF6F}" srcOrd="0" destOrd="0" presId="urn:microsoft.com/office/officeart/2005/8/layout/radial1"/>
    <dgm:cxn modelId="{EFF8DFBF-3DBA-45A7-B9EB-0E6D1DAE68DB}" type="presParOf" srcId="{147C5EC9-C0EA-47E5-AB7B-457C7E221556}" destId="{AB7866B5-F040-45FF-85A2-928FBE03F386}" srcOrd="2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FAB9B8-8E6E-4D0C-A679-5481EB1455C6}">
      <dsp:nvSpPr>
        <dsp:cNvPr id="0" name=""/>
        <dsp:cNvSpPr/>
      </dsp:nvSpPr>
      <dsp:spPr>
        <a:xfrm>
          <a:off x="2564692" y="2858987"/>
          <a:ext cx="1609752" cy="160975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GB" sz="1900" kern="1200" dirty="0"/>
            <a:t>Examples: When do you complain? </a:t>
          </a:r>
        </a:p>
      </dsp:txBody>
      <dsp:txXfrm>
        <a:off x="2800435" y="3094730"/>
        <a:ext cx="1138266" cy="1138266"/>
      </dsp:txXfrm>
    </dsp:sp>
    <dsp:sp modelId="{22362ADA-9DBB-4755-9207-3B32FAEF0B4B}">
      <dsp:nvSpPr>
        <dsp:cNvPr id="0" name=""/>
        <dsp:cNvSpPr/>
      </dsp:nvSpPr>
      <dsp:spPr>
        <a:xfrm rot="16200000">
          <a:off x="3197701" y="2270780"/>
          <a:ext cx="343734" cy="547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a:off x="3249261" y="2431803"/>
        <a:ext cx="240614" cy="328389"/>
      </dsp:txXfrm>
    </dsp:sp>
    <dsp:sp modelId="{09B5999E-308D-4625-A05B-91D73311C3A2}">
      <dsp:nvSpPr>
        <dsp:cNvPr id="0" name=""/>
        <dsp:cNvSpPr/>
      </dsp:nvSpPr>
      <dsp:spPr>
        <a:xfrm>
          <a:off x="2363473" y="198241"/>
          <a:ext cx="2012190" cy="20121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a:t>Not given choices in a care home</a:t>
          </a:r>
        </a:p>
      </dsp:txBody>
      <dsp:txXfrm>
        <a:off x="2658151" y="492919"/>
        <a:ext cx="1422834" cy="1422834"/>
      </dsp:txXfrm>
    </dsp:sp>
    <dsp:sp modelId="{A226ECFC-77AA-4017-903A-8F2F2B989243}">
      <dsp:nvSpPr>
        <dsp:cNvPr id="0" name=""/>
        <dsp:cNvSpPr/>
      </dsp:nvSpPr>
      <dsp:spPr>
        <a:xfrm rot="20520000">
          <a:off x="4262338" y="3044284"/>
          <a:ext cx="343734" cy="547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a:off x="4264862" y="3169680"/>
        <a:ext cx="240614" cy="328389"/>
      </dsp:txXfrm>
    </dsp:sp>
    <dsp:sp modelId="{FF25CA1D-1885-4D47-80C3-B5A24483AA9B}">
      <dsp:nvSpPr>
        <dsp:cNvPr id="0" name=""/>
        <dsp:cNvSpPr/>
      </dsp:nvSpPr>
      <dsp:spPr>
        <a:xfrm>
          <a:off x="4702622" y="1897732"/>
          <a:ext cx="2012190" cy="20121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a:t>Confidentiality being broken</a:t>
          </a:r>
        </a:p>
      </dsp:txBody>
      <dsp:txXfrm>
        <a:off x="4997300" y="2192410"/>
        <a:ext cx="1422834" cy="1422834"/>
      </dsp:txXfrm>
    </dsp:sp>
    <dsp:sp modelId="{3B146B89-834F-4352-B2C6-DDCAC08E81DE}">
      <dsp:nvSpPr>
        <dsp:cNvPr id="0" name=""/>
        <dsp:cNvSpPr/>
      </dsp:nvSpPr>
      <dsp:spPr>
        <a:xfrm rot="3240000">
          <a:off x="3855683" y="4295840"/>
          <a:ext cx="343734" cy="547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a:off x="3876937" y="4363590"/>
        <a:ext cx="240614" cy="328389"/>
      </dsp:txXfrm>
    </dsp:sp>
    <dsp:sp modelId="{3EDC6229-2C76-41FE-8AD4-E2B182BD3A99}">
      <dsp:nvSpPr>
        <dsp:cNvPr id="0" name=""/>
        <dsp:cNvSpPr/>
      </dsp:nvSpPr>
      <dsp:spPr>
        <a:xfrm>
          <a:off x="3809147" y="4647567"/>
          <a:ext cx="2012190" cy="20121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a:t>Service user being injured in the setting/given incorrect medicine</a:t>
          </a:r>
        </a:p>
      </dsp:txBody>
      <dsp:txXfrm>
        <a:off x="4103825" y="4942245"/>
        <a:ext cx="1422834" cy="1422834"/>
      </dsp:txXfrm>
    </dsp:sp>
    <dsp:sp modelId="{24684B57-439B-4CEC-AA03-38FC5276661C}">
      <dsp:nvSpPr>
        <dsp:cNvPr id="0" name=""/>
        <dsp:cNvSpPr/>
      </dsp:nvSpPr>
      <dsp:spPr>
        <a:xfrm rot="7560000">
          <a:off x="2539719" y="4295840"/>
          <a:ext cx="343734" cy="547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10800000">
        <a:off x="2621585" y="4363590"/>
        <a:ext cx="240614" cy="328389"/>
      </dsp:txXfrm>
    </dsp:sp>
    <dsp:sp modelId="{1800F4B3-1774-46A2-8E49-EB2C49241B1E}">
      <dsp:nvSpPr>
        <dsp:cNvPr id="0" name=""/>
        <dsp:cNvSpPr/>
      </dsp:nvSpPr>
      <dsp:spPr>
        <a:xfrm>
          <a:off x="917800" y="4647567"/>
          <a:ext cx="2012190" cy="20121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a:t>Discrimination</a:t>
          </a:r>
          <a:r>
            <a:rPr lang="en-GB" sz="1400" kern="1200" dirty="0"/>
            <a:t> </a:t>
          </a:r>
        </a:p>
      </dsp:txBody>
      <dsp:txXfrm>
        <a:off x="1212478" y="4942245"/>
        <a:ext cx="1422834" cy="1422834"/>
      </dsp:txXfrm>
    </dsp:sp>
    <dsp:sp modelId="{74575D94-6E74-4C86-B62C-C06A84DCD56F}">
      <dsp:nvSpPr>
        <dsp:cNvPr id="0" name=""/>
        <dsp:cNvSpPr/>
      </dsp:nvSpPr>
      <dsp:spPr>
        <a:xfrm rot="11880000">
          <a:off x="2133064" y="3044284"/>
          <a:ext cx="343734" cy="54731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10800000">
        <a:off x="2233660" y="3169680"/>
        <a:ext cx="240614" cy="328389"/>
      </dsp:txXfrm>
    </dsp:sp>
    <dsp:sp modelId="{F521BC16-62AB-4243-9F30-3F326F53E77E}">
      <dsp:nvSpPr>
        <dsp:cNvPr id="0" name=""/>
        <dsp:cNvSpPr/>
      </dsp:nvSpPr>
      <dsp:spPr>
        <a:xfrm>
          <a:off x="24324" y="1897732"/>
          <a:ext cx="2012190" cy="201219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a:t>Decisions made without the service user being involved</a:t>
          </a:r>
        </a:p>
      </dsp:txBody>
      <dsp:txXfrm>
        <a:off x="319002" y="2192410"/>
        <a:ext cx="1422834" cy="14228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2343742" y="2151924"/>
          <a:ext cx="1011979" cy="101197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a:t>Healthcare settings</a:t>
          </a:r>
        </a:p>
      </dsp:txBody>
      <dsp:txXfrm>
        <a:off x="2491943" y="2300125"/>
        <a:ext cx="715577" cy="715577"/>
      </dsp:txXfrm>
    </dsp:sp>
    <dsp:sp modelId="{C8F7748A-CB3C-49CA-B8D0-BE6BDD3FF0DF}">
      <dsp:nvSpPr>
        <dsp:cNvPr id="0" name=""/>
        <dsp:cNvSpPr/>
      </dsp:nvSpPr>
      <dsp:spPr>
        <a:xfrm rot="16200000">
          <a:off x="2290198" y="1576410"/>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21755" y="1564414"/>
        <a:ext cx="55953" cy="55953"/>
      </dsp:txXfrm>
    </dsp:sp>
    <dsp:sp modelId="{FB399327-AAD2-435E-9F0D-DB910FACB70B}">
      <dsp:nvSpPr>
        <dsp:cNvPr id="0" name=""/>
        <dsp:cNvSpPr/>
      </dsp:nvSpPr>
      <dsp:spPr>
        <a:xfrm>
          <a:off x="2343742" y="20877"/>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p>
      </dsp:txBody>
      <dsp:txXfrm>
        <a:off x="2491943" y="169078"/>
        <a:ext cx="715577" cy="715577"/>
      </dsp:txXfrm>
    </dsp:sp>
    <dsp:sp modelId="{1C5A42A9-D291-4A2C-A446-8A1934CDDAEA}">
      <dsp:nvSpPr>
        <dsp:cNvPr id="0" name=""/>
        <dsp:cNvSpPr/>
      </dsp:nvSpPr>
      <dsp:spPr>
        <a:xfrm rot="18360000">
          <a:off x="2916497" y="1779907"/>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448054" y="1767910"/>
        <a:ext cx="55953" cy="55953"/>
      </dsp:txXfrm>
    </dsp:sp>
    <dsp:sp modelId="{2C51B2A3-7DD3-4B55-ABD1-5A42ADA86B6C}">
      <dsp:nvSpPr>
        <dsp:cNvPr id="0" name=""/>
        <dsp:cNvSpPr/>
      </dsp:nvSpPr>
      <dsp:spPr>
        <a:xfrm>
          <a:off x="3596340" y="427871"/>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solidFill>
                <a:schemeClr val="tx1"/>
              </a:solidFill>
            </a:rPr>
            <a:t>Pharmacy</a:t>
          </a:r>
        </a:p>
      </dsp:txBody>
      <dsp:txXfrm>
        <a:off x="3744541" y="576072"/>
        <a:ext cx="715577" cy="715577"/>
      </dsp:txXfrm>
    </dsp:sp>
    <dsp:sp modelId="{2DCFF3FE-CED1-47A8-BD7D-0A4C4B72C013}">
      <dsp:nvSpPr>
        <dsp:cNvPr id="0" name=""/>
        <dsp:cNvSpPr/>
      </dsp:nvSpPr>
      <dsp:spPr>
        <a:xfrm rot="20520000">
          <a:off x="3303571" y="231266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835128" y="2300672"/>
        <a:ext cx="55953" cy="55953"/>
      </dsp:txXfrm>
    </dsp:sp>
    <dsp:sp modelId="{EACC115A-72D9-47E5-B90F-A4EF1FB0A6B7}">
      <dsp:nvSpPr>
        <dsp:cNvPr id="0" name=""/>
        <dsp:cNvSpPr/>
      </dsp:nvSpPr>
      <dsp:spPr>
        <a:xfrm>
          <a:off x="4370488" y="149339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endParaRPr lang="en-US" sz="1300" kern="1200" dirty="0"/>
        </a:p>
      </dsp:txBody>
      <dsp:txXfrm>
        <a:off x="4518689" y="1641595"/>
        <a:ext cx="715577" cy="715577"/>
      </dsp:txXfrm>
    </dsp:sp>
    <dsp:sp modelId="{D42EB17F-B3F3-467C-B841-750A247EBEDB}">
      <dsp:nvSpPr>
        <dsp:cNvPr id="0" name=""/>
        <dsp:cNvSpPr/>
      </dsp:nvSpPr>
      <dsp:spPr>
        <a:xfrm rot="1080000">
          <a:off x="3303571" y="297119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835128" y="2959202"/>
        <a:ext cx="55953" cy="55953"/>
      </dsp:txXfrm>
    </dsp:sp>
    <dsp:sp modelId="{3C764457-192B-4EB5-A4A5-8296E207A6C3}">
      <dsp:nvSpPr>
        <dsp:cNvPr id="0" name=""/>
        <dsp:cNvSpPr/>
      </dsp:nvSpPr>
      <dsp:spPr>
        <a:xfrm>
          <a:off x="4370488" y="281045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latin typeface="Calibri Light" panose="020F0302020204030204"/>
            </a:rPr>
            <a:t> </a:t>
          </a:r>
        </a:p>
      </dsp:txBody>
      <dsp:txXfrm>
        <a:off x="4518689" y="2958655"/>
        <a:ext cx="715577" cy="715577"/>
      </dsp:txXfrm>
    </dsp:sp>
    <dsp:sp modelId="{4271FD87-36E1-40EC-9D1C-52A1CF5BCD86}">
      <dsp:nvSpPr>
        <dsp:cNvPr id="0" name=""/>
        <dsp:cNvSpPr/>
      </dsp:nvSpPr>
      <dsp:spPr>
        <a:xfrm rot="3240000">
          <a:off x="2916497" y="3503961"/>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448054" y="3491964"/>
        <a:ext cx="55953" cy="55953"/>
      </dsp:txXfrm>
    </dsp:sp>
    <dsp:sp modelId="{C800981D-E3AB-47FA-85F3-D76C032D4B08}">
      <dsp:nvSpPr>
        <dsp:cNvPr id="0" name=""/>
        <dsp:cNvSpPr/>
      </dsp:nvSpPr>
      <dsp:spPr>
        <a:xfrm>
          <a:off x="3596340" y="3875978"/>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latin typeface="Calibri Light" panose="020F0302020204030204"/>
            </a:rPr>
            <a:t> </a:t>
          </a:r>
        </a:p>
      </dsp:txBody>
      <dsp:txXfrm>
        <a:off x="3744541" y="4024179"/>
        <a:ext cx="715577" cy="715577"/>
      </dsp:txXfrm>
    </dsp:sp>
    <dsp:sp modelId="{22B4C10C-7454-4326-86E8-E144DE386E40}">
      <dsp:nvSpPr>
        <dsp:cNvPr id="0" name=""/>
        <dsp:cNvSpPr/>
      </dsp:nvSpPr>
      <dsp:spPr>
        <a:xfrm rot="5400000">
          <a:off x="2290198" y="3707458"/>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21755" y="3695461"/>
        <a:ext cx="55953" cy="55953"/>
      </dsp:txXfrm>
    </dsp:sp>
    <dsp:sp modelId="{3B40FFD6-B9BA-4083-8DE1-C5F8F34A7E7C}">
      <dsp:nvSpPr>
        <dsp:cNvPr id="0" name=""/>
        <dsp:cNvSpPr/>
      </dsp:nvSpPr>
      <dsp:spPr>
        <a:xfrm>
          <a:off x="2343742" y="4282972"/>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endParaRPr lang="en-US" sz="1300" kern="1200" dirty="0"/>
        </a:p>
      </dsp:txBody>
      <dsp:txXfrm>
        <a:off x="2491943" y="4431173"/>
        <a:ext cx="715577" cy="715577"/>
      </dsp:txXfrm>
    </dsp:sp>
    <dsp:sp modelId="{DBC76E97-1870-49B3-BEEC-8B33BD0E22BC}">
      <dsp:nvSpPr>
        <dsp:cNvPr id="0" name=""/>
        <dsp:cNvSpPr/>
      </dsp:nvSpPr>
      <dsp:spPr>
        <a:xfrm rot="7560000">
          <a:off x="1663898" y="3503961"/>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195456" y="3491964"/>
        <a:ext cx="55953" cy="55953"/>
      </dsp:txXfrm>
    </dsp:sp>
    <dsp:sp modelId="{8B29EFAB-CDE6-41C3-86FA-02827FCA62F4}">
      <dsp:nvSpPr>
        <dsp:cNvPr id="0" name=""/>
        <dsp:cNvSpPr/>
      </dsp:nvSpPr>
      <dsp:spPr>
        <a:xfrm>
          <a:off x="1091143" y="3875978"/>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p>
      </dsp:txBody>
      <dsp:txXfrm>
        <a:off x="1239344" y="4024179"/>
        <a:ext cx="715577" cy="715577"/>
      </dsp:txXfrm>
    </dsp:sp>
    <dsp:sp modelId="{33E056BD-A1DE-4E46-83E6-FDD28482038B}">
      <dsp:nvSpPr>
        <dsp:cNvPr id="0" name=""/>
        <dsp:cNvSpPr/>
      </dsp:nvSpPr>
      <dsp:spPr>
        <a:xfrm rot="9720000">
          <a:off x="1276824" y="297119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808382" y="2959202"/>
        <a:ext cx="55953" cy="55953"/>
      </dsp:txXfrm>
    </dsp:sp>
    <dsp:sp modelId="{1AA81F59-1BDF-45DF-BC10-8068755591C9}">
      <dsp:nvSpPr>
        <dsp:cNvPr id="0" name=""/>
        <dsp:cNvSpPr/>
      </dsp:nvSpPr>
      <dsp:spPr>
        <a:xfrm>
          <a:off x="316995" y="281045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a:latin typeface="Calibri Light" panose="020F0302020204030204"/>
            </a:rPr>
            <a:t> </a:t>
          </a:r>
        </a:p>
      </dsp:txBody>
      <dsp:txXfrm>
        <a:off x="465196" y="2958655"/>
        <a:ext cx="715577" cy="715577"/>
      </dsp:txXfrm>
    </dsp:sp>
    <dsp:sp modelId="{D69947F0-DB98-4438-89A3-C3C74462BA1E}">
      <dsp:nvSpPr>
        <dsp:cNvPr id="0" name=""/>
        <dsp:cNvSpPr/>
      </dsp:nvSpPr>
      <dsp:spPr>
        <a:xfrm rot="11880000">
          <a:off x="1276824" y="2312669"/>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808382" y="2300672"/>
        <a:ext cx="55953" cy="55953"/>
      </dsp:txXfrm>
    </dsp:sp>
    <dsp:sp modelId="{63F20913-A403-4E8B-83AB-19AF506B4854}">
      <dsp:nvSpPr>
        <dsp:cNvPr id="0" name=""/>
        <dsp:cNvSpPr/>
      </dsp:nvSpPr>
      <dsp:spPr>
        <a:xfrm>
          <a:off x="316995" y="1493394"/>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latin typeface="Calibri Light" panose="020F0302020204030204"/>
          </a:endParaRPr>
        </a:p>
      </dsp:txBody>
      <dsp:txXfrm>
        <a:off x="465196" y="1641595"/>
        <a:ext cx="715577" cy="715577"/>
      </dsp:txXfrm>
    </dsp:sp>
    <dsp:sp modelId="{0E331453-B85C-4405-B2E7-EF8C5EDAB6F6}">
      <dsp:nvSpPr>
        <dsp:cNvPr id="0" name=""/>
        <dsp:cNvSpPr/>
      </dsp:nvSpPr>
      <dsp:spPr>
        <a:xfrm rot="14040000">
          <a:off x="1663898" y="1779907"/>
          <a:ext cx="1119067" cy="31960"/>
        </a:xfrm>
        <a:custGeom>
          <a:avLst/>
          <a:gdLst/>
          <a:ahLst/>
          <a:cxnLst/>
          <a:rect l="0" t="0" r="0" b="0"/>
          <a:pathLst>
            <a:path>
              <a:moveTo>
                <a:pt x="0" y="15980"/>
              </a:moveTo>
              <a:lnTo>
                <a:pt x="1119067" y="1598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195456" y="1767910"/>
        <a:ext cx="55953" cy="55953"/>
      </dsp:txXfrm>
    </dsp:sp>
    <dsp:sp modelId="{FCBE45F1-0A50-419C-A3E2-3825A1C0ACC4}">
      <dsp:nvSpPr>
        <dsp:cNvPr id="0" name=""/>
        <dsp:cNvSpPr/>
      </dsp:nvSpPr>
      <dsp:spPr>
        <a:xfrm>
          <a:off x="1091143" y="427871"/>
          <a:ext cx="1011979" cy="101197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endParaRPr lang="en-US" sz="1300" kern="1200">
            <a:latin typeface="Calibri Light" panose="020F0302020204030204"/>
          </a:endParaRPr>
        </a:p>
      </dsp:txBody>
      <dsp:txXfrm>
        <a:off x="1239344" y="576072"/>
        <a:ext cx="715577" cy="7155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1962850" y="2092220"/>
          <a:ext cx="1328825" cy="132882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a:t>Social care settings</a:t>
          </a:r>
        </a:p>
      </dsp:txBody>
      <dsp:txXfrm>
        <a:off x="2157452" y="2286822"/>
        <a:ext cx="939621" cy="939621"/>
      </dsp:txXfrm>
    </dsp:sp>
    <dsp:sp modelId="{C8F7748A-CB3C-49CA-B8D0-BE6BDD3FF0DF}">
      <dsp:nvSpPr>
        <dsp:cNvPr id="0" name=""/>
        <dsp:cNvSpPr/>
      </dsp:nvSpPr>
      <dsp:spPr>
        <a:xfrm rot="16200000">
          <a:off x="2294829" y="1737027"/>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610641" y="1743165"/>
        <a:ext cx="33243" cy="33243"/>
      </dsp:txXfrm>
    </dsp:sp>
    <dsp:sp modelId="{FB399327-AAD2-435E-9F0D-DB910FACB70B}">
      <dsp:nvSpPr>
        <dsp:cNvPr id="0" name=""/>
        <dsp:cNvSpPr/>
      </dsp:nvSpPr>
      <dsp:spPr>
        <a:xfrm>
          <a:off x="1962850" y="98529"/>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solidFill>
                <a:schemeClr val="tx1"/>
              </a:solidFill>
            </a:rPr>
            <a:t> Retirement home</a:t>
          </a:r>
        </a:p>
      </dsp:txBody>
      <dsp:txXfrm>
        <a:off x="2157452" y="293131"/>
        <a:ext cx="939621" cy="939621"/>
      </dsp:txXfrm>
    </dsp:sp>
    <dsp:sp modelId="{0E72819C-AF97-4B91-8374-E2DCC89DA125}">
      <dsp:nvSpPr>
        <dsp:cNvPr id="0" name=""/>
        <dsp:cNvSpPr/>
      </dsp:nvSpPr>
      <dsp:spPr>
        <a:xfrm rot="19285714">
          <a:off x="3074195" y="2112349"/>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390006" y="2118488"/>
        <a:ext cx="33243" cy="33243"/>
      </dsp:txXfrm>
    </dsp:sp>
    <dsp:sp modelId="{E8BC3C68-3BDC-445F-9C76-ED7B340229E5}">
      <dsp:nvSpPr>
        <dsp:cNvPr id="0" name=""/>
        <dsp:cNvSpPr/>
      </dsp:nvSpPr>
      <dsp:spPr>
        <a:xfrm>
          <a:off x="3521581" y="8491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a:t> </a:t>
          </a:r>
        </a:p>
      </dsp:txBody>
      <dsp:txXfrm>
        <a:off x="3716183" y="1043776"/>
        <a:ext cx="939621" cy="939621"/>
      </dsp:txXfrm>
    </dsp:sp>
    <dsp:sp modelId="{679A2B70-02FC-4A28-B0AA-714CBD08F7A7}">
      <dsp:nvSpPr>
        <dsp:cNvPr id="0" name=""/>
        <dsp:cNvSpPr/>
      </dsp:nvSpPr>
      <dsp:spPr>
        <a:xfrm rot="771429">
          <a:off x="3266682" y="2955692"/>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582494" y="2961830"/>
        <a:ext cx="33243" cy="33243"/>
      </dsp:txXfrm>
    </dsp:sp>
    <dsp:sp modelId="{D5B53B6D-E7E2-49FB-BF97-9746E374CF6C}">
      <dsp:nvSpPr>
        <dsp:cNvPr id="0" name=""/>
        <dsp:cNvSpPr/>
      </dsp:nvSpPr>
      <dsp:spPr>
        <a:xfrm>
          <a:off x="3906555" y="2535858"/>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r>
            <a:rPr lang="en-US" sz="6100" kern="1200" dirty="0"/>
            <a:t> </a:t>
          </a:r>
        </a:p>
      </dsp:txBody>
      <dsp:txXfrm>
        <a:off x="4101157" y="2730460"/>
        <a:ext cx="939621" cy="939621"/>
      </dsp:txXfrm>
    </dsp:sp>
    <dsp:sp modelId="{65673E2E-B7B3-4E91-9DBA-AA9E4D18415B}">
      <dsp:nvSpPr>
        <dsp:cNvPr id="0" name=""/>
        <dsp:cNvSpPr/>
      </dsp:nvSpPr>
      <dsp:spPr>
        <a:xfrm rot="3857143">
          <a:off x="2727344" y="3632000"/>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043156" y="3638138"/>
        <a:ext cx="33243" cy="33243"/>
      </dsp:txXfrm>
    </dsp:sp>
    <dsp:sp modelId="{F0CE91A4-EE14-4D8D-B701-685F9B2F0883}">
      <dsp:nvSpPr>
        <dsp:cNvPr id="0" name=""/>
        <dsp:cNvSpPr/>
      </dsp:nvSpPr>
      <dsp:spPr>
        <a:xfrm>
          <a:off x="2827880" y="38884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735" tIns="38735" rIns="38735" bIns="38735" numCol="1" spcCol="1270" anchor="ctr" anchorCtr="0">
          <a:noAutofit/>
        </a:bodyPr>
        <a:lstStyle/>
        <a:p>
          <a:pPr lvl="0" algn="ctr" defTabSz="2711450">
            <a:lnSpc>
              <a:spcPct val="90000"/>
            </a:lnSpc>
            <a:spcBef>
              <a:spcPct val="0"/>
            </a:spcBef>
            <a:spcAft>
              <a:spcPct val="35000"/>
            </a:spcAft>
          </a:pPr>
          <a:endParaRPr lang="en-US" sz="6100" kern="1200" dirty="0"/>
        </a:p>
      </dsp:txBody>
      <dsp:txXfrm>
        <a:off x="3022482" y="4083076"/>
        <a:ext cx="939621" cy="939621"/>
      </dsp:txXfrm>
    </dsp:sp>
    <dsp:sp modelId="{1C5A42A9-D291-4A2C-A446-8A1934CDDAEA}">
      <dsp:nvSpPr>
        <dsp:cNvPr id="0" name=""/>
        <dsp:cNvSpPr/>
      </dsp:nvSpPr>
      <dsp:spPr>
        <a:xfrm rot="6942857">
          <a:off x="1862314" y="3632000"/>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178126" y="3638138"/>
        <a:ext cx="33243" cy="33243"/>
      </dsp:txXfrm>
    </dsp:sp>
    <dsp:sp modelId="{2C51B2A3-7DD3-4B55-ABD1-5A42ADA86B6C}">
      <dsp:nvSpPr>
        <dsp:cNvPr id="0" name=""/>
        <dsp:cNvSpPr/>
      </dsp:nvSpPr>
      <dsp:spPr>
        <a:xfrm>
          <a:off x="1097820" y="38884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a:p>
      </dsp:txBody>
      <dsp:txXfrm>
        <a:off x="1292422" y="4083076"/>
        <a:ext cx="939621" cy="939621"/>
      </dsp:txXfrm>
    </dsp:sp>
    <dsp:sp modelId="{2DCFF3FE-CED1-47A8-BD7D-0A4C4B72C013}">
      <dsp:nvSpPr>
        <dsp:cNvPr id="0" name=""/>
        <dsp:cNvSpPr/>
      </dsp:nvSpPr>
      <dsp:spPr>
        <a:xfrm rot="10028571">
          <a:off x="1322977" y="2955692"/>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638788" y="2961830"/>
        <a:ext cx="33243" cy="33243"/>
      </dsp:txXfrm>
    </dsp:sp>
    <dsp:sp modelId="{EACC115A-72D9-47E5-B90F-A4EF1FB0A6B7}">
      <dsp:nvSpPr>
        <dsp:cNvPr id="0" name=""/>
        <dsp:cNvSpPr/>
      </dsp:nvSpPr>
      <dsp:spPr>
        <a:xfrm>
          <a:off x="19144" y="2535858"/>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a:off x="213746" y="2730460"/>
        <a:ext cx="939621" cy="939621"/>
      </dsp:txXfrm>
    </dsp:sp>
    <dsp:sp modelId="{22B4C10C-7454-4326-86E8-E144DE386E40}">
      <dsp:nvSpPr>
        <dsp:cNvPr id="0" name=""/>
        <dsp:cNvSpPr/>
      </dsp:nvSpPr>
      <dsp:spPr>
        <a:xfrm rot="13114286">
          <a:off x="1515464" y="2112349"/>
          <a:ext cx="664866" cy="45520"/>
        </a:xfrm>
        <a:custGeom>
          <a:avLst/>
          <a:gdLst/>
          <a:ahLst/>
          <a:cxnLst/>
          <a:rect l="0" t="0" r="0" b="0"/>
          <a:pathLst>
            <a:path>
              <a:moveTo>
                <a:pt x="0" y="22760"/>
              </a:moveTo>
              <a:lnTo>
                <a:pt x="664866" y="2276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831275" y="2118488"/>
        <a:ext cx="33243" cy="33243"/>
      </dsp:txXfrm>
    </dsp:sp>
    <dsp:sp modelId="{3B40FFD6-B9BA-4083-8DE1-C5F8F34A7E7C}">
      <dsp:nvSpPr>
        <dsp:cNvPr id="0" name=""/>
        <dsp:cNvSpPr/>
      </dsp:nvSpPr>
      <dsp:spPr>
        <a:xfrm>
          <a:off x="404119" y="849174"/>
          <a:ext cx="1328825" cy="1328825"/>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kern="1200" dirty="0"/>
        </a:p>
      </dsp:txBody>
      <dsp:txXfrm>
        <a:off x="598721" y="1043776"/>
        <a:ext cx="939621" cy="9396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49921C-1B2C-4248-B1AB-F258E04E139A}">
      <dsp:nvSpPr>
        <dsp:cNvPr id="0" name=""/>
        <dsp:cNvSpPr/>
      </dsp:nvSpPr>
      <dsp:spPr>
        <a:xfrm>
          <a:off x="3159340" y="2689336"/>
          <a:ext cx="1067539" cy="10675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a:t>Early Years care and education settings</a:t>
          </a:r>
        </a:p>
      </dsp:txBody>
      <dsp:txXfrm>
        <a:off x="3315677" y="2845673"/>
        <a:ext cx="754865" cy="754865"/>
      </dsp:txXfrm>
    </dsp:sp>
    <dsp:sp modelId="{C8F7748A-CB3C-49CA-B8D0-BE6BDD3FF0DF}">
      <dsp:nvSpPr>
        <dsp:cNvPr id="0" name=""/>
        <dsp:cNvSpPr/>
      </dsp:nvSpPr>
      <dsp:spPr>
        <a:xfrm rot="16200000">
          <a:off x="2884233" y="186745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2666" y="1840014"/>
        <a:ext cx="80887" cy="80887"/>
      </dsp:txXfrm>
    </dsp:sp>
    <dsp:sp modelId="{FB399327-AAD2-435E-9F0D-DB910FACB70B}">
      <dsp:nvSpPr>
        <dsp:cNvPr id="0" name=""/>
        <dsp:cNvSpPr/>
      </dsp:nvSpPr>
      <dsp:spPr>
        <a:xfrm>
          <a:off x="3159340" y="4041"/>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dirty="0"/>
        </a:p>
      </dsp:txBody>
      <dsp:txXfrm>
        <a:off x="3315677" y="160378"/>
        <a:ext cx="754865" cy="754865"/>
      </dsp:txXfrm>
    </dsp:sp>
    <dsp:sp modelId="{1C5A42A9-D291-4A2C-A446-8A1934CDDAEA}">
      <dsp:nvSpPr>
        <dsp:cNvPr id="0" name=""/>
        <dsp:cNvSpPr/>
      </dsp:nvSpPr>
      <dsp:spPr>
        <a:xfrm rot="18000000">
          <a:off x="3555556" y="204733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323990" y="2019895"/>
        <a:ext cx="80887" cy="80887"/>
      </dsp:txXfrm>
    </dsp:sp>
    <dsp:sp modelId="{2C51B2A3-7DD3-4B55-ABD1-5A42ADA86B6C}">
      <dsp:nvSpPr>
        <dsp:cNvPr id="0" name=""/>
        <dsp:cNvSpPr/>
      </dsp:nvSpPr>
      <dsp:spPr>
        <a:xfrm>
          <a:off x="4501987" y="36380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solidFill>
                <a:schemeClr val="tx1"/>
              </a:solidFill>
            </a:rPr>
            <a:t>Play group</a:t>
          </a:r>
        </a:p>
      </dsp:txBody>
      <dsp:txXfrm>
        <a:off x="4658324" y="520140"/>
        <a:ext cx="754865" cy="754865"/>
      </dsp:txXfrm>
    </dsp:sp>
    <dsp:sp modelId="{2DCFF3FE-CED1-47A8-BD7D-0A4C4B72C013}">
      <dsp:nvSpPr>
        <dsp:cNvPr id="0" name=""/>
        <dsp:cNvSpPr/>
      </dsp:nvSpPr>
      <dsp:spPr>
        <a:xfrm rot="19800000">
          <a:off x="4046999" y="253877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815433" y="2511338"/>
        <a:ext cx="80887" cy="80887"/>
      </dsp:txXfrm>
    </dsp:sp>
    <dsp:sp modelId="{EACC115A-72D9-47E5-B90F-A4EF1FB0A6B7}">
      <dsp:nvSpPr>
        <dsp:cNvPr id="0" name=""/>
        <dsp:cNvSpPr/>
      </dsp:nvSpPr>
      <dsp:spPr>
        <a:xfrm>
          <a:off x="5484873" y="1346688"/>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US" sz="2300" kern="1200"/>
        </a:p>
      </dsp:txBody>
      <dsp:txXfrm>
        <a:off x="5641210" y="1503025"/>
        <a:ext cx="754865" cy="754865"/>
      </dsp:txXfrm>
    </dsp:sp>
    <dsp:sp modelId="{22B4C10C-7454-4326-86E8-E144DE386E40}">
      <dsp:nvSpPr>
        <dsp:cNvPr id="0" name=""/>
        <dsp:cNvSpPr/>
      </dsp:nvSpPr>
      <dsp:spPr>
        <a:xfrm>
          <a:off x="4226880" y="3210098"/>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995313" y="3182662"/>
        <a:ext cx="80887" cy="80887"/>
      </dsp:txXfrm>
    </dsp:sp>
    <dsp:sp modelId="{3B40FFD6-B9BA-4083-8DE1-C5F8F34A7E7C}">
      <dsp:nvSpPr>
        <dsp:cNvPr id="0" name=""/>
        <dsp:cNvSpPr/>
      </dsp:nvSpPr>
      <dsp:spPr>
        <a:xfrm>
          <a:off x="5844634" y="2689336"/>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6000971" y="2845673"/>
        <a:ext cx="754865" cy="754865"/>
      </dsp:txXfrm>
    </dsp:sp>
    <dsp:sp modelId="{22F0F2ED-7B0A-42E1-91AD-B35B772C89B4}">
      <dsp:nvSpPr>
        <dsp:cNvPr id="0" name=""/>
        <dsp:cNvSpPr/>
      </dsp:nvSpPr>
      <dsp:spPr>
        <a:xfrm rot="1800000">
          <a:off x="4046999" y="388142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815433" y="3853985"/>
        <a:ext cx="80887" cy="80887"/>
      </dsp:txXfrm>
    </dsp:sp>
    <dsp:sp modelId="{21F452E9-2476-4262-84C4-362DEC83B66F}">
      <dsp:nvSpPr>
        <dsp:cNvPr id="0" name=""/>
        <dsp:cNvSpPr/>
      </dsp:nvSpPr>
      <dsp:spPr>
        <a:xfrm>
          <a:off x="5484873" y="403198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5641210" y="4188320"/>
        <a:ext cx="754865" cy="754865"/>
      </dsp:txXfrm>
    </dsp:sp>
    <dsp:sp modelId="{5734B2A9-B3AD-4F5D-8B48-1B8E672566EF}">
      <dsp:nvSpPr>
        <dsp:cNvPr id="0" name=""/>
        <dsp:cNvSpPr/>
      </dsp:nvSpPr>
      <dsp:spPr>
        <a:xfrm rot="3600000">
          <a:off x="3555556" y="437286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4323990" y="4345428"/>
        <a:ext cx="80887" cy="80887"/>
      </dsp:txXfrm>
    </dsp:sp>
    <dsp:sp modelId="{A7C0924C-3F4D-4FF0-80AC-902EF7EE4BCD}">
      <dsp:nvSpPr>
        <dsp:cNvPr id="0" name=""/>
        <dsp:cNvSpPr/>
      </dsp:nvSpPr>
      <dsp:spPr>
        <a:xfrm>
          <a:off x="4501987" y="5014869"/>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4658324" y="5171206"/>
        <a:ext cx="754865" cy="754865"/>
      </dsp:txXfrm>
    </dsp:sp>
    <dsp:sp modelId="{777165E4-BA61-40AB-978F-06E3F1A14127}">
      <dsp:nvSpPr>
        <dsp:cNvPr id="0" name=""/>
        <dsp:cNvSpPr/>
      </dsp:nvSpPr>
      <dsp:spPr>
        <a:xfrm rot="5400000">
          <a:off x="2884233" y="4552745"/>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652666" y="4525309"/>
        <a:ext cx="80887" cy="80887"/>
      </dsp:txXfrm>
    </dsp:sp>
    <dsp:sp modelId="{8C78D761-10C7-49EA-8F2C-F446C1ECFFF1}">
      <dsp:nvSpPr>
        <dsp:cNvPr id="0" name=""/>
        <dsp:cNvSpPr/>
      </dsp:nvSpPr>
      <dsp:spPr>
        <a:xfrm>
          <a:off x="3159340" y="5374630"/>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3315677" y="5530967"/>
        <a:ext cx="754865" cy="754865"/>
      </dsp:txXfrm>
    </dsp:sp>
    <dsp:sp modelId="{D76ED927-4249-4A8E-8BA1-E85387E8AC0B}">
      <dsp:nvSpPr>
        <dsp:cNvPr id="0" name=""/>
        <dsp:cNvSpPr/>
      </dsp:nvSpPr>
      <dsp:spPr>
        <a:xfrm rot="7200000">
          <a:off x="2212909" y="437286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981343" y="4345428"/>
        <a:ext cx="80887" cy="80887"/>
      </dsp:txXfrm>
    </dsp:sp>
    <dsp:sp modelId="{E03EA4F3-2F44-4081-8525-08450A30D977}">
      <dsp:nvSpPr>
        <dsp:cNvPr id="0" name=""/>
        <dsp:cNvSpPr/>
      </dsp:nvSpPr>
      <dsp:spPr>
        <a:xfrm>
          <a:off x="1816693" y="5014869"/>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1973030" y="5171206"/>
        <a:ext cx="754865" cy="754865"/>
      </dsp:txXfrm>
    </dsp:sp>
    <dsp:sp modelId="{449887F3-ADA7-4566-AF04-650567BDFC87}">
      <dsp:nvSpPr>
        <dsp:cNvPr id="0" name=""/>
        <dsp:cNvSpPr/>
      </dsp:nvSpPr>
      <dsp:spPr>
        <a:xfrm rot="9000000">
          <a:off x="1721466" y="388142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489900" y="3853985"/>
        <a:ext cx="80887" cy="80887"/>
      </dsp:txXfrm>
    </dsp:sp>
    <dsp:sp modelId="{07F56076-1978-44B4-B362-E1171B8FD8B6}">
      <dsp:nvSpPr>
        <dsp:cNvPr id="0" name=""/>
        <dsp:cNvSpPr/>
      </dsp:nvSpPr>
      <dsp:spPr>
        <a:xfrm>
          <a:off x="833807" y="403198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990144" y="4188320"/>
        <a:ext cx="754865" cy="754865"/>
      </dsp:txXfrm>
    </dsp:sp>
    <dsp:sp modelId="{10E1BC63-E1F9-409A-BD7E-1FA989586046}">
      <dsp:nvSpPr>
        <dsp:cNvPr id="0" name=""/>
        <dsp:cNvSpPr/>
      </dsp:nvSpPr>
      <dsp:spPr>
        <a:xfrm rot="10800000">
          <a:off x="1541586" y="3210098"/>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310019" y="3182662"/>
        <a:ext cx="80887" cy="80887"/>
      </dsp:txXfrm>
    </dsp:sp>
    <dsp:sp modelId="{8686C2B4-FA4D-4255-A123-7E035482B281}">
      <dsp:nvSpPr>
        <dsp:cNvPr id="0" name=""/>
        <dsp:cNvSpPr/>
      </dsp:nvSpPr>
      <dsp:spPr>
        <a:xfrm>
          <a:off x="474046" y="2689336"/>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630383" y="2845673"/>
        <a:ext cx="754865" cy="754865"/>
      </dsp:txXfrm>
    </dsp:sp>
    <dsp:sp modelId="{827A99E0-C6E1-44F6-B1A2-157599930CF7}">
      <dsp:nvSpPr>
        <dsp:cNvPr id="0" name=""/>
        <dsp:cNvSpPr/>
      </dsp:nvSpPr>
      <dsp:spPr>
        <a:xfrm rot="12600000">
          <a:off x="1721466" y="2538774"/>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489900" y="2511338"/>
        <a:ext cx="80887" cy="80887"/>
      </dsp:txXfrm>
    </dsp:sp>
    <dsp:sp modelId="{B83B7200-B8D1-473F-BFA2-02CFE2139969}">
      <dsp:nvSpPr>
        <dsp:cNvPr id="0" name=""/>
        <dsp:cNvSpPr/>
      </dsp:nvSpPr>
      <dsp:spPr>
        <a:xfrm>
          <a:off x="833807" y="1346688"/>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990144" y="1503025"/>
        <a:ext cx="754865" cy="754865"/>
      </dsp:txXfrm>
    </dsp:sp>
    <dsp:sp modelId="{AEB645D7-A6A9-4EDF-A02D-EC858453544D}">
      <dsp:nvSpPr>
        <dsp:cNvPr id="0" name=""/>
        <dsp:cNvSpPr/>
      </dsp:nvSpPr>
      <dsp:spPr>
        <a:xfrm rot="14400000">
          <a:off x="2212909" y="2047331"/>
          <a:ext cx="1617754" cy="26015"/>
        </a:xfrm>
        <a:custGeom>
          <a:avLst/>
          <a:gdLst/>
          <a:ahLst/>
          <a:cxnLst/>
          <a:rect l="0" t="0" r="0" b="0"/>
          <a:pathLst>
            <a:path>
              <a:moveTo>
                <a:pt x="0" y="13007"/>
              </a:moveTo>
              <a:lnTo>
                <a:pt x="1617754" y="130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981343" y="2019895"/>
        <a:ext cx="80887" cy="80887"/>
      </dsp:txXfrm>
    </dsp:sp>
    <dsp:sp modelId="{AB7866B5-F040-45FF-85A2-928FBE03F386}">
      <dsp:nvSpPr>
        <dsp:cNvPr id="0" name=""/>
        <dsp:cNvSpPr/>
      </dsp:nvSpPr>
      <dsp:spPr>
        <a:xfrm>
          <a:off x="1816693" y="363803"/>
          <a:ext cx="1067539" cy="1067539"/>
        </a:xfrm>
        <a:prstGeom prst="ellipse">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 </a:t>
          </a:r>
        </a:p>
      </dsp:txBody>
      <dsp:txXfrm>
        <a:off x="1973030" y="520140"/>
        <a:ext cx="754865" cy="75486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00" cy="498475"/>
          </a:xfrm>
          <a:prstGeom prst="rect">
            <a:avLst/>
          </a:prstGeom>
        </p:spPr>
        <p:txBody>
          <a:bodyPr vert="horz" lIns="91435" tIns="45717" rIns="91435" bIns="45717" rtlCol="0"/>
          <a:lstStyle>
            <a:lvl1pPr algn="l">
              <a:defRPr sz="1200"/>
            </a:lvl1pPr>
          </a:lstStyle>
          <a:p>
            <a:endParaRPr lang="en-GB"/>
          </a:p>
        </p:txBody>
      </p:sp>
      <p:sp>
        <p:nvSpPr>
          <p:cNvPr id="3" name="Date Placeholder 2"/>
          <p:cNvSpPr>
            <a:spLocks noGrp="1"/>
          </p:cNvSpPr>
          <p:nvPr>
            <p:ph type="dt" sz="quarter" idx="1"/>
          </p:nvPr>
        </p:nvSpPr>
        <p:spPr>
          <a:xfrm>
            <a:off x="3849688" y="1"/>
            <a:ext cx="2946400" cy="498475"/>
          </a:xfrm>
          <a:prstGeom prst="rect">
            <a:avLst/>
          </a:prstGeom>
        </p:spPr>
        <p:txBody>
          <a:bodyPr vert="horz" lIns="91435" tIns="45717" rIns="91435" bIns="45717" rtlCol="0"/>
          <a:lstStyle>
            <a:lvl1pPr algn="r">
              <a:defRPr sz="1200"/>
            </a:lvl1pPr>
          </a:lstStyle>
          <a:p>
            <a:fld id="{0D5DB846-C8F0-4091-BD16-08646E085F75}" type="datetimeFigureOut">
              <a:rPr lang="en-GB" smtClean="0"/>
              <a:t>17/09/2020</a:t>
            </a:fld>
            <a:endParaRPr lang="en-GB"/>
          </a:p>
        </p:txBody>
      </p:sp>
      <p:sp>
        <p:nvSpPr>
          <p:cNvPr id="4" name="Footer Placeholder 3"/>
          <p:cNvSpPr>
            <a:spLocks noGrp="1"/>
          </p:cNvSpPr>
          <p:nvPr>
            <p:ph type="ftr" sz="quarter" idx="2"/>
          </p:nvPr>
        </p:nvSpPr>
        <p:spPr>
          <a:xfrm>
            <a:off x="1" y="9429751"/>
            <a:ext cx="2946400" cy="498475"/>
          </a:xfrm>
          <a:prstGeom prst="rect">
            <a:avLst/>
          </a:prstGeom>
        </p:spPr>
        <p:txBody>
          <a:bodyPr vert="horz" lIns="91435" tIns="45717" rIns="91435" bIns="45717"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1"/>
            <a:ext cx="2946400" cy="498475"/>
          </a:xfrm>
          <a:prstGeom prst="rect">
            <a:avLst/>
          </a:prstGeom>
        </p:spPr>
        <p:txBody>
          <a:bodyPr vert="horz" lIns="91435" tIns="45717" rIns="91435" bIns="45717" rtlCol="0" anchor="b"/>
          <a:lstStyle>
            <a:lvl1pPr algn="r">
              <a:defRPr sz="1200"/>
            </a:lvl1pPr>
          </a:lstStyle>
          <a:p>
            <a:fld id="{73438166-161E-435C-BDFA-A8725976F69A}" type="slidenum">
              <a:rPr lang="en-GB" smtClean="0"/>
              <a:t>‹#›</a:t>
            </a:fld>
            <a:endParaRPr lang="en-GB"/>
          </a:p>
        </p:txBody>
      </p:sp>
    </p:spTree>
    <p:extLst>
      <p:ext uri="{BB962C8B-B14F-4D97-AF65-F5344CB8AC3E}">
        <p14:creationId xmlns:p14="http://schemas.microsoft.com/office/powerpoint/2010/main" val="1352612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135"/>
          </a:xfrm>
          <a:prstGeom prst="rect">
            <a:avLst/>
          </a:prstGeom>
        </p:spPr>
        <p:txBody>
          <a:bodyPr vert="horz" lIns="91435" tIns="45717" rIns="91435" bIns="45717" rtlCol="0"/>
          <a:lstStyle>
            <a:lvl1pPr algn="l">
              <a:defRPr sz="1200"/>
            </a:lvl1pPr>
          </a:lstStyle>
          <a:p>
            <a:endParaRPr lang="en-GB"/>
          </a:p>
        </p:txBody>
      </p:sp>
      <p:sp>
        <p:nvSpPr>
          <p:cNvPr id="3" name="Date Placeholder 2"/>
          <p:cNvSpPr>
            <a:spLocks noGrp="1"/>
          </p:cNvSpPr>
          <p:nvPr>
            <p:ph type="dt" idx="1"/>
          </p:nvPr>
        </p:nvSpPr>
        <p:spPr>
          <a:xfrm>
            <a:off x="3850443" y="1"/>
            <a:ext cx="2945659" cy="498135"/>
          </a:xfrm>
          <a:prstGeom prst="rect">
            <a:avLst/>
          </a:prstGeom>
        </p:spPr>
        <p:txBody>
          <a:bodyPr vert="horz" lIns="91435" tIns="45717" rIns="91435" bIns="45717" rtlCol="0"/>
          <a:lstStyle>
            <a:lvl1pPr algn="r">
              <a:defRPr sz="1200"/>
            </a:lvl1pPr>
          </a:lstStyle>
          <a:p>
            <a:fld id="{B573F182-0F45-470F-913F-3F3F5B558402}" type="datetimeFigureOut">
              <a:rPr lang="en-GB" smtClean="0"/>
              <a:t>17/09/2020</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1435" tIns="45717" rIns="91435" bIns="45717"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1435" tIns="45717" rIns="91435" bIns="4571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35" tIns="45717" rIns="91435" bIns="45717"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35" tIns="45717" rIns="91435" bIns="45717" rtlCol="0" anchor="b"/>
          <a:lstStyle>
            <a:lvl1pPr algn="r">
              <a:defRPr sz="1200"/>
            </a:lvl1pPr>
          </a:lstStyle>
          <a:p>
            <a:fld id="{98C3BDA0-A77D-44F0-8AF4-CE28269FF248}" type="slidenum">
              <a:rPr lang="en-GB" smtClean="0"/>
              <a:t>‹#›</a:t>
            </a:fld>
            <a:endParaRPr lang="en-GB"/>
          </a:p>
        </p:txBody>
      </p:sp>
    </p:spTree>
    <p:extLst>
      <p:ext uri="{BB962C8B-B14F-4D97-AF65-F5344CB8AC3E}">
        <p14:creationId xmlns:p14="http://schemas.microsoft.com/office/powerpoint/2010/main" val="2109170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a:t>
            </a:fld>
            <a:endParaRPr lang="en-GB"/>
          </a:p>
        </p:txBody>
      </p:sp>
    </p:spTree>
    <p:extLst>
      <p:ext uri="{BB962C8B-B14F-4D97-AF65-F5344CB8AC3E}">
        <p14:creationId xmlns:p14="http://schemas.microsoft.com/office/powerpoint/2010/main" val="1157559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a:t>
            </a:fld>
            <a:endParaRPr lang="en-GB"/>
          </a:p>
        </p:txBody>
      </p:sp>
    </p:spTree>
    <p:extLst>
      <p:ext uri="{BB962C8B-B14F-4D97-AF65-F5344CB8AC3E}">
        <p14:creationId xmlns:p14="http://schemas.microsoft.com/office/powerpoint/2010/main" val="3541180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10</a:t>
            </a:fld>
            <a:endParaRPr lang="en-GB"/>
          </a:p>
        </p:txBody>
      </p:sp>
    </p:spTree>
    <p:extLst>
      <p:ext uri="{BB962C8B-B14F-4D97-AF65-F5344CB8AC3E}">
        <p14:creationId xmlns:p14="http://schemas.microsoft.com/office/powerpoint/2010/main" val="2060396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11</a:t>
            </a:fld>
            <a:endParaRPr lang="en-GB"/>
          </a:p>
        </p:txBody>
      </p:sp>
    </p:spTree>
    <p:extLst>
      <p:ext uri="{BB962C8B-B14F-4D97-AF65-F5344CB8AC3E}">
        <p14:creationId xmlns:p14="http://schemas.microsoft.com/office/powerpoint/2010/main" val="3483747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18</a:t>
            </a:fld>
            <a:endParaRPr lang="en-GB"/>
          </a:p>
        </p:txBody>
      </p:sp>
    </p:spTree>
    <p:extLst>
      <p:ext uri="{BB962C8B-B14F-4D97-AF65-F5344CB8AC3E}">
        <p14:creationId xmlns:p14="http://schemas.microsoft.com/office/powerpoint/2010/main" val="142761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19</a:t>
            </a:fld>
            <a:endParaRPr lang="en-GB"/>
          </a:p>
        </p:txBody>
      </p:sp>
    </p:spTree>
    <p:extLst>
      <p:ext uri="{BB962C8B-B14F-4D97-AF65-F5344CB8AC3E}">
        <p14:creationId xmlns:p14="http://schemas.microsoft.com/office/powerpoint/2010/main" val="1115172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C3BDA0-A77D-44F0-8AF4-CE28269FF248}" type="slidenum">
              <a:rPr lang="en-GB" smtClean="0"/>
              <a:t>21</a:t>
            </a:fld>
            <a:endParaRPr lang="en-GB"/>
          </a:p>
        </p:txBody>
      </p:sp>
    </p:spTree>
    <p:extLst>
      <p:ext uri="{BB962C8B-B14F-4D97-AF65-F5344CB8AC3E}">
        <p14:creationId xmlns:p14="http://schemas.microsoft.com/office/powerpoint/2010/main" val="3555566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C3BDA0-A77D-44F0-8AF4-CE28269FF248}" type="slidenum">
              <a:rPr lang="en-GB" smtClean="0"/>
              <a:t>26</a:t>
            </a:fld>
            <a:endParaRPr lang="en-GB"/>
          </a:p>
        </p:txBody>
      </p:sp>
    </p:spTree>
    <p:extLst>
      <p:ext uri="{BB962C8B-B14F-4D97-AF65-F5344CB8AC3E}">
        <p14:creationId xmlns:p14="http://schemas.microsoft.com/office/powerpoint/2010/main" val="2078087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17/09/2020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17/09/2020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85652"/>
          </a:xfrm>
          <a:prstGeom prst="rect">
            <a:avLst/>
          </a:prstGeom>
          <a:solidFill>
            <a:schemeClr val="bg1"/>
          </a:solidFill>
          <a:ln w="44450">
            <a:solidFill>
              <a:schemeClr val="bg1"/>
            </a:solidFill>
          </a:ln>
        </p:spPr>
        <p:txBody>
          <a:bodyPr wrap="square" lIns="91440" tIns="45720" rIns="91440" bIns="45720" rtlCol="0" anchor="t">
            <a:spAutoFit/>
          </a:bodyPr>
          <a:lstStyle/>
          <a:p>
            <a:pPr algn="ctr"/>
            <a:endParaRPr lang="en-GB" sz="2400" b="1">
              <a:solidFill>
                <a:srgbClr val="FF0000"/>
              </a:solidFill>
              <a:latin typeface="Arial Rounded MT Bold" panose="020F0704030504030204" pitchFamily="34" charset="0"/>
            </a:endParaRPr>
          </a:p>
          <a:p>
            <a:pPr algn="ctr"/>
            <a:endParaRPr lang="en-GB" sz="2400">
              <a:solidFill>
                <a:srgbClr val="FF0000"/>
              </a:solidFill>
              <a:latin typeface="Arial Rounded MT Bold" panose="020F0704030504030204" pitchFamily="34" charset="0"/>
            </a:endParaRPr>
          </a:p>
          <a:p>
            <a:pPr algn="ctr"/>
            <a:r>
              <a:rPr lang="en-GB" sz="2400">
                <a:solidFill>
                  <a:srgbClr val="FF0000"/>
                </a:solidFill>
                <a:latin typeface="Arial Rounded MT Bold"/>
              </a:rPr>
              <a:t>What are an individuals' rights?</a:t>
            </a:r>
          </a:p>
          <a:p>
            <a:pPr algn="ctr"/>
            <a:r>
              <a:rPr lang="en-GB" sz="2400">
                <a:solidFill>
                  <a:srgbClr val="FF0000"/>
                </a:solidFill>
                <a:latin typeface="Arial Rounded MT Bold" panose="020F0704030504030204" pitchFamily="34" charset="0"/>
              </a:rPr>
              <a:t>(5 to get)</a:t>
            </a:r>
          </a:p>
          <a:p>
            <a:pPr algn="ctr"/>
            <a:endParaRPr lang="en-GB" sz="2400">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BONUS – what are the 9 protected characteristics </a:t>
            </a:r>
          </a:p>
          <a:p>
            <a:pPr algn="ctr"/>
            <a:r>
              <a:rPr lang="en-GB" sz="2400">
                <a:solidFill>
                  <a:srgbClr val="FF0000"/>
                </a:solidFill>
                <a:latin typeface="Arial Rounded MT Bold" panose="020F0704030504030204" pitchFamily="34" charset="0"/>
              </a:rPr>
              <a:t>(of the Equality Act 2010)?</a:t>
            </a:r>
          </a:p>
          <a:p>
            <a:pPr algn="ctr"/>
            <a:endParaRPr lang="en-GB" sz="2400">
              <a:solidFill>
                <a:srgbClr val="FF0000"/>
              </a:solidFill>
              <a:latin typeface="Arial Rounded MT Bold" panose="020F0704030504030204" pitchFamily="34" charset="0"/>
            </a:endParaRPr>
          </a:p>
          <a:p>
            <a:pPr algn="ctr"/>
            <a:endParaRPr lang="en-GB" sz="240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41608022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54874"/>
          </a:xfrm>
          <a:prstGeom prst="rect">
            <a:avLst/>
          </a:prstGeom>
          <a:solidFill>
            <a:schemeClr val="bg1"/>
          </a:solidFill>
          <a:ln w="44450">
            <a:solidFill>
              <a:schemeClr val="bg1"/>
            </a:solidFill>
          </a:ln>
        </p:spPr>
        <p:txBody>
          <a:bodyPr wrap="square" rtlCol="0">
            <a:spAutoFit/>
          </a:bodyPr>
          <a:lstStyle/>
          <a:p>
            <a:pPr algn="ctr"/>
            <a:endParaRPr lang="en-GB" sz="2400" b="1">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Can you name the 3 different types of settings in H&amp;SC?</a:t>
            </a:r>
          </a:p>
          <a:p>
            <a:pPr algn="ctr"/>
            <a:endParaRPr lang="en-GB" sz="1100">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Can you name some examples of each?</a:t>
            </a:r>
          </a:p>
          <a:p>
            <a:pPr algn="ctr"/>
            <a:endParaRPr lang="en-GB" sz="2400">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HC (10)</a:t>
            </a:r>
          </a:p>
          <a:p>
            <a:pPr algn="ctr"/>
            <a:r>
              <a:rPr lang="en-GB" sz="2400">
                <a:solidFill>
                  <a:srgbClr val="FF0000"/>
                </a:solidFill>
                <a:latin typeface="Arial Rounded MT Bold" panose="020F0704030504030204" pitchFamily="34" charset="0"/>
              </a:rPr>
              <a:t>SC (7)</a:t>
            </a:r>
          </a:p>
          <a:p>
            <a:pPr algn="ctr"/>
            <a:r>
              <a:rPr lang="en-GB" sz="2400">
                <a:solidFill>
                  <a:srgbClr val="FF0000"/>
                </a:solidFill>
                <a:latin typeface="Arial Rounded MT Bold" panose="020F0704030504030204" pitchFamily="34" charset="0"/>
              </a:rPr>
              <a:t>EY (12)</a:t>
            </a:r>
          </a:p>
          <a:p>
            <a:pPr algn="ctr"/>
            <a:endParaRPr lang="en-GB" sz="1100">
              <a:solidFill>
                <a:srgbClr val="FF0000"/>
              </a:solidFill>
              <a:latin typeface="Arial Rounded MT Bold" panose="020F0704030504030204" pitchFamily="34" charset="0"/>
            </a:endParaRP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1603558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latin typeface="Arial Rounded MT Bold" panose="020F0704030504030204" pitchFamily="34" charset="0"/>
              </a:rPr>
              <a:t>Lesson title</a:t>
            </a:r>
          </a:p>
          <a:p>
            <a:pPr algn="ctr"/>
            <a:r>
              <a:rPr lang="en-GB" sz="2800" b="1">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1938992"/>
          </a:xfrm>
          <a:prstGeom prst="rect">
            <a:avLst/>
          </a:prstGeom>
          <a:noFill/>
          <a:ln w="44450">
            <a:solidFill>
              <a:schemeClr val="bg1"/>
            </a:solidFill>
          </a:ln>
        </p:spPr>
        <p:txBody>
          <a:bodyPr wrap="square" rtlCol="0">
            <a:spAutoFit/>
          </a:bodyPr>
          <a:lstStyle/>
          <a:p>
            <a:r>
              <a:rPr lang="en-GB" sz="2000">
                <a:latin typeface="Arial Rounded MT Bold" panose="020F0704030504030204" pitchFamily="34" charset="0"/>
              </a:rPr>
              <a:t>Understanding how </a:t>
            </a:r>
            <a:r>
              <a:rPr lang="en-GB" sz="2000" u="sng">
                <a:latin typeface="Arial Rounded MT Bold" panose="020F0704030504030204" pitchFamily="34" charset="0"/>
              </a:rPr>
              <a:t>challenging discriminatory behaviour </a:t>
            </a:r>
            <a:r>
              <a:rPr lang="en-GB" sz="2000">
                <a:latin typeface="Arial Rounded MT Bold" panose="020F0704030504030204" pitchFamily="34" charset="0"/>
              </a:rPr>
              <a:t>supports individuals by: </a:t>
            </a:r>
          </a:p>
          <a:p>
            <a:r>
              <a:rPr lang="en-GB" sz="2000">
                <a:latin typeface="Arial Rounded MT Bold" panose="020F0704030504030204" pitchFamily="34" charset="0"/>
              </a:rPr>
              <a:t>• Providing information about </a:t>
            </a:r>
            <a:r>
              <a:rPr lang="en-GB" sz="2000" u="sng">
                <a:latin typeface="Arial Rounded MT Bold" panose="020F0704030504030204" pitchFamily="34" charset="0"/>
              </a:rPr>
              <a:t>complaints procedures</a:t>
            </a:r>
          </a:p>
          <a:p>
            <a:r>
              <a:rPr lang="en-GB" sz="2000">
                <a:latin typeface="Arial Rounded MT Bold" panose="020F0704030504030204" pitchFamily="34" charset="0"/>
              </a:rPr>
              <a:t>• Providing </a:t>
            </a:r>
            <a:r>
              <a:rPr lang="en-GB" sz="2000" u="sng">
                <a:latin typeface="Arial Rounded MT Bold" panose="020F0704030504030204" pitchFamily="34" charset="0"/>
              </a:rPr>
              <a:t>advocacy</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261884"/>
          </a:xfrm>
          <a:prstGeom prst="rect">
            <a:avLst/>
          </a:prstGeom>
          <a:noFill/>
          <a:ln w="44450">
            <a:solidFill>
              <a:schemeClr val="bg1"/>
            </a:solidFill>
          </a:ln>
        </p:spPr>
        <p:txBody>
          <a:bodyPr wrap="square" rtlCol="0">
            <a:spAutoFit/>
          </a:bodyPr>
          <a:lstStyle/>
          <a:p>
            <a:endParaRPr lang="en-GB">
              <a:latin typeface="Arial Rounded MT Bold" panose="020F0704030504030204" pitchFamily="34" charset="0"/>
              <a:cs typeface="Aharoni" panose="02010803020104030203" pitchFamily="2" charset="-79"/>
            </a:endParaRPr>
          </a:p>
          <a:p>
            <a:r>
              <a:rPr lang="en-GB" sz="2000">
                <a:latin typeface="Arial Rounded MT Bold" panose="020F0704030504030204" pitchFamily="34" charset="0"/>
                <a:cs typeface="Aharoni" panose="02010803020104030203" pitchFamily="2" charset="-79"/>
              </a:rPr>
              <a:t>How care workers can support individuals to maintain their rights </a:t>
            </a:r>
          </a:p>
          <a:p>
            <a:endParaRPr lang="en-GB">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752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79CD1-FB38-4B2C-96EC-10FAFAF75985}"/>
              </a:ext>
            </a:extLst>
          </p:cNvPr>
          <p:cNvSpPr>
            <a:spLocks noGrp="1"/>
          </p:cNvSpPr>
          <p:nvPr>
            <p:ph type="title"/>
          </p:nvPr>
        </p:nvSpPr>
        <p:spPr>
          <a:solidFill>
            <a:schemeClr val="bg1"/>
          </a:solidFill>
        </p:spPr>
        <p:txBody>
          <a:bodyPr>
            <a:normAutofit/>
          </a:bodyPr>
          <a:lstStyle/>
          <a:p>
            <a:r>
              <a:rPr lang="en-GB" sz="3600" b="1" dirty="0"/>
              <a:t>How using effective communication supports rights</a:t>
            </a:r>
            <a:br>
              <a:rPr lang="en-GB" sz="3600" b="1" dirty="0"/>
            </a:br>
            <a:r>
              <a:rPr lang="en-GB" sz="2200" b="1" dirty="0">
                <a:solidFill>
                  <a:srgbClr val="FF0000"/>
                </a:solidFill>
              </a:rPr>
              <a:t>(match up the left box starter statement with the right hand finishing statement)</a:t>
            </a:r>
            <a:endParaRPr lang="en-GB" sz="2200" b="1" dirty="0"/>
          </a:p>
        </p:txBody>
      </p:sp>
      <p:sp>
        <p:nvSpPr>
          <p:cNvPr id="3" name="Content Placeholder 2">
            <a:extLst>
              <a:ext uri="{FF2B5EF4-FFF2-40B4-BE49-F238E27FC236}">
                <a16:creationId xmlns:a16="http://schemas.microsoft.com/office/drawing/2014/main" id="{C3E4EADA-CDC0-4A22-B5A9-E0E3E3409EA4}"/>
              </a:ext>
            </a:extLst>
          </p:cNvPr>
          <p:cNvSpPr>
            <a:spLocks noGrp="1"/>
          </p:cNvSpPr>
          <p:nvPr>
            <p:ph idx="1"/>
          </p:nvPr>
        </p:nvSpPr>
        <p:spPr>
          <a:xfrm>
            <a:off x="838200" y="1777499"/>
            <a:ext cx="4588042" cy="4351338"/>
          </a:xfrm>
          <a:solidFill>
            <a:schemeClr val="bg1"/>
          </a:solidFill>
        </p:spPr>
        <p:txBody>
          <a:bodyPr>
            <a:normAutofit fontScale="77500" lnSpcReduction="20000"/>
          </a:bodyPr>
          <a:lstStyle/>
          <a:p>
            <a:r>
              <a:rPr lang="en-GB" b="1" dirty="0"/>
              <a:t>Aids understanding of…</a:t>
            </a:r>
          </a:p>
          <a:p>
            <a:r>
              <a:rPr lang="en-GB" b="1" dirty="0"/>
              <a:t>Individual feels…</a:t>
            </a:r>
          </a:p>
          <a:p>
            <a:r>
              <a:rPr lang="en-GB" b="1" dirty="0"/>
              <a:t>Instils…</a:t>
            </a:r>
          </a:p>
          <a:p>
            <a:r>
              <a:rPr lang="en-GB" b="1" dirty="0"/>
              <a:t>Develops…</a:t>
            </a:r>
          </a:p>
          <a:p>
            <a:r>
              <a:rPr lang="en-GB" b="1" dirty="0"/>
              <a:t>Shows…</a:t>
            </a:r>
          </a:p>
          <a:p>
            <a:r>
              <a:rPr lang="en-GB" b="1" dirty="0"/>
              <a:t>Shows you are…</a:t>
            </a:r>
          </a:p>
          <a:p>
            <a:r>
              <a:rPr lang="en-GB" b="1" dirty="0"/>
              <a:t>Individual feels they are…</a:t>
            </a:r>
          </a:p>
          <a:p>
            <a:r>
              <a:rPr lang="en-GB" b="1" dirty="0"/>
              <a:t>Enables…</a:t>
            </a:r>
          </a:p>
          <a:p>
            <a:r>
              <a:rPr lang="en-GB" b="1" dirty="0"/>
              <a:t>Provides…</a:t>
            </a:r>
          </a:p>
          <a:p>
            <a:r>
              <a:rPr lang="en-GB" b="1" dirty="0"/>
              <a:t>Individuals feel…</a:t>
            </a:r>
          </a:p>
          <a:p>
            <a:r>
              <a:rPr lang="en-GB" b="1" dirty="0"/>
              <a:t>Raises…</a:t>
            </a:r>
          </a:p>
          <a:p>
            <a:r>
              <a:rPr lang="en-GB" b="1" dirty="0"/>
              <a:t>Meets…</a:t>
            </a:r>
          </a:p>
        </p:txBody>
      </p:sp>
      <p:sp>
        <p:nvSpPr>
          <p:cNvPr id="4" name="Content Placeholder 2">
            <a:extLst>
              <a:ext uri="{FF2B5EF4-FFF2-40B4-BE49-F238E27FC236}">
                <a16:creationId xmlns:a16="http://schemas.microsoft.com/office/drawing/2014/main" id="{83E17B9F-62A3-4F04-8D9B-4074FF19758D}"/>
              </a:ext>
            </a:extLst>
          </p:cNvPr>
          <p:cNvSpPr txBox="1">
            <a:spLocks/>
          </p:cNvSpPr>
          <p:nvPr/>
        </p:nvSpPr>
        <p:spPr>
          <a:xfrm>
            <a:off x="6765760" y="1861720"/>
            <a:ext cx="4588042" cy="4351338"/>
          </a:xfrm>
          <a:prstGeom prst="rect">
            <a:avLst/>
          </a:prstGeom>
          <a:solidFill>
            <a:schemeClr val="bg1"/>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200" b="1"/>
              <a:t>individual needs</a:t>
            </a:r>
          </a:p>
          <a:p>
            <a:pPr>
              <a:lnSpc>
                <a:spcPct val="100000"/>
              </a:lnSpc>
            </a:pPr>
            <a:r>
              <a:rPr lang="en-GB" sz="2200" b="1"/>
              <a:t>respect</a:t>
            </a:r>
          </a:p>
          <a:p>
            <a:pPr>
              <a:lnSpc>
                <a:spcPct val="100000"/>
              </a:lnSpc>
            </a:pPr>
            <a:r>
              <a:rPr lang="en-GB" sz="2200" b="1"/>
              <a:t>you are listening</a:t>
            </a:r>
          </a:p>
          <a:p>
            <a:pPr>
              <a:lnSpc>
                <a:spcPct val="100000"/>
              </a:lnSpc>
            </a:pPr>
            <a:r>
              <a:rPr lang="en-GB" sz="2200" b="1"/>
              <a:t>equality of access</a:t>
            </a:r>
          </a:p>
          <a:p>
            <a:pPr>
              <a:lnSpc>
                <a:spcPct val="100000"/>
              </a:lnSpc>
            </a:pPr>
            <a:r>
              <a:rPr lang="en-GB" sz="2200" b="1"/>
              <a:t>empowered</a:t>
            </a:r>
          </a:p>
          <a:p>
            <a:pPr>
              <a:lnSpc>
                <a:spcPct val="100000"/>
              </a:lnSpc>
            </a:pPr>
            <a:r>
              <a:rPr lang="en-GB" sz="2200" b="1"/>
              <a:t>self-esteem</a:t>
            </a:r>
          </a:p>
          <a:p>
            <a:pPr>
              <a:lnSpc>
                <a:spcPct val="100000"/>
              </a:lnSpc>
            </a:pPr>
            <a:r>
              <a:rPr lang="en-GB" sz="2200" b="1"/>
              <a:t>being taken seriously</a:t>
            </a:r>
          </a:p>
          <a:p>
            <a:pPr>
              <a:lnSpc>
                <a:spcPct val="100000"/>
              </a:lnSpc>
            </a:pPr>
            <a:r>
              <a:rPr lang="en-GB" sz="2200" b="1"/>
              <a:t>what’s happening</a:t>
            </a:r>
          </a:p>
          <a:p>
            <a:pPr>
              <a:lnSpc>
                <a:spcPct val="100000"/>
              </a:lnSpc>
            </a:pPr>
            <a:r>
              <a:rPr lang="en-GB" sz="2200" b="1"/>
              <a:t>confidence</a:t>
            </a:r>
          </a:p>
          <a:p>
            <a:pPr>
              <a:lnSpc>
                <a:spcPct val="100000"/>
              </a:lnSpc>
            </a:pPr>
            <a:r>
              <a:rPr lang="en-GB" sz="2200" b="1"/>
              <a:t>valued</a:t>
            </a:r>
          </a:p>
          <a:p>
            <a:pPr>
              <a:lnSpc>
                <a:spcPct val="100000"/>
              </a:lnSpc>
            </a:pPr>
            <a:r>
              <a:rPr lang="en-GB" sz="2200" b="1"/>
              <a:t>trust</a:t>
            </a:r>
          </a:p>
          <a:p>
            <a:pPr>
              <a:lnSpc>
                <a:spcPct val="100000"/>
              </a:lnSpc>
            </a:pPr>
            <a:r>
              <a:rPr lang="en-GB" sz="2200" b="1"/>
              <a:t>Informed choices/decisions to be made</a:t>
            </a:r>
          </a:p>
          <a:p>
            <a:endParaRPr lang="en-GB" sz="2200" b="1"/>
          </a:p>
          <a:p>
            <a:endParaRPr lang="en-GB" b="1"/>
          </a:p>
        </p:txBody>
      </p:sp>
    </p:spTree>
    <p:extLst>
      <p:ext uri="{BB962C8B-B14F-4D97-AF65-F5344CB8AC3E}">
        <p14:creationId xmlns:p14="http://schemas.microsoft.com/office/powerpoint/2010/main" val="2278943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79CD1-FB38-4B2C-96EC-10FAFAF75985}"/>
              </a:ext>
            </a:extLst>
          </p:cNvPr>
          <p:cNvSpPr>
            <a:spLocks noGrp="1"/>
          </p:cNvSpPr>
          <p:nvPr>
            <p:ph type="title"/>
          </p:nvPr>
        </p:nvSpPr>
        <p:spPr>
          <a:solidFill>
            <a:schemeClr val="bg1"/>
          </a:solidFill>
        </p:spPr>
        <p:txBody>
          <a:bodyPr>
            <a:normAutofit/>
          </a:bodyPr>
          <a:lstStyle/>
          <a:p>
            <a:r>
              <a:rPr lang="en-GB" sz="3600" b="1" dirty="0"/>
              <a:t>How using effective communication supports rights</a:t>
            </a:r>
            <a:br>
              <a:rPr lang="en-GB" sz="3600" b="1" dirty="0"/>
            </a:br>
            <a:r>
              <a:rPr lang="en-GB" sz="2200" b="1" dirty="0">
                <a:solidFill>
                  <a:srgbClr val="FF0000"/>
                </a:solidFill>
              </a:rPr>
              <a:t>(match up the left box starter statement with the right hand finishing statement)</a:t>
            </a:r>
          </a:p>
        </p:txBody>
      </p:sp>
      <p:sp>
        <p:nvSpPr>
          <p:cNvPr id="3" name="Content Placeholder 2">
            <a:extLst>
              <a:ext uri="{FF2B5EF4-FFF2-40B4-BE49-F238E27FC236}">
                <a16:creationId xmlns:a16="http://schemas.microsoft.com/office/drawing/2014/main" id="{C3E4EADA-CDC0-4A22-B5A9-E0E3E3409EA4}"/>
              </a:ext>
            </a:extLst>
          </p:cNvPr>
          <p:cNvSpPr>
            <a:spLocks noGrp="1"/>
          </p:cNvSpPr>
          <p:nvPr>
            <p:ph idx="1"/>
          </p:nvPr>
        </p:nvSpPr>
        <p:spPr>
          <a:xfrm>
            <a:off x="838200" y="1777499"/>
            <a:ext cx="4588042" cy="4351338"/>
          </a:xfrm>
          <a:solidFill>
            <a:schemeClr val="bg1"/>
          </a:solidFill>
        </p:spPr>
        <p:txBody>
          <a:bodyPr>
            <a:normAutofit fontScale="77500" lnSpcReduction="20000"/>
          </a:bodyPr>
          <a:lstStyle/>
          <a:p>
            <a:r>
              <a:rPr lang="en-GB" b="1" dirty="0"/>
              <a:t>Aids understanding of…</a:t>
            </a:r>
          </a:p>
          <a:p>
            <a:r>
              <a:rPr lang="en-GB" b="1" dirty="0"/>
              <a:t>Individual feels…</a:t>
            </a:r>
          </a:p>
          <a:p>
            <a:r>
              <a:rPr lang="en-GB" b="1" dirty="0"/>
              <a:t>Instils…</a:t>
            </a:r>
          </a:p>
          <a:p>
            <a:r>
              <a:rPr lang="en-GB" b="1" dirty="0"/>
              <a:t>Develops…</a:t>
            </a:r>
          </a:p>
          <a:p>
            <a:r>
              <a:rPr lang="en-GB" b="1" dirty="0"/>
              <a:t>Shows…</a:t>
            </a:r>
          </a:p>
          <a:p>
            <a:r>
              <a:rPr lang="en-GB" b="1" dirty="0"/>
              <a:t>Shows you are…</a:t>
            </a:r>
          </a:p>
          <a:p>
            <a:r>
              <a:rPr lang="en-GB" b="1" dirty="0"/>
              <a:t>Individual feels they are…</a:t>
            </a:r>
          </a:p>
          <a:p>
            <a:r>
              <a:rPr lang="en-GB" b="1" dirty="0"/>
              <a:t>Enables…</a:t>
            </a:r>
          </a:p>
          <a:p>
            <a:r>
              <a:rPr lang="en-GB" b="1" dirty="0"/>
              <a:t>Provides…</a:t>
            </a:r>
          </a:p>
          <a:p>
            <a:r>
              <a:rPr lang="en-GB" b="1" dirty="0"/>
              <a:t>Individuals feel…</a:t>
            </a:r>
          </a:p>
          <a:p>
            <a:r>
              <a:rPr lang="en-GB" b="1" dirty="0"/>
              <a:t>Raises…</a:t>
            </a:r>
          </a:p>
          <a:p>
            <a:r>
              <a:rPr lang="en-GB" b="1" dirty="0"/>
              <a:t>Meets…</a:t>
            </a:r>
          </a:p>
        </p:txBody>
      </p:sp>
      <p:sp>
        <p:nvSpPr>
          <p:cNvPr id="4" name="Content Placeholder 2">
            <a:extLst>
              <a:ext uri="{FF2B5EF4-FFF2-40B4-BE49-F238E27FC236}">
                <a16:creationId xmlns:a16="http://schemas.microsoft.com/office/drawing/2014/main" id="{83E17B9F-62A3-4F04-8D9B-4074FF19758D}"/>
              </a:ext>
            </a:extLst>
          </p:cNvPr>
          <p:cNvSpPr txBox="1">
            <a:spLocks/>
          </p:cNvSpPr>
          <p:nvPr/>
        </p:nvSpPr>
        <p:spPr>
          <a:xfrm>
            <a:off x="6765760" y="1861720"/>
            <a:ext cx="4588042" cy="4351338"/>
          </a:xfrm>
          <a:prstGeom prst="rect">
            <a:avLst/>
          </a:prstGeom>
          <a:solidFill>
            <a:schemeClr val="bg1"/>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2200" b="1" dirty="0"/>
              <a:t>individual needs</a:t>
            </a:r>
          </a:p>
          <a:p>
            <a:pPr>
              <a:lnSpc>
                <a:spcPct val="100000"/>
              </a:lnSpc>
            </a:pPr>
            <a:r>
              <a:rPr lang="en-GB" sz="2200" b="1" dirty="0"/>
              <a:t>respect</a:t>
            </a:r>
          </a:p>
          <a:p>
            <a:pPr>
              <a:lnSpc>
                <a:spcPct val="100000"/>
              </a:lnSpc>
            </a:pPr>
            <a:r>
              <a:rPr lang="en-GB" sz="2200" b="1" dirty="0"/>
              <a:t>are listening</a:t>
            </a:r>
          </a:p>
          <a:p>
            <a:pPr>
              <a:lnSpc>
                <a:spcPct val="100000"/>
              </a:lnSpc>
            </a:pPr>
            <a:r>
              <a:rPr lang="en-GB" sz="2200" b="1" dirty="0"/>
              <a:t>equality of access</a:t>
            </a:r>
          </a:p>
          <a:p>
            <a:pPr>
              <a:lnSpc>
                <a:spcPct val="100000"/>
              </a:lnSpc>
            </a:pPr>
            <a:r>
              <a:rPr lang="en-GB" sz="2200" b="1" dirty="0"/>
              <a:t>empowered</a:t>
            </a:r>
          </a:p>
          <a:p>
            <a:pPr>
              <a:lnSpc>
                <a:spcPct val="100000"/>
              </a:lnSpc>
            </a:pPr>
            <a:r>
              <a:rPr lang="en-GB" sz="2200" b="1" dirty="0"/>
              <a:t>self-esteem</a:t>
            </a:r>
          </a:p>
          <a:p>
            <a:pPr>
              <a:lnSpc>
                <a:spcPct val="100000"/>
              </a:lnSpc>
            </a:pPr>
            <a:r>
              <a:rPr lang="en-GB" sz="2200" b="1" dirty="0"/>
              <a:t>being taken seriously</a:t>
            </a:r>
          </a:p>
          <a:p>
            <a:pPr>
              <a:lnSpc>
                <a:spcPct val="100000"/>
              </a:lnSpc>
            </a:pPr>
            <a:r>
              <a:rPr lang="en-GB" sz="2200" b="1" dirty="0"/>
              <a:t>what’s happening</a:t>
            </a:r>
          </a:p>
          <a:p>
            <a:pPr>
              <a:lnSpc>
                <a:spcPct val="100000"/>
              </a:lnSpc>
            </a:pPr>
            <a:r>
              <a:rPr lang="en-GB" sz="2200" b="1" dirty="0"/>
              <a:t>confidence</a:t>
            </a:r>
          </a:p>
          <a:p>
            <a:pPr>
              <a:lnSpc>
                <a:spcPct val="100000"/>
              </a:lnSpc>
            </a:pPr>
            <a:r>
              <a:rPr lang="en-GB" sz="2200" b="1" dirty="0"/>
              <a:t>valued</a:t>
            </a:r>
          </a:p>
          <a:p>
            <a:pPr>
              <a:lnSpc>
                <a:spcPct val="100000"/>
              </a:lnSpc>
            </a:pPr>
            <a:r>
              <a:rPr lang="en-GB" sz="2200" b="1" dirty="0"/>
              <a:t>trust</a:t>
            </a:r>
          </a:p>
          <a:p>
            <a:pPr>
              <a:lnSpc>
                <a:spcPct val="100000"/>
              </a:lnSpc>
            </a:pPr>
            <a:r>
              <a:rPr lang="en-GB" sz="2200" b="1" dirty="0"/>
              <a:t>Informed choices/decisions to be made</a:t>
            </a:r>
          </a:p>
          <a:p>
            <a:endParaRPr lang="en-GB" sz="2200" b="1" dirty="0"/>
          </a:p>
          <a:p>
            <a:endParaRPr lang="en-GB" b="1" dirty="0"/>
          </a:p>
        </p:txBody>
      </p:sp>
      <p:cxnSp>
        <p:nvCxnSpPr>
          <p:cNvPr id="6" name="Straight Arrow Connector 5"/>
          <p:cNvCxnSpPr/>
          <p:nvPr/>
        </p:nvCxnSpPr>
        <p:spPr>
          <a:xfrm>
            <a:off x="3930162" y="1861720"/>
            <a:ext cx="2901461" cy="26575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217985" y="2268415"/>
            <a:ext cx="3657600" cy="296300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145323" y="2602523"/>
            <a:ext cx="4686300" cy="225962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373923" y="3015762"/>
            <a:ext cx="4501662" cy="25849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048608" y="2365131"/>
            <a:ext cx="4826977" cy="9759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892669" y="2734408"/>
            <a:ext cx="3938954" cy="993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026877" y="4070838"/>
            <a:ext cx="2848708" cy="8792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2286000" y="4448908"/>
            <a:ext cx="4589585" cy="14859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286000" y="3086100"/>
            <a:ext cx="4589585" cy="17760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2989385" y="3446585"/>
            <a:ext cx="3842238" cy="170570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048608" y="3798277"/>
            <a:ext cx="4826977" cy="17232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048608" y="2013438"/>
            <a:ext cx="4826977" cy="39213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7097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B099E9-BEE0-47B4-8D6A-3F1548D979EF}"/>
              </a:ext>
            </a:extLst>
          </p:cNvPr>
          <p:cNvSpPr>
            <a:spLocks noGrp="1"/>
          </p:cNvSpPr>
          <p:nvPr>
            <p:ph type="title"/>
          </p:nvPr>
        </p:nvSpPr>
        <p:spPr/>
        <p:txBody>
          <a:bodyPr>
            <a:noAutofit/>
          </a:bodyPr>
          <a:lstStyle/>
          <a:p>
            <a:r>
              <a:rPr lang="en-GB" sz="2800">
                <a:latin typeface="Arial Rounded MT Bold" panose="020F0704030504030204" pitchFamily="34" charset="0"/>
              </a:rPr>
              <a:t>Understanding how </a:t>
            </a:r>
            <a:r>
              <a:rPr lang="en-GB" sz="2800" u="sng">
                <a:latin typeface="Arial Rounded MT Bold" panose="020F0704030504030204" pitchFamily="34" charset="0"/>
              </a:rPr>
              <a:t>challenging discriminatory behaviour </a:t>
            </a:r>
            <a:r>
              <a:rPr lang="en-GB" sz="2800">
                <a:latin typeface="Arial Rounded MT Bold" panose="020F0704030504030204" pitchFamily="34" charset="0"/>
              </a:rPr>
              <a:t>supports individuals</a:t>
            </a:r>
            <a:endParaRPr lang="en-GB" sz="2800"/>
          </a:p>
        </p:txBody>
      </p:sp>
      <p:sp>
        <p:nvSpPr>
          <p:cNvPr id="3" name="Content Placeholder 2">
            <a:extLst>
              <a:ext uri="{FF2B5EF4-FFF2-40B4-BE49-F238E27FC236}">
                <a16:creationId xmlns:a16="http://schemas.microsoft.com/office/drawing/2014/main" id="{5D507CBF-9937-4E43-AB6F-FD69F623067D}"/>
              </a:ext>
            </a:extLst>
          </p:cNvPr>
          <p:cNvSpPr>
            <a:spLocks noGrp="1"/>
          </p:cNvSpPr>
          <p:nvPr>
            <p:ph idx="1"/>
          </p:nvPr>
        </p:nvSpPr>
        <p:spPr>
          <a:xfrm>
            <a:off x="838200" y="1825625"/>
            <a:ext cx="10515600" cy="4667250"/>
          </a:xfrm>
        </p:spPr>
        <p:txBody>
          <a:bodyPr>
            <a:normAutofit fontScale="62500" lnSpcReduction="20000"/>
          </a:bodyPr>
          <a:lstStyle/>
          <a:p>
            <a:r>
              <a:rPr lang="en-GB" dirty="0"/>
              <a:t>Read through ‘Ways to challenge’ table (</a:t>
            </a:r>
            <a:r>
              <a:rPr lang="en-GB" dirty="0" err="1"/>
              <a:t>pg</a:t>
            </a:r>
            <a:r>
              <a:rPr lang="en-GB" dirty="0"/>
              <a:t> 6). Highlight the key information and write into your books.</a:t>
            </a:r>
          </a:p>
          <a:p>
            <a:r>
              <a:rPr lang="en-GB" dirty="0"/>
              <a:t>Copy into books:</a:t>
            </a:r>
          </a:p>
          <a:p>
            <a:pPr marL="0" indent="0">
              <a:buNone/>
            </a:pPr>
            <a:endParaRPr lang="en-GB" dirty="0"/>
          </a:p>
          <a:p>
            <a:pPr marL="0" indent="0" algn="ctr">
              <a:buNone/>
            </a:pPr>
            <a:r>
              <a:rPr lang="en-GB" b="1" dirty="0"/>
              <a:t>Challenge at the time </a:t>
            </a:r>
          </a:p>
          <a:p>
            <a:pPr marL="0" indent="0" algn="ctr">
              <a:buNone/>
            </a:pPr>
            <a:r>
              <a:rPr lang="en-GB" b="1" dirty="0"/>
              <a:t>Challenge afterwards through procedures</a:t>
            </a:r>
          </a:p>
          <a:p>
            <a:pPr marL="0" indent="0" algn="ctr">
              <a:buNone/>
            </a:pPr>
            <a:r>
              <a:rPr lang="en-GB" b="1" dirty="0"/>
              <a:t>Challenge through long-term campaigning</a:t>
            </a:r>
          </a:p>
          <a:p>
            <a:pPr marL="0" indent="0" algn="ctr">
              <a:buNone/>
            </a:pPr>
            <a:endParaRPr lang="en-GB" b="1" dirty="0"/>
          </a:p>
          <a:p>
            <a:pPr marL="0" indent="0">
              <a:lnSpc>
                <a:spcPct val="100000"/>
              </a:lnSpc>
              <a:spcBef>
                <a:spcPts val="0"/>
              </a:spcBef>
              <a:buNone/>
            </a:pPr>
            <a:r>
              <a:rPr lang="en-GB" b="1" dirty="0"/>
              <a:t>Action can be taken about </a:t>
            </a:r>
            <a:r>
              <a:rPr lang="en-GB" b="1" dirty="0">
                <a:solidFill>
                  <a:srgbClr val="FF0000"/>
                </a:solidFill>
              </a:rPr>
              <a:t>poor care, or treatment </a:t>
            </a:r>
            <a:r>
              <a:rPr lang="en-GB" b="1" dirty="0"/>
              <a:t>in any H&amp;SC setting</a:t>
            </a:r>
          </a:p>
          <a:p>
            <a:pPr marL="0" indent="0">
              <a:lnSpc>
                <a:spcPct val="100000"/>
              </a:lnSpc>
              <a:spcBef>
                <a:spcPts val="0"/>
              </a:spcBef>
              <a:buNone/>
            </a:pPr>
            <a:r>
              <a:rPr lang="en-GB" b="1" dirty="0"/>
              <a:t>Complaints procedures empower people to </a:t>
            </a:r>
            <a:r>
              <a:rPr lang="en-GB" b="1" dirty="0">
                <a:solidFill>
                  <a:srgbClr val="FF0000"/>
                </a:solidFill>
              </a:rPr>
              <a:t>seek redress </a:t>
            </a:r>
            <a:r>
              <a:rPr lang="en-GB" b="1" dirty="0"/>
              <a:t>(put things right). This can help protect them from discrimination, abuse and unfair treatment</a:t>
            </a:r>
          </a:p>
          <a:p>
            <a:pPr marL="0" indent="0">
              <a:lnSpc>
                <a:spcPct val="100000"/>
              </a:lnSpc>
              <a:spcBef>
                <a:spcPts val="0"/>
              </a:spcBef>
              <a:buNone/>
            </a:pPr>
            <a:r>
              <a:rPr lang="en-GB" b="1" dirty="0"/>
              <a:t>Complaints </a:t>
            </a:r>
            <a:r>
              <a:rPr lang="en-GB" b="1" dirty="0">
                <a:solidFill>
                  <a:srgbClr val="FF0000"/>
                </a:solidFill>
              </a:rPr>
              <a:t>procedures</a:t>
            </a:r>
            <a:r>
              <a:rPr lang="en-GB" b="1" dirty="0"/>
              <a:t> enable people to openly raise concerns and complaints.</a:t>
            </a:r>
          </a:p>
          <a:p>
            <a:pPr marL="0" indent="0">
              <a:lnSpc>
                <a:spcPct val="100000"/>
              </a:lnSpc>
              <a:spcBef>
                <a:spcPts val="0"/>
              </a:spcBef>
              <a:buNone/>
            </a:pPr>
            <a:endParaRPr lang="en-GB" b="1" dirty="0"/>
          </a:p>
          <a:p>
            <a:pPr marL="0" indent="0">
              <a:lnSpc>
                <a:spcPct val="100000"/>
              </a:lnSpc>
              <a:spcBef>
                <a:spcPts val="0"/>
              </a:spcBef>
              <a:buNone/>
            </a:pPr>
            <a:r>
              <a:rPr lang="en-GB" b="1" dirty="0"/>
              <a:t>In a care setting there must be a process to review complaints:</a:t>
            </a:r>
          </a:p>
          <a:p>
            <a:pPr>
              <a:lnSpc>
                <a:spcPct val="100000"/>
              </a:lnSpc>
              <a:spcBef>
                <a:spcPts val="0"/>
              </a:spcBef>
            </a:pPr>
            <a:r>
              <a:rPr lang="en-GB" b="1" dirty="0"/>
              <a:t>it reviews quality of services to </a:t>
            </a:r>
            <a:r>
              <a:rPr lang="en-GB" b="1" dirty="0">
                <a:solidFill>
                  <a:srgbClr val="FF0000"/>
                </a:solidFill>
              </a:rPr>
              <a:t>promote high standards</a:t>
            </a:r>
          </a:p>
          <a:p>
            <a:pPr>
              <a:lnSpc>
                <a:spcPct val="100000"/>
              </a:lnSpc>
              <a:spcBef>
                <a:spcPts val="0"/>
              </a:spcBef>
            </a:pPr>
            <a:r>
              <a:rPr lang="en-GB" b="1" dirty="0">
                <a:solidFill>
                  <a:srgbClr val="FF0000"/>
                </a:solidFill>
              </a:rPr>
              <a:t>responding promptly </a:t>
            </a:r>
            <a:r>
              <a:rPr lang="en-GB" b="1" dirty="0"/>
              <a:t>to complaints will show that they want to improve their practice</a:t>
            </a:r>
          </a:p>
          <a:p>
            <a:pPr>
              <a:lnSpc>
                <a:spcPct val="100000"/>
              </a:lnSpc>
              <a:spcBef>
                <a:spcPts val="0"/>
              </a:spcBef>
            </a:pPr>
            <a:r>
              <a:rPr lang="en-GB" b="1" dirty="0">
                <a:solidFill>
                  <a:srgbClr val="FF0000"/>
                </a:solidFill>
              </a:rPr>
              <a:t>establishes confidence and trust </a:t>
            </a:r>
            <a:r>
              <a:rPr lang="en-GB" b="1" dirty="0"/>
              <a:t>that something is being done to change</a:t>
            </a:r>
          </a:p>
          <a:p>
            <a:pPr marL="0" indent="0">
              <a:buNone/>
            </a:pPr>
            <a:endParaRPr lang="en-GB" dirty="0"/>
          </a:p>
        </p:txBody>
      </p:sp>
    </p:spTree>
    <p:extLst>
      <p:ext uri="{BB962C8B-B14F-4D97-AF65-F5344CB8AC3E}">
        <p14:creationId xmlns:p14="http://schemas.microsoft.com/office/powerpoint/2010/main" val="2444155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6A4B896-6C34-4B66-BD28-FF41D4D06004}"/>
              </a:ext>
            </a:extLst>
          </p:cNvPr>
          <p:cNvGraphicFramePr/>
          <p:nvPr>
            <p:extLst>
              <p:ext uri="{D42A27DB-BD31-4B8C-83A1-F6EECF244321}">
                <p14:modId xmlns:p14="http://schemas.microsoft.com/office/powerpoint/2010/main" val="2605497783"/>
              </p:ext>
            </p:extLst>
          </p:nvPr>
        </p:nvGraphicFramePr>
        <p:xfrm>
          <a:off x="0" y="0"/>
          <a:ext cx="6739138"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36A281DB-B1A7-420F-9887-ADB345B6A899}"/>
              </a:ext>
            </a:extLst>
          </p:cNvPr>
          <p:cNvSpPr txBox="1"/>
          <p:nvPr/>
        </p:nvSpPr>
        <p:spPr>
          <a:xfrm>
            <a:off x="6889072" y="301841"/>
            <a:ext cx="4989250" cy="2062103"/>
          </a:xfrm>
          <a:prstGeom prst="rect">
            <a:avLst/>
          </a:prstGeom>
          <a:noFill/>
        </p:spPr>
        <p:txBody>
          <a:bodyPr wrap="square" rtlCol="0">
            <a:spAutoFit/>
          </a:bodyPr>
          <a:lstStyle/>
          <a:p>
            <a:pPr algn="ctr"/>
            <a:r>
              <a:rPr lang="en-GB" sz="1600" b="1" u="sng"/>
              <a:t>Options available</a:t>
            </a:r>
          </a:p>
          <a:p>
            <a:endParaRPr lang="en-GB" sz="1400"/>
          </a:p>
          <a:p>
            <a:pPr marL="285750" indent="-285750">
              <a:buFont typeface="Arial" panose="020B0604020202020204" pitchFamily="34" charset="0"/>
              <a:buChar char="•"/>
            </a:pPr>
            <a:r>
              <a:rPr lang="en-GB" sz="1400"/>
              <a:t>Do you want to make a complain?</a:t>
            </a:r>
          </a:p>
          <a:p>
            <a:pPr marL="285750" indent="-285750">
              <a:buFont typeface="Arial" panose="020B0604020202020204" pitchFamily="34" charset="0"/>
              <a:buChar char="•"/>
            </a:pPr>
            <a:r>
              <a:rPr lang="en-GB" sz="1400"/>
              <a:t>When are you going to complain – now or later?</a:t>
            </a:r>
          </a:p>
          <a:p>
            <a:pPr marL="285750" indent="-285750">
              <a:buFont typeface="Arial" panose="020B0604020202020204" pitchFamily="34" charset="0"/>
              <a:buChar char="•"/>
            </a:pPr>
            <a:r>
              <a:rPr lang="en-GB" sz="1400"/>
              <a:t>Who are you going to complain to?</a:t>
            </a:r>
          </a:p>
          <a:p>
            <a:pPr marL="285750" indent="-285750">
              <a:buFont typeface="Arial" panose="020B0604020202020204" pitchFamily="34" charset="0"/>
              <a:buChar char="•"/>
            </a:pPr>
            <a:r>
              <a:rPr lang="en-GB" sz="1400"/>
              <a:t>Discuss the problem first with a manager</a:t>
            </a:r>
          </a:p>
          <a:p>
            <a:pPr marL="285750" indent="-285750">
              <a:buFont typeface="Arial" panose="020B0604020202020204" pitchFamily="34" charset="0"/>
              <a:buChar char="•"/>
            </a:pPr>
            <a:r>
              <a:rPr lang="en-GB" sz="1400"/>
              <a:t>Write a letter of complaint</a:t>
            </a:r>
          </a:p>
          <a:p>
            <a:pPr marL="285750" indent="-285750">
              <a:buFont typeface="Arial" panose="020B0604020202020204" pitchFamily="34" charset="0"/>
              <a:buChar char="•"/>
            </a:pPr>
            <a:r>
              <a:rPr lang="en-GB" sz="1400"/>
              <a:t>Start a formal complaint procedure</a:t>
            </a:r>
          </a:p>
          <a:p>
            <a:pPr marL="285750" indent="-285750">
              <a:buFont typeface="Arial" panose="020B0604020202020204" pitchFamily="34" charset="0"/>
              <a:buChar char="•"/>
            </a:pPr>
            <a:r>
              <a:rPr lang="en-GB" sz="1400"/>
              <a:t>Take up the issue with an external input (police, solicitor etc.)</a:t>
            </a:r>
          </a:p>
        </p:txBody>
      </p:sp>
      <p:sp>
        <p:nvSpPr>
          <p:cNvPr id="4" name="TextBox 3">
            <a:extLst>
              <a:ext uri="{FF2B5EF4-FFF2-40B4-BE49-F238E27FC236}">
                <a16:creationId xmlns:a16="http://schemas.microsoft.com/office/drawing/2014/main" id="{E1DA5EF7-9B72-4077-B14B-D6241F933EC5}"/>
              </a:ext>
            </a:extLst>
          </p:cNvPr>
          <p:cNvSpPr txBox="1"/>
          <p:nvPr/>
        </p:nvSpPr>
        <p:spPr>
          <a:xfrm>
            <a:off x="6889072" y="2423605"/>
            <a:ext cx="4989250" cy="2308324"/>
          </a:xfrm>
          <a:prstGeom prst="rect">
            <a:avLst/>
          </a:prstGeom>
          <a:noFill/>
        </p:spPr>
        <p:txBody>
          <a:bodyPr wrap="square" rtlCol="0">
            <a:spAutoFit/>
          </a:bodyPr>
          <a:lstStyle/>
          <a:p>
            <a:pPr algn="ctr"/>
            <a:r>
              <a:rPr lang="en-GB" sz="1600" b="1" u="sng"/>
              <a:t>Steps to take</a:t>
            </a:r>
          </a:p>
          <a:p>
            <a:endParaRPr lang="en-GB" sz="1400"/>
          </a:p>
          <a:p>
            <a:pPr marL="285750" indent="-285750">
              <a:buFont typeface="Arial" panose="020B0604020202020204" pitchFamily="34" charset="0"/>
              <a:buChar char="•"/>
            </a:pPr>
            <a:r>
              <a:rPr lang="en-GB" sz="1400"/>
              <a:t>What happened? Think, gather evidence</a:t>
            </a:r>
          </a:p>
          <a:p>
            <a:pPr marL="285750" indent="-285750">
              <a:buFont typeface="Arial" panose="020B0604020202020204" pitchFamily="34" charset="0"/>
              <a:buChar char="•"/>
            </a:pPr>
            <a:r>
              <a:rPr lang="en-GB" sz="1400"/>
              <a:t>What is the formal complaints procedure?</a:t>
            </a:r>
          </a:p>
          <a:p>
            <a:pPr marL="285750" indent="-285750">
              <a:buFont typeface="Arial" panose="020B0604020202020204" pitchFamily="34" charset="0"/>
              <a:buChar char="•"/>
            </a:pPr>
            <a:r>
              <a:rPr lang="en-GB" sz="1400"/>
              <a:t>Take advice from Citizens Advice Bureau</a:t>
            </a:r>
          </a:p>
          <a:p>
            <a:pPr marL="285750" indent="-285750">
              <a:buFont typeface="Arial" panose="020B0604020202020204" pitchFamily="34" charset="0"/>
              <a:buChar char="•"/>
            </a:pPr>
            <a:r>
              <a:rPr lang="en-GB" sz="1400"/>
              <a:t>Stay calm, reflect on the situation</a:t>
            </a:r>
          </a:p>
          <a:p>
            <a:pPr marL="285750" indent="-285750">
              <a:buFont typeface="Arial" panose="020B0604020202020204" pitchFamily="34" charset="0"/>
              <a:buChar char="•"/>
            </a:pPr>
            <a:r>
              <a:rPr lang="en-GB" sz="1400"/>
              <a:t>Talk to someone in the setting (manager)</a:t>
            </a:r>
          </a:p>
          <a:p>
            <a:pPr marL="285750" indent="-285750">
              <a:buFont typeface="Arial" panose="020B0604020202020204" pitchFamily="34" charset="0"/>
              <a:buChar char="•"/>
            </a:pPr>
            <a:r>
              <a:rPr lang="en-GB" sz="1400"/>
              <a:t>Explain</a:t>
            </a:r>
          </a:p>
          <a:p>
            <a:pPr marL="285750" indent="-285750">
              <a:buFont typeface="Arial" panose="020B0604020202020204" pitchFamily="34" charset="0"/>
              <a:buChar char="•"/>
            </a:pPr>
            <a:r>
              <a:rPr lang="en-GB" sz="1400"/>
              <a:t>Listen</a:t>
            </a:r>
          </a:p>
          <a:p>
            <a:pPr marL="285750" indent="-285750">
              <a:buFont typeface="Arial" panose="020B0604020202020204" pitchFamily="34" charset="0"/>
              <a:buChar char="•"/>
            </a:pPr>
            <a:r>
              <a:rPr lang="en-GB" sz="1400"/>
              <a:t>Pursue further if needed</a:t>
            </a:r>
          </a:p>
        </p:txBody>
      </p:sp>
      <p:sp>
        <p:nvSpPr>
          <p:cNvPr id="5" name="TextBox 4">
            <a:extLst>
              <a:ext uri="{FF2B5EF4-FFF2-40B4-BE49-F238E27FC236}">
                <a16:creationId xmlns:a16="http://schemas.microsoft.com/office/drawing/2014/main" id="{139177E8-BF37-4957-88EB-86B7E75295E7}"/>
              </a:ext>
            </a:extLst>
          </p:cNvPr>
          <p:cNvSpPr txBox="1"/>
          <p:nvPr/>
        </p:nvSpPr>
        <p:spPr>
          <a:xfrm>
            <a:off x="6889072" y="4797102"/>
            <a:ext cx="4989250" cy="1446550"/>
          </a:xfrm>
          <a:prstGeom prst="rect">
            <a:avLst/>
          </a:prstGeom>
          <a:noFill/>
        </p:spPr>
        <p:txBody>
          <a:bodyPr wrap="square" rtlCol="0">
            <a:spAutoFit/>
          </a:bodyPr>
          <a:lstStyle/>
          <a:p>
            <a:pPr algn="ctr"/>
            <a:r>
              <a:rPr lang="en-GB" sz="1600" b="1" u="sng" dirty="0">
                <a:solidFill>
                  <a:srgbClr val="FF0000"/>
                </a:solidFill>
              </a:rPr>
              <a:t>What to do – Procedure to follow</a:t>
            </a:r>
          </a:p>
          <a:p>
            <a:pPr algn="ctr"/>
            <a:endParaRPr lang="en-GB" sz="1600" b="1" u="sng" dirty="0">
              <a:solidFill>
                <a:srgbClr val="FF0000"/>
              </a:solidFill>
            </a:endParaRPr>
          </a:p>
          <a:p>
            <a:pPr marL="285750" indent="-285750">
              <a:buFont typeface="Arial" panose="020B0604020202020204" pitchFamily="34" charset="0"/>
              <a:buChar char="•"/>
            </a:pPr>
            <a:r>
              <a:rPr lang="en-GB" sz="1400" dirty="0">
                <a:solidFill>
                  <a:srgbClr val="FF0000"/>
                </a:solidFill>
              </a:rPr>
              <a:t>Write down what happened</a:t>
            </a:r>
          </a:p>
          <a:p>
            <a:pPr marL="285750" indent="-285750">
              <a:buFont typeface="Arial" panose="020B0604020202020204" pitchFamily="34" charset="0"/>
              <a:buChar char="•"/>
            </a:pPr>
            <a:r>
              <a:rPr lang="en-GB" sz="1400" dirty="0">
                <a:solidFill>
                  <a:srgbClr val="FF0000"/>
                </a:solidFill>
              </a:rPr>
              <a:t>Keep any evidence</a:t>
            </a:r>
          </a:p>
          <a:p>
            <a:pPr marL="285750" indent="-285750">
              <a:buFont typeface="Arial" panose="020B0604020202020204" pitchFamily="34" charset="0"/>
              <a:buChar char="•"/>
            </a:pPr>
            <a:r>
              <a:rPr lang="en-GB" sz="1400" dirty="0">
                <a:solidFill>
                  <a:srgbClr val="FF0000"/>
                </a:solidFill>
              </a:rPr>
              <a:t>Take advice</a:t>
            </a:r>
          </a:p>
          <a:p>
            <a:pPr marL="285750" indent="-285750">
              <a:buFont typeface="Arial" panose="020B0604020202020204" pitchFamily="34" charset="0"/>
              <a:buChar char="•"/>
            </a:pPr>
            <a:r>
              <a:rPr lang="en-GB" sz="1400" dirty="0">
                <a:solidFill>
                  <a:srgbClr val="FF0000"/>
                </a:solidFill>
              </a:rPr>
              <a:t>Follow the steps in the complaints procedure</a:t>
            </a:r>
          </a:p>
        </p:txBody>
      </p:sp>
    </p:spTree>
    <p:extLst>
      <p:ext uri="{BB962C8B-B14F-4D97-AF65-F5344CB8AC3E}">
        <p14:creationId xmlns:p14="http://schemas.microsoft.com/office/powerpoint/2010/main" val="407552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graphicEl>
                                              <a:dgm id="{7DFAB9B8-8E6E-4D0C-A679-5481EB1455C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graphicEl>
                                              <a:dgm id="{22362ADA-9DBB-4755-9207-3B32FAEF0B4B}"/>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graphicEl>
                                              <a:dgm id="{09B5999E-308D-4625-A05B-91D73311C3A2}"/>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graphicEl>
                                              <a:dgm id="{A226ECFC-77AA-4017-903A-8F2F2B989243}"/>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graphicEl>
                                              <a:dgm id="{FF25CA1D-1885-4D47-80C3-B5A24483AA9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graphicEl>
                                              <a:dgm id="{3B146B89-834F-4352-B2C6-DDCAC08E81DE}"/>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graphicEl>
                                              <a:dgm id="{3EDC6229-2C76-41FE-8AD4-E2B182BD3A99}"/>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graphicEl>
                                              <a:dgm id="{24684B57-439B-4CEC-AA03-38FC5276661C}"/>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graphicEl>
                                              <a:dgm id="{1800F4B3-1774-46A2-8E49-EB2C49241B1E}"/>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graphicEl>
                                              <a:dgm id="{74575D94-6E74-4C86-B62C-C06A84DCD56F}"/>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
                                            <p:graphicEl>
                                              <a:dgm id="{F521BC16-62AB-4243-9F30-3F326F53E77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0D689-D2F8-4B41-A4FB-0D2B6FC6B48D}"/>
              </a:ext>
            </a:extLst>
          </p:cNvPr>
          <p:cNvSpPr>
            <a:spLocks noGrp="1"/>
          </p:cNvSpPr>
          <p:nvPr>
            <p:ph type="title"/>
          </p:nvPr>
        </p:nvSpPr>
        <p:spPr>
          <a:xfrm>
            <a:off x="-3895" y="-616"/>
            <a:ext cx="5228948" cy="1325563"/>
          </a:xfrm>
        </p:spPr>
        <p:txBody>
          <a:bodyPr/>
          <a:lstStyle/>
          <a:p>
            <a:r>
              <a:rPr lang="en-GB" u="sng"/>
              <a:t>Providing advocacy</a:t>
            </a:r>
          </a:p>
        </p:txBody>
      </p:sp>
      <p:sp>
        <p:nvSpPr>
          <p:cNvPr id="3" name="Content Placeholder 2">
            <a:extLst>
              <a:ext uri="{FF2B5EF4-FFF2-40B4-BE49-F238E27FC236}">
                <a16:creationId xmlns:a16="http://schemas.microsoft.com/office/drawing/2014/main" id="{C5904603-2F6E-4129-BF53-A33F0A9BF100}"/>
              </a:ext>
            </a:extLst>
          </p:cNvPr>
          <p:cNvSpPr>
            <a:spLocks noGrp="1"/>
          </p:cNvSpPr>
          <p:nvPr>
            <p:ph idx="1"/>
          </p:nvPr>
        </p:nvSpPr>
        <p:spPr>
          <a:xfrm>
            <a:off x="97654" y="1324947"/>
            <a:ext cx="4576983" cy="4852016"/>
          </a:xfrm>
        </p:spPr>
        <p:txBody>
          <a:bodyPr>
            <a:noAutofit/>
          </a:bodyPr>
          <a:lstStyle/>
          <a:p>
            <a:r>
              <a:rPr lang="en-GB" sz="2000"/>
              <a:t>Someone who speaks on behalf of an individual who is unable to speak for themselves</a:t>
            </a:r>
          </a:p>
          <a:p>
            <a:pPr lvl="1"/>
            <a:r>
              <a:rPr lang="en-GB" sz="2000"/>
              <a:t>a young child</a:t>
            </a:r>
          </a:p>
          <a:p>
            <a:pPr lvl="1"/>
            <a:r>
              <a:rPr lang="en-GB" sz="2000"/>
              <a:t>an individual with learning disabilities</a:t>
            </a:r>
          </a:p>
          <a:p>
            <a:pPr lvl="1"/>
            <a:r>
              <a:rPr lang="en-GB" sz="2000"/>
              <a:t>an older person with dementia</a:t>
            </a:r>
          </a:p>
          <a:p>
            <a:r>
              <a:rPr lang="en-GB" sz="2000"/>
              <a:t>They can be represented at meetings and act in their best interests</a:t>
            </a:r>
          </a:p>
          <a:p>
            <a:r>
              <a:rPr lang="en-GB" sz="2000"/>
              <a:t>An independent person, who will represent the views, needs and interests of individuals without judging them or giving their own personal opinion.</a:t>
            </a:r>
          </a:p>
        </p:txBody>
      </p:sp>
      <p:pic>
        <p:nvPicPr>
          <p:cNvPr id="1028" name="Picture 4" descr="The Wise Group | Social Enterprise | Energy Advice &amp; Support">
            <a:extLst>
              <a:ext uri="{FF2B5EF4-FFF2-40B4-BE49-F238E27FC236}">
                <a16:creationId xmlns:a16="http://schemas.microsoft.com/office/drawing/2014/main" id="{79F5FADF-3906-45C8-83CB-06712BE85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9747" y="283416"/>
            <a:ext cx="6546980" cy="24551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7CB1C1-2A15-4F7C-992D-6A2C380D3FF4}"/>
              </a:ext>
            </a:extLst>
          </p:cNvPr>
          <p:cNvSpPr txBox="1"/>
          <p:nvPr/>
        </p:nvSpPr>
        <p:spPr>
          <a:xfrm>
            <a:off x="5439747" y="2738534"/>
            <a:ext cx="6546979" cy="4062651"/>
          </a:xfrm>
          <a:prstGeom prst="rect">
            <a:avLst/>
          </a:prstGeom>
          <a:noFill/>
        </p:spPr>
        <p:txBody>
          <a:bodyPr wrap="square" rtlCol="0">
            <a:spAutoFit/>
          </a:bodyPr>
          <a:lstStyle/>
          <a:p>
            <a:pPr algn="ctr"/>
            <a:r>
              <a:rPr lang="en-GB" sz="2000" u="sng" dirty="0">
                <a:solidFill>
                  <a:srgbClr val="FF0000"/>
                </a:solidFill>
              </a:rPr>
              <a:t>Questions to answer in your books</a:t>
            </a:r>
          </a:p>
          <a:p>
            <a:pPr algn="ctr"/>
            <a:endParaRPr lang="en-GB" sz="2000" dirty="0"/>
          </a:p>
          <a:p>
            <a:pPr marL="342900" indent="-342900">
              <a:buFont typeface="+mj-lt"/>
              <a:buAutoNum type="arabicPeriod"/>
            </a:pPr>
            <a:r>
              <a:rPr lang="en-GB" sz="2000" dirty="0"/>
              <a:t>What are the 5 benefits of advocacy? (See page 7)</a:t>
            </a:r>
          </a:p>
          <a:p>
            <a:pPr marL="342900" indent="-342900">
              <a:buFont typeface="+mj-lt"/>
              <a:buAutoNum type="arabicPeriod"/>
            </a:pPr>
            <a:r>
              <a:rPr lang="en-GB" sz="2000" dirty="0"/>
              <a:t>State 5 rights to which everyone is entitled.</a:t>
            </a:r>
          </a:p>
          <a:p>
            <a:pPr marL="342900" indent="-342900">
              <a:buFont typeface="+mj-lt"/>
              <a:buAutoNum type="arabicPeriod"/>
            </a:pPr>
            <a:r>
              <a:rPr lang="en-GB" sz="2000" dirty="0"/>
              <a:t>Give 3 reasons why it is important to maintain an individuals rights.</a:t>
            </a:r>
          </a:p>
          <a:p>
            <a:pPr marL="342900" indent="-342900">
              <a:buFont typeface="+mj-lt"/>
              <a:buAutoNum type="arabicPeriod"/>
            </a:pPr>
            <a:r>
              <a:rPr lang="en-GB" sz="2000" dirty="0"/>
              <a:t>Describe 4 main steps to follow in order to make a complaint about receiving poor treatment at a care setting</a:t>
            </a:r>
          </a:p>
          <a:p>
            <a:pPr marL="342900" indent="-342900">
              <a:buFont typeface="+mj-lt"/>
              <a:buAutoNum type="arabicPeriod"/>
            </a:pPr>
            <a:r>
              <a:rPr lang="en-GB" sz="2000" dirty="0"/>
              <a:t>Give 2 examples of ways a health setting could ensure that the information it provides is accessible to people with visual and hearing impairments</a:t>
            </a:r>
          </a:p>
          <a:p>
            <a:pPr marL="342900" indent="-342900">
              <a:buFont typeface="+mj-lt"/>
              <a:buAutoNum type="arabicPeriod"/>
            </a:pPr>
            <a:r>
              <a:rPr lang="en-GB" sz="2000" dirty="0"/>
              <a:t>What is an advocate?</a:t>
            </a:r>
          </a:p>
        </p:txBody>
      </p:sp>
    </p:spTree>
    <p:extLst>
      <p:ext uri="{BB962C8B-B14F-4D97-AF65-F5344CB8AC3E}">
        <p14:creationId xmlns:p14="http://schemas.microsoft.com/office/powerpoint/2010/main" val="2793299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0D689-D2F8-4B41-A4FB-0D2B6FC6B48D}"/>
              </a:ext>
            </a:extLst>
          </p:cNvPr>
          <p:cNvSpPr>
            <a:spLocks noGrp="1"/>
          </p:cNvSpPr>
          <p:nvPr>
            <p:ph type="title"/>
          </p:nvPr>
        </p:nvSpPr>
        <p:spPr>
          <a:xfrm>
            <a:off x="-3895" y="-616"/>
            <a:ext cx="5228948" cy="1325563"/>
          </a:xfrm>
        </p:spPr>
        <p:txBody>
          <a:bodyPr/>
          <a:lstStyle/>
          <a:p>
            <a:r>
              <a:rPr lang="en-GB" u="sng"/>
              <a:t>RO21 LO1 Review</a:t>
            </a:r>
          </a:p>
        </p:txBody>
      </p:sp>
      <p:pic>
        <p:nvPicPr>
          <p:cNvPr id="1028" name="Picture 4" descr="The Wise Group | Social Enterprise | Energy Advice &amp; Support">
            <a:extLst>
              <a:ext uri="{FF2B5EF4-FFF2-40B4-BE49-F238E27FC236}">
                <a16:creationId xmlns:a16="http://schemas.microsoft.com/office/drawing/2014/main" id="{79F5FADF-3906-45C8-83CB-06712BE85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9747" y="283416"/>
            <a:ext cx="6546980" cy="24551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7CB1C1-2A15-4F7C-992D-6A2C380D3FF4}"/>
              </a:ext>
            </a:extLst>
          </p:cNvPr>
          <p:cNvSpPr txBox="1"/>
          <p:nvPr/>
        </p:nvSpPr>
        <p:spPr>
          <a:xfrm>
            <a:off x="5439747" y="2738534"/>
            <a:ext cx="6546979" cy="3416320"/>
          </a:xfrm>
          <a:prstGeom prst="rect">
            <a:avLst/>
          </a:prstGeom>
          <a:noFill/>
        </p:spPr>
        <p:txBody>
          <a:bodyPr wrap="square" lIns="91440" tIns="45720" rIns="91440" bIns="45720" rtlCol="0" anchor="t">
            <a:spAutoFit/>
          </a:bodyPr>
          <a:lstStyle/>
          <a:p>
            <a:pPr algn="ctr"/>
            <a:r>
              <a:rPr lang="en-GB" sz="2000" dirty="0">
                <a:solidFill>
                  <a:srgbClr val="FF0000"/>
                </a:solidFill>
              </a:rPr>
              <a:t>Answers</a:t>
            </a:r>
          </a:p>
          <a:p>
            <a:r>
              <a:rPr lang="en-GB" sz="2000" dirty="0"/>
              <a:t>1. </a:t>
            </a:r>
            <a:r>
              <a:rPr lang="en-GB" sz="1600" dirty="0"/>
              <a:t>a) Helps an individual to express their views, wishes and concerns</a:t>
            </a:r>
            <a:endParaRPr lang="en-GB" sz="1600" dirty="0">
              <a:cs typeface="Calibri"/>
            </a:endParaRPr>
          </a:p>
          <a:p>
            <a:r>
              <a:rPr lang="en-GB" sz="1600" dirty="0"/>
              <a:t>b) Empowers individuals to be involved in decisions</a:t>
            </a:r>
            <a:endParaRPr lang="en-GB" sz="1600" dirty="0">
              <a:cs typeface="Calibri"/>
            </a:endParaRPr>
          </a:p>
          <a:p>
            <a:r>
              <a:rPr lang="en-GB" sz="1600" dirty="0"/>
              <a:t>c) An individual's voice is heard</a:t>
            </a:r>
            <a:endParaRPr lang="en-GB" sz="1600" dirty="0">
              <a:cs typeface="Calibri"/>
            </a:endParaRPr>
          </a:p>
          <a:p>
            <a:r>
              <a:rPr lang="en-GB" sz="1600" dirty="0"/>
              <a:t>d) Helps individuals to understand their rights</a:t>
            </a:r>
            <a:endParaRPr lang="en-GB" sz="1600" dirty="0">
              <a:cs typeface="Calibri"/>
            </a:endParaRPr>
          </a:p>
          <a:p>
            <a:r>
              <a:rPr lang="en-GB" sz="1600" dirty="0"/>
              <a:t>e) Helps individuals to explore different care options and choices</a:t>
            </a:r>
            <a:endParaRPr lang="en-GB" sz="1600" dirty="0">
              <a:cs typeface="Calibri"/>
            </a:endParaRPr>
          </a:p>
          <a:p>
            <a:r>
              <a:rPr lang="en-GB" sz="1600" dirty="0"/>
              <a:t>2. CCCPE</a:t>
            </a:r>
            <a:endParaRPr lang="en-GB" sz="1600" dirty="0">
              <a:cs typeface="Calibri"/>
            </a:endParaRPr>
          </a:p>
          <a:p>
            <a:r>
              <a:rPr lang="en-GB" sz="1600" dirty="0"/>
              <a:t>3. Make people feel valued, empower them, ensure individual needs are met</a:t>
            </a:r>
            <a:endParaRPr lang="en-GB" sz="1600" dirty="0">
              <a:cs typeface="Calibri"/>
            </a:endParaRPr>
          </a:p>
          <a:p>
            <a:r>
              <a:rPr lang="en-GB" sz="1600" dirty="0"/>
              <a:t>4. a) write down what happened b) Gather evidence c) Take advice d) Follow the complaints procedure</a:t>
            </a:r>
            <a:endParaRPr lang="en-GB" sz="1600" dirty="0">
              <a:cs typeface="Calibri"/>
            </a:endParaRPr>
          </a:p>
          <a:p>
            <a:r>
              <a:rPr lang="en-GB" sz="1600" dirty="0"/>
              <a:t>5. Leaflets in braille and using a Loop system </a:t>
            </a:r>
            <a:endParaRPr lang="en-GB" sz="1600" dirty="0">
              <a:cs typeface="Calibri"/>
            </a:endParaRPr>
          </a:p>
          <a:p>
            <a:r>
              <a:rPr lang="en-GB" sz="1600" dirty="0"/>
              <a:t>6. Someone who speaks on behalf of an individual who is unable to speak for themselves.</a:t>
            </a:r>
            <a:endParaRPr lang="en-GB" sz="1600" dirty="0">
              <a:cs typeface="Calibri"/>
            </a:endParaRPr>
          </a:p>
        </p:txBody>
      </p:sp>
      <p:sp>
        <p:nvSpPr>
          <p:cNvPr id="8" name="TextBox 7">
            <a:extLst>
              <a:ext uri="{FF2B5EF4-FFF2-40B4-BE49-F238E27FC236}">
                <a16:creationId xmlns:a16="http://schemas.microsoft.com/office/drawing/2014/main" id="{B4D2B5B8-FF79-4B02-9C77-1AC7212DC903}"/>
              </a:ext>
            </a:extLst>
          </p:cNvPr>
          <p:cNvSpPr txBox="1"/>
          <p:nvPr/>
        </p:nvSpPr>
        <p:spPr>
          <a:xfrm>
            <a:off x="205274" y="1131001"/>
            <a:ext cx="4837244" cy="5016758"/>
          </a:xfrm>
          <a:prstGeom prst="rect">
            <a:avLst/>
          </a:prstGeom>
          <a:noFill/>
        </p:spPr>
        <p:txBody>
          <a:bodyPr wrap="square" lIns="91440" tIns="45720" rIns="91440" bIns="45720" rtlCol="0" anchor="t">
            <a:spAutoFit/>
          </a:bodyPr>
          <a:lstStyle/>
          <a:p>
            <a:pPr algn="ctr"/>
            <a:r>
              <a:rPr lang="en-GB" sz="2000" dirty="0"/>
              <a:t>Questions to answer</a:t>
            </a:r>
          </a:p>
          <a:p>
            <a:pPr algn="ctr"/>
            <a:endParaRPr lang="en-GB" sz="2000"/>
          </a:p>
          <a:p>
            <a:pPr marL="342900" indent="-342900">
              <a:buFont typeface="+mj-lt"/>
              <a:buAutoNum type="arabicPeriod"/>
            </a:pPr>
            <a:r>
              <a:rPr lang="en-GB" sz="2000" dirty="0"/>
              <a:t>What are the 5 benefits of advocacy? (See page 7)</a:t>
            </a:r>
            <a:endParaRPr lang="en-GB" sz="2000" dirty="0">
              <a:cs typeface="Calibri"/>
            </a:endParaRPr>
          </a:p>
          <a:p>
            <a:pPr marL="342900" indent="-342900">
              <a:buFont typeface="+mj-lt"/>
              <a:buAutoNum type="arabicPeriod"/>
            </a:pPr>
            <a:r>
              <a:rPr lang="en-GB" sz="2000" dirty="0"/>
              <a:t>State 5 rights to which everyone is entitled.</a:t>
            </a:r>
            <a:endParaRPr lang="en-GB" sz="2000" dirty="0">
              <a:cs typeface="Calibri"/>
            </a:endParaRPr>
          </a:p>
          <a:p>
            <a:pPr marL="342900" indent="-342900">
              <a:buFont typeface="+mj-lt"/>
              <a:buAutoNum type="arabicPeriod"/>
            </a:pPr>
            <a:r>
              <a:rPr lang="en-GB" sz="2000" dirty="0"/>
              <a:t>Give 3 reasons why it is important to maintain an individual's rights.</a:t>
            </a:r>
            <a:endParaRPr lang="en-GB" sz="2000" dirty="0">
              <a:cs typeface="Calibri"/>
            </a:endParaRPr>
          </a:p>
          <a:p>
            <a:pPr marL="342900" indent="-342900">
              <a:buFont typeface="+mj-lt"/>
              <a:buAutoNum type="arabicPeriod"/>
            </a:pPr>
            <a:r>
              <a:rPr lang="en-GB" sz="2000" dirty="0"/>
              <a:t>Describe 4 main steps to follow in order to make a complaint about receiving poor treatment at a care setting</a:t>
            </a:r>
            <a:endParaRPr lang="en-GB" sz="2000" dirty="0">
              <a:cs typeface="Calibri"/>
            </a:endParaRPr>
          </a:p>
          <a:p>
            <a:pPr marL="342900" indent="-342900">
              <a:buFont typeface="+mj-lt"/>
              <a:buAutoNum type="arabicPeriod"/>
            </a:pPr>
            <a:r>
              <a:rPr lang="en-GB" sz="2000" dirty="0"/>
              <a:t>Give 2 examples of ways a health setting could ensure that the information it provides is accessible to people with visual and hearing impairments</a:t>
            </a:r>
            <a:endParaRPr lang="en-GB" sz="2000" dirty="0">
              <a:cs typeface="Calibri"/>
            </a:endParaRPr>
          </a:p>
          <a:p>
            <a:pPr marL="342900" indent="-342900">
              <a:buFont typeface="+mj-lt"/>
              <a:buAutoNum type="arabicPeriod"/>
            </a:pPr>
            <a:r>
              <a:rPr lang="en-GB" sz="2000" dirty="0"/>
              <a:t>What is an advocate?</a:t>
            </a:r>
            <a:endParaRPr lang="en-GB" sz="2000" dirty="0">
              <a:cs typeface="Calibri"/>
            </a:endParaRPr>
          </a:p>
        </p:txBody>
      </p:sp>
    </p:spTree>
    <p:extLst>
      <p:ext uri="{BB962C8B-B14F-4D97-AF65-F5344CB8AC3E}">
        <p14:creationId xmlns:p14="http://schemas.microsoft.com/office/powerpoint/2010/main" val="410857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9" name="TextBox 8">
            <a:extLst>
              <a:ext uri="{FF2B5EF4-FFF2-40B4-BE49-F238E27FC236}">
                <a16:creationId xmlns:a16="http://schemas.microsoft.com/office/drawing/2014/main" id="{84B59543-8767-470A-8582-91DEDC1F20E1}"/>
              </a:ext>
            </a:extLst>
          </p:cNvPr>
          <p:cNvSpPr txBox="1"/>
          <p:nvPr/>
        </p:nvSpPr>
        <p:spPr>
          <a:xfrm>
            <a:off x="102398" y="680290"/>
            <a:ext cx="11855116" cy="1323439"/>
          </a:xfrm>
          <a:prstGeom prst="rect">
            <a:avLst/>
          </a:prstGeom>
          <a:noFill/>
          <a:ln w="44450">
            <a:solidFill>
              <a:schemeClr val="bg1"/>
            </a:solidFill>
            <a:bevel/>
          </a:ln>
        </p:spPr>
        <p:txBody>
          <a:bodyPr wrap="square" lIns="91440" tIns="45720" rIns="91440" bIns="45720" rtlCol="0" anchor="t">
            <a:spAutoFit/>
          </a:bodyPr>
          <a:lstStyle/>
          <a:p>
            <a:pPr algn="ctr"/>
            <a:r>
              <a:rPr lang="en-GB" sz="4000" b="1" u="sng">
                <a:latin typeface="Arial Rounded MT Bold"/>
              </a:rPr>
              <a:t>'Do it now!' Activity</a:t>
            </a:r>
          </a:p>
          <a:p>
            <a:pPr algn="ctr"/>
            <a:r>
              <a:rPr lang="en-GB" sz="4000" b="1" i="1" u="sng">
                <a:ea typeface="+mn-lt"/>
                <a:cs typeface="+mn-lt"/>
              </a:rPr>
              <a:t>(please)</a:t>
            </a:r>
            <a:endParaRPr lang="en-GB" sz="4000" b="1" i="1" u="sng">
              <a:latin typeface="Arial Rounded MT Bold"/>
            </a:endParaRPr>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184240"/>
            <a:ext cx="5737333" cy="3785652"/>
          </a:xfrm>
          <a:prstGeom prst="rect">
            <a:avLst/>
          </a:prstGeom>
          <a:solidFill>
            <a:schemeClr val="bg1"/>
          </a:solidFill>
          <a:ln w="44450">
            <a:solidFill>
              <a:schemeClr val="bg1"/>
            </a:solidFill>
          </a:ln>
        </p:spPr>
        <p:txBody>
          <a:bodyPr wrap="square" rtlCol="0">
            <a:spAutoFit/>
          </a:bodyPr>
          <a:lstStyle/>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endParaRPr lang="en-GB" sz="2000" b="1">
              <a:solidFill>
                <a:srgbClr val="FF0000"/>
              </a:solidFill>
              <a:latin typeface="Arial Rounded MT Bold" panose="020F0704030504030204" pitchFamily="34" charset="0"/>
            </a:endParaRPr>
          </a:p>
          <a:p>
            <a:pPr algn="ctr"/>
            <a:r>
              <a:rPr lang="en-GB" sz="2000">
                <a:solidFill>
                  <a:srgbClr val="FF0000"/>
                </a:solidFill>
                <a:latin typeface="Arial Rounded MT Bold" panose="020F0704030504030204" pitchFamily="34" charset="0"/>
              </a:rPr>
              <a:t>Whiteboards at the ready</a:t>
            </a:r>
            <a:r>
              <a:rPr lang="en-GB" sz="2000" b="1">
                <a:solidFill>
                  <a:srgbClr val="FF0000"/>
                </a:solidFill>
                <a:latin typeface="Arial Rounded MT Bold" panose="020F0704030504030204" pitchFamily="34" charset="0"/>
              </a:rPr>
              <a:t>!</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72462" y="2184240"/>
            <a:ext cx="5694948" cy="3785652"/>
          </a:xfrm>
          <a:prstGeom prst="rect">
            <a:avLst/>
          </a:prstGeom>
          <a:solidFill>
            <a:schemeClr val="bg1"/>
          </a:solidFill>
          <a:ln w="44450">
            <a:solidFill>
              <a:schemeClr val="bg1"/>
            </a:solidFill>
          </a:ln>
        </p:spPr>
        <p:txBody>
          <a:bodyPr wrap="square" rtlCol="0">
            <a:spAutoFit/>
          </a:bodyPr>
          <a:lstStyle/>
          <a:p>
            <a:pPr algn="ctr"/>
            <a:endParaRPr lang="en-GB" sz="2400" b="1">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When can confidentiality be broken?</a:t>
            </a:r>
          </a:p>
          <a:p>
            <a:pPr algn="ctr"/>
            <a:r>
              <a:rPr lang="en-GB" sz="2400">
                <a:solidFill>
                  <a:srgbClr val="FF0000"/>
                </a:solidFill>
                <a:latin typeface="Arial Rounded MT Bold" panose="020F0704030504030204" pitchFamily="34" charset="0"/>
              </a:rPr>
              <a:t>There are 4 situations</a:t>
            </a:r>
          </a:p>
          <a:p>
            <a:pPr algn="ctr"/>
            <a:endParaRPr lang="en-GB" sz="2400">
              <a:solidFill>
                <a:srgbClr val="FF0000"/>
              </a:solidFill>
              <a:latin typeface="Arial Rounded MT Bold" panose="020F0704030504030204" pitchFamily="34" charset="0"/>
            </a:endParaRPr>
          </a:p>
          <a:p>
            <a:pPr algn="ctr"/>
            <a:r>
              <a:rPr lang="en-GB" sz="2400">
                <a:solidFill>
                  <a:srgbClr val="FF0000"/>
                </a:solidFill>
                <a:latin typeface="Arial Rounded MT Bold" panose="020F0704030504030204" pitchFamily="34" charset="0"/>
              </a:rPr>
              <a:t>Intends to …</a:t>
            </a:r>
          </a:p>
          <a:p>
            <a:pPr algn="ctr"/>
            <a:r>
              <a:rPr lang="en-GB" sz="2400">
                <a:solidFill>
                  <a:srgbClr val="FF0000"/>
                </a:solidFill>
                <a:latin typeface="Arial Rounded MT Bold" panose="020F0704030504030204" pitchFamily="34" charset="0"/>
              </a:rPr>
              <a:t>Intends to …</a:t>
            </a:r>
          </a:p>
          <a:p>
            <a:pPr algn="ctr"/>
            <a:r>
              <a:rPr lang="en-GB" sz="2400">
                <a:solidFill>
                  <a:srgbClr val="FF0000"/>
                </a:solidFill>
                <a:latin typeface="Arial Rounded MT Bold" panose="020F0704030504030204" pitchFamily="34" charset="0"/>
              </a:rPr>
              <a:t>Is at risk of…</a:t>
            </a:r>
          </a:p>
          <a:p>
            <a:pPr algn="ctr"/>
            <a:r>
              <a:rPr lang="en-GB" sz="2400">
                <a:solidFill>
                  <a:srgbClr val="FF0000"/>
                </a:solidFill>
                <a:latin typeface="Arial Rounded MT Bold" panose="020F0704030504030204" pitchFamily="34" charset="0"/>
              </a:rPr>
              <a:t>Is at risk of…</a:t>
            </a:r>
          </a:p>
          <a:p>
            <a:pPr algn="ctr"/>
            <a:r>
              <a:rPr lang="en-GB" sz="2400">
                <a:solidFill>
                  <a:srgbClr val="FF0000"/>
                </a:solidFill>
                <a:latin typeface="Arial Rounded MT Bold" panose="020F0704030504030204" pitchFamily="34" charset="0"/>
              </a:rPr>
              <a:t>Can you think of an example for each?</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3" name="Picture 2"/>
          <p:cNvPicPr>
            <a:picLocks noChangeAspect="1"/>
          </p:cNvPicPr>
          <p:nvPr/>
        </p:nvPicPr>
        <p:blipFill rotWithShape="1">
          <a:blip r:embed="rId3"/>
          <a:srcRect l="7302" t="8453" r="15673" b="13372"/>
          <a:stretch/>
        </p:blipFill>
        <p:spPr>
          <a:xfrm>
            <a:off x="1273804" y="2184240"/>
            <a:ext cx="3414312" cy="2836506"/>
          </a:xfrm>
          <a:prstGeom prst="rect">
            <a:avLst/>
          </a:prstGeom>
        </p:spPr>
      </p:pic>
    </p:spTree>
    <p:extLst>
      <p:ext uri="{BB962C8B-B14F-4D97-AF65-F5344CB8AC3E}">
        <p14:creationId xmlns:p14="http://schemas.microsoft.com/office/powerpoint/2010/main" val="3044007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latin typeface="Arial Rounded MT Bold" panose="020F0704030504030204" pitchFamily="34" charset="0"/>
              </a:rPr>
              <a:t>Lesson title</a:t>
            </a:r>
          </a:p>
          <a:p>
            <a:pPr algn="ctr"/>
            <a:r>
              <a:rPr lang="en-GB" sz="2800" b="1">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862322"/>
          </a:xfrm>
          <a:prstGeom prst="rect">
            <a:avLst/>
          </a:prstGeom>
          <a:noFill/>
          <a:ln w="44450">
            <a:solidFill>
              <a:schemeClr val="bg1"/>
            </a:solidFill>
          </a:ln>
        </p:spPr>
        <p:txBody>
          <a:bodyPr wrap="square" rtlCol="0">
            <a:spAutoFit/>
          </a:bodyPr>
          <a:lstStyle/>
          <a:p>
            <a:r>
              <a:rPr lang="en-GB" sz="2000" dirty="0">
                <a:latin typeface="Arial Rounded MT Bold" panose="020F0704030504030204" pitchFamily="34" charset="0"/>
              </a:rPr>
              <a:t>Know the values of care in health and social care: </a:t>
            </a:r>
          </a:p>
          <a:p>
            <a:pPr marL="342900" indent="-342900">
              <a:buFont typeface="Wingdings" panose="05000000000000000000" pitchFamily="2" charset="2"/>
              <a:buChar char="q"/>
            </a:pPr>
            <a:r>
              <a:rPr lang="en-GB" sz="2000" dirty="0">
                <a:latin typeface="Arial Rounded MT Bold" panose="020F0704030504030204" pitchFamily="34" charset="0"/>
              </a:rPr>
              <a:t>by promoting equality and diversity </a:t>
            </a:r>
          </a:p>
          <a:p>
            <a:pPr marL="342900" indent="-342900">
              <a:buFont typeface="Wingdings" panose="05000000000000000000" pitchFamily="2" charset="2"/>
              <a:buChar char="q"/>
            </a:pPr>
            <a:r>
              <a:rPr lang="en-GB" sz="2000" dirty="0">
                <a:latin typeface="Arial Rounded MT Bold" panose="020F0704030504030204" pitchFamily="34" charset="0"/>
              </a:rPr>
              <a:t>by maintaining confidentiality </a:t>
            </a:r>
          </a:p>
          <a:p>
            <a:pPr marL="342900" indent="-342900">
              <a:buFont typeface="Wingdings" panose="05000000000000000000" pitchFamily="2" charset="2"/>
              <a:buChar char="q"/>
            </a:pPr>
            <a:r>
              <a:rPr lang="en-GB" sz="2000" dirty="0">
                <a:latin typeface="Arial Rounded MT Bold" panose="020F0704030504030204" pitchFamily="34" charset="0"/>
              </a:rPr>
              <a:t>by promoting individuals’ rights and beliefs</a:t>
            </a:r>
          </a:p>
          <a:p>
            <a:pPr marL="342900" indent="-342900">
              <a:buFont typeface="Wingdings" panose="05000000000000000000" pitchFamily="2" charset="2"/>
              <a:buChar char="q"/>
            </a:pPr>
            <a:r>
              <a:rPr lang="en-GB" sz="2000" dirty="0">
                <a:latin typeface="Arial Rounded MT Bold" panose="020F0704030504030204" pitchFamily="34" charset="0"/>
              </a:rPr>
              <a:t>In an early years’ setting</a:t>
            </a:r>
          </a:p>
          <a:p>
            <a:pPr marL="342900" indent="-342900">
              <a:buFont typeface="Wingdings" panose="05000000000000000000" pitchFamily="2" charset="2"/>
              <a:buChar char="q"/>
            </a:pPr>
            <a:endParaRPr lang="en-GB" sz="2000" dirty="0">
              <a:latin typeface="Arial Rounded MT Bold" panose="020F0704030504030204" pitchFamily="34" charset="0"/>
            </a:endParaRPr>
          </a:p>
          <a:p>
            <a:r>
              <a:rPr lang="en-GB" sz="2000" dirty="0">
                <a:latin typeface="Arial Rounded MT Bold" panose="020F0704030504030204" pitchFamily="34" charset="0"/>
              </a:rPr>
              <a:t>PED/MC/PIRB</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754326"/>
          </a:xfrm>
          <a:prstGeom prst="rect">
            <a:avLst/>
          </a:prstGeom>
          <a:noFill/>
          <a:ln w="44450">
            <a:solidFill>
              <a:schemeClr val="bg1"/>
            </a:solidFill>
          </a:ln>
        </p:spPr>
        <p:txBody>
          <a:bodyPr wrap="square" rtlCol="0">
            <a:spAutoFit/>
          </a:bodyPr>
          <a:lstStyle/>
          <a:p>
            <a:endParaRPr lang="en-GB" dirty="0">
              <a:latin typeface="Arial Rounded MT Bold" panose="020F0704030504030204" pitchFamily="34" charset="0"/>
              <a:cs typeface="Aharoni" panose="02010803020104030203" pitchFamily="2" charset="-79"/>
            </a:endParaRPr>
          </a:p>
          <a:p>
            <a:r>
              <a:rPr lang="en-GB" dirty="0">
                <a:latin typeface="Arial Rounded MT Bold" panose="020F0704030504030204" pitchFamily="34" charset="0"/>
                <a:cs typeface="Aharoni" panose="02010803020104030203" pitchFamily="2" charset="-79"/>
              </a:rPr>
              <a:t>Understand the </a:t>
            </a:r>
            <a:r>
              <a:rPr lang="en-GB" dirty="0">
                <a:solidFill>
                  <a:srgbClr val="FF0000"/>
                </a:solidFill>
                <a:latin typeface="Arial Rounded MT Bold" panose="020F0704030504030204" pitchFamily="34" charset="0"/>
                <a:cs typeface="Aharoni" panose="02010803020104030203" pitchFamily="2" charset="-79"/>
              </a:rPr>
              <a:t>values of care </a:t>
            </a:r>
            <a:r>
              <a:rPr lang="en-GB" dirty="0">
                <a:latin typeface="Arial Rounded MT Bold" panose="020F0704030504030204" pitchFamily="34" charset="0"/>
                <a:cs typeface="Aharoni" panose="02010803020104030203" pitchFamily="2" charset="-79"/>
              </a:rPr>
              <a:t>and what they are in an early years’ setting</a:t>
            </a:r>
          </a:p>
          <a:p>
            <a:endParaRPr lang="en-GB" dirty="0" smtClean="0">
              <a:latin typeface="Arial Rounded MT Bold" panose="020F0704030504030204" pitchFamily="34" charset="0"/>
              <a:cs typeface="Aharoni" panose="02010803020104030203" pitchFamily="2" charset="-79"/>
            </a:endParaRPr>
          </a:p>
          <a:p>
            <a:r>
              <a:rPr lang="en-GB" dirty="0" smtClean="0">
                <a:latin typeface="Arial Rounded MT Bold" panose="020F0704030504030204" pitchFamily="34" charset="0"/>
                <a:cs typeface="Aharoni" panose="02010803020104030203" pitchFamily="2" charset="-79"/>
              </a:rPr>
              <a:t>Know </a:t>
            </a:r>
            <a:r>
              <a:rPr lang="en-GB" dirty="0">
                <a:latin typeface="Arial Rounded MT Bold" panose="020F0704030504030204" pitchFamily="34" charset="0"/>
                <a:cs typeface="Aharoni" panose="02010803020104030203" pitchFamily="2" charset="-79"/>
              </a:rPr>
              <a:t>the different types of settings</a:t>
            </a:r>
          </a:p>
          <a:p>
            <a:endParaRPr lang="en-GB"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115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noFill/>
          <a:ln w="44450">
            <a:solidFill>
              <a:schemeClr val="bg1"/>
            </a:solidFill>
            <a:bevel/>
          </a:ln>
        </p:spPr>
        <p:txBody>
          <a:bodyPr wrap="square" rtlCol="0">
            <a:spAutoFit/>
          </a:bodyPr>
          <a:lstStyle/>
          <a:p>
            <a:pPr algn="ctr"/>
            <a:r>
              <a:rPr lang="en-GB" sz="2800" b="1" u="sng"/>
              <a:t>Lesson title</a:t>
            </a:r>
          </a:p>
          <a:p>
            <a:pPr algn="ctr"/>
            <a:r>
              <a:rPr lang="en-GB" sz="2800" b="1"/>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61665"/>
          </a:xfrm>
          <a:prstGeom prst="rect">
            <a:avLst/>
          </a:prstGeom>
          <a:solidFill>
            <a:schemeClr val="bg1"/>
          </a:solidFill>
          <a:ln w="44450">
            <a:solidFill>
              <a:schemeClr val="bg1"/>
            </a:solidFill>
          </a:ln>
        </p:spPr>
        <p:txBody>
          <a:bodyPr wrap="square" rtlCol="0">
            <a:spAutoFit/>
          </a:bodyPr>
          <a:lstStyle/>
          <a:p>
            <a:pPr algn="ctr"/>
            <a:r>
              <a:rPr lang="en-GB" sz="2400" b="1">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61665"/>
          </a:xfrm>
          <a:prstGeom prst="rect">
            <a:avLst/>
          </a:prstGeom>
          <a:solidFill>
            <a:schemeClr val="bg1"/>
          </a:solidFill>
          <a:ln w="44450">
            <a:solidFill>
              <a:schemeClr val="bg1"/>
            </a:solidFill>
          </a:ln>
        </p:spPr>
        <p:txBody>
          <a:bodyPr wrap="square" rtlCol="0">
            <a:spAutoFit/>
          </a:bodyPr>
          <a:lstStyle/>
          <a:p>
            <a:pPr algn="ctr"/>
            <a:r>
              <a:rPr lang="en-GB" sz="2400" b="1">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677656"/>
          </a:xfrm>
          <a:prstGeom prst="rect">
            <a:avLst/>
          </a:prstGeom>
          <a:noFill/>
          <a:ln w="44450">
            <a:solidFill>
              <a:schemeClr val="bg1"/>
            </a:solidFill>
          </a:ln>
        </p:spPr>
        <p:txBody>
          <a:bodyPr wrap="square" rtlCol="0">
            <a:spAutoFit/>
          </a:bodyPr>
          <a:lstStyle/>
          <a:p>
            <a:pPr marL="342900" indent="-342900">
              <a:buFont typeface="Wingdings" panose="05000000000000000000" pitchFamily="2" charset="2"/>
              <a:buChar char="q"/>
            </a:pPr>
            <a:r>
              <a:rPr lang="en-GB" sz="2800" b="1"/>
              <a:t>Understanding how using </a:t>
            </a:r>
            <a:r>
              <a:rPr lang="en-GB" sz="2800" b="1" u="sng"/>
              <a:t>effective communication</a:t>
            </a:r>
            <a:r>
              <a:rPr lang="en-GB" sz="2800" b="1"/>
              <a:t> supports individuals</a:t>
            </a:r>
          </a:p>
          <a:p>
            <a:pPr marL="342900" indent="-342900">
              <a:buFont typeface="Wingdings" panose="05000000000000000000" pitchFamily="2" charset="2"/>
              <a:buChar char="q"/>
            </a:pPr>
            <a:r>
              <a:rPr lang="en-GB" sz="2800" b="1"/>
              <a:t>Understanding how providing </a:t>
            </a:r>
            <a:r>
              <a:rPr lang="en-GB" sz="2800" b="1" u="sng"/>
              <a:t>up-to-date information</a:t>
            </a:r>
            <a:r>
              <a:rPr lang="en-GB" sz="2800" b="1"/>
              <a:t> supports individuals</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692771"/>
          </a:xfrm>
          <a:prstGeom prst="rect">
            <a:avLst/>
          </a:prstGeom>
          <a:noFill/>
          <a:ln w="44450">
            <a:solidFill>
              <a:schemeClr val="bg1"/>
            </a:solidFill>
          </a:ln>
        </p:spPr>
        <p:txBody>
          <a:bodyPr wrap="square" rtlCol="0">
            <a:spAutoFit/>
          </a:bodyPr>
          <a:lstStyle/>
          <a:p>
            <a:endParaRPr lang="en-GB" sz="2400" b="1">
              <a:cs typeface="Aharoni" panose="02010803020104030203" pitchFamily="2" charset="-79"/>
            </a:endParaRPr>
          </a:p>
          <a:p>
            <a:r>
              <a:rPr lang="en-GB" sz="2800" b="1">
                <a:cs typeface="Aharoni" panose="02010803020104030203" pitchFamily="2" charset="-79"/>
              </a:rPr>
              <a:t>Understanding why it is important to maintain the rights of individuals </a:t>
            </a:r>
          </a:p>
          <a:p>
            <a:endParaRPr lang="en-GB" sz="2400" b="1">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45153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114A6-3198-4A6E-BF94-83058D88ED29}"/>
              </a:ext>
            </a:extLst>
          </p:cNvPr>
          <p:cNvSpPr>
            <a:spLocks noGrp="1"/>
          </p:cNvSpPr>
          <p:nvPr>
            <p:ph type="title"/>
          </p:nvPr>
        </p:nvSpPr>
        <p:spPr>
          <a:xfrm>
            <a:off x="594722" y="111162"/>
            <a:ext cx="10515600" cy="1325563"/>
          </a:xfrm>
        </p:spPr>
        <p:txBody>
          <a:bodyPr>
            <a:normAutofit/>
          </a:bodyPr>
          <a:lstStyle/>
          <a:p>
            <a:r>
              <a:rPr lang="en-GB" sz="4000" b="1" dirty="0"/>
              <a:t>Discrimination – what’s the difference?</a:t>
            </a:r>
          </a:p>
        </p:txBody>
      </p:sp>
      <p:sp>
        <p:nvSpPr>
          <p:cNvPr id="5" name="Text Placeholder 4">
            <a:extLst>
              <a:ext uri="{FF2B5EF4-FFF2-40B4-BE49-F238E27FC236}">
                <a16:creationId xmlns:a16="http://schemas.microsoft.com/office/drawing/2014/main" id="{2D6A06D9-B73E-43D9-97BA-BF9E24CC2FEC}"/>
              </a:ext>
            </a:extLst>
          </p:cNvPr>
          <p:cNvSpPr>
            <a:spLocks noGrp="1"/>
          </p:cNvSpPr>
          <p:nvPr>
            <p:ph type="body" idx="1"/>
          </p:nvPr>
        </p:nvSpPr>
        <p:spPr>
          <a:xfrm>
            <a:off x="594722" y="1427200"/>
            <a:ext cx="5157787" cy="550890"/>
          </a:xfrm>
        </p:spPr>
        <p:txBody>
          <a:bodyPr anchor="t">
            <a:normAutofit/>
          </a:bodyPr>
          <a:lstStyle/>
          <a:p>
            <a:r>
              <a:rPr lang="en-GB" sz="2800"/>
              <a:t>Direct Discrimination</a:t>
            </a:r>
          </a:p>
        </p:txBody>
      </p:sp>
      <p:sp>
        <p:nvSpPr>
          <p:cNvPr id="3" name="Content Placeholder 2">
            <a:extLst>
              <a:ext uri="{FF2B5EF4-FFF2-40B4-BE49-F238E27FC236}">
                <a16:creationId xmlns:a16="http://schemas.microsoft.com/office/drawing/2014/main" id="{9C351981-A289-4D7F-A00D-7C7140C4F419}"/>
              </a:ext>
            </a:extLst>
          </p:cNvPr>
          <p:cNvSpPr>
            <a:spLocks noGrp="1"/>
          </p:cNvSpPr>
          <p:nvPr>
            <p:ph sz="half" idx="2"/>
          </p:nvPr>
        </p:nvSpPr>
        <p:spPr>
          <a:xfrm>
            <a:off x="560472" y="2173079"/>
            <a:ext cx="5157787" cy="3684588"/>
          </a:xfrm>
        </p:spPr>
        <p:txBody>
          <a:bodyPr>
            <a:noAutofit/>
          </a:bodyPr>
          <a:lstStyle/>
          <a:p>
            <a:pPr rtl="0" fontAlgn="base">
              <a:buFont typeface="Arial" panose="020B0604020202020204" pitchFamily="34" charset="0"/>
              <a:buChar char="•"/>
            </a:pPr>
            <a:r>
              <a:rPr lang="en-GB" sz="2000" b="0" i="0" u="none" strike="noStrike" dirty="0">
                <a:solidFill>
                  <a:srgbClr val="000000"/>
                </a:solidFill>
                <a:effectLst/>
              </a:rPr>
              <a:t>Overt individuals openly discriminate against others.</a:t>
            </a:r>
            <a:r>
              <a:rPr lang="en-US" sz="2000" b="0" i="0" dirty="0">
                <a:solidFill>
                  <a:srgbClr val="000000"/>
                </a:solidFill>
                <a:effectLst/>
              </a:rPr>
              <a:t>​</a:t>
            </a:r>
          </a:p>
          <a:p>
            <a:pPr rtl="0" fontAlgn="base">
              <a:buFont typeface="Arial" panose="020B0604020202020204" pitchFamily="34" charset="0"/>
              <a:buChar char="•"/>
            </a:pPr>
            <a:r>
              <a:rPr lang="en-GB" sz="2000" b="0" i="0" u="none" strike="noStrike" dirty="0" smtClean="0">
                <a:solidFill>
                  <a:srgbClr val="000000"/>
                </a:solidFill>
                <a:effectLst/>
              </a:rPr>
              <a:t>Occurs</a:t>
            </a:r>
            <a:r>
              <a:rPr lang="en-GB" sz="2000" b="0" i="0" u="none" strike="noStrike" dirty="0">
                <a:solidFill>
                  <a:srgbClr val="000000"/>
                </a:solidFill>
                <a:effectLst/>
              </a:rPr>
              <a:t> when it is obvious by words or actions of an individual that they are deliberatel</a:t>
            </a:r>
            <a:r>
              <a:rPr lang="en-GB" sz="2000" dirty="0">
                <a:solidFill>
                  <a:srgbClr val="000000"/>
                </a:solidFill>
              </a:rPr>
              <a:t>y </a:t>
            </a:r>
            <a:r>
              <a:rPr lang="en-GB" sz="2000" b="0" i="0" u="none" strike="noStrike" dirty="0">
                <a:solidFill>
                  <a:srgbClr val="000000"/>
                </a:solidFill>
                <a:effectLst/>
              </a:rPr>
              <a:t>disadvantaging against another person.</a:t>
            </a:r>
            <a:r>
              <a:rPr lang="en-US" sz="2000" b="0" i="0" dirty="0">
                <a:solidFill>
                  <a:srgbClr val="000000"/>
                </a:solidFill>
                <a:effectLst/>
              </a:rPr>
              <a:t>​</a:t>
            </a:r>
          </a:p>
          <a:p>
            <a:pPr rtl="0" fontAlgn="base">
              <a:buFont typeface="Arial" panose="020B0604020202020204" pitchFamily="34" charset="0"/>
              <a:buChar char="•"/>
            </a:pPr>
            <a:r>
              <a:rPr lang="en-GB" sz="2000" b="0" i="0" u="none" strike="noStrike" dirty="0" smtClean="0">
                <a:solidFill>
                  <a:srgbClr val="000000"/>
                </a:solidFill>
                <a:effectLst/>
              </a:rPr>
              <a:t>Within </a:t>
            </a:r>
            <a:r>
              <a:rPr lang="en-GB" sz="2000" b="0" i="0" u="none" strike="noStrike" dirty="0">
                <a:solidFill>
                  <a:srgbClr val="000000"/>
                </a:solidFill>
                <a:effectLst/>
              </a:rPr>
              <a:t>a care setting giving superior treatment to some groups or denying treatment to some groups.</a:t>
            </a:r>
          </a:p>
          <a:p>
            <a:pPr rtl="0" fontAlgn="base">
              <a:buFont typeface="Arial" panose="020B0604020202020204" pitchFamily="34" charset="0"/>
              <a:buChar char="•"/>
            </a:pPr>
            <a:r>
              <a:rPr lang="en-GB" sz="2000" b="0" i="0" dirty="0" smtClean="0">
                <a:solidFill>
                  <a:srgbClr val="000000"/>
                </a:solidFill>
                <a:effectLst/>
              </a:rPr>
              <a:t>Example </a:t>
            </a:r>
            <a:r>
              <a:rPr lang="en-GB" sz="2000" b="0" i="0" dirty="0">
                <a:solidFill>
                  <a:srgbClr val="000000"/>
                </a:solidFill>
                <a:effectLst/>
              </a:rPr>
              <a:t>– treating them unfairly because one of the protected characteristics</a:t>
            </a:r>
          </a:p>
        </p:txBody>
      </p:sp>
      <p:sp>
        <p:nvSpPr>
          <p:cNvPr id="6" name="Text Placeholder 5">
            <a:extLst>
              <a:ext uri="{FF2B5EF4-FFF2-40B4-BE49-F238E27FC236}">
                <a16:creationId xmlns:a16="http://schemas.microsoft.com/office/drawing/2014/main" id="{6F14E2D4-FE37-4340-BBA9-66858949DB92}"/>
              </a:ext>
            </a:extLst>
          </p:cNvPr>
          <p:cNvSpPr>
            <a:spLocks noGrp="1"/>
          </p:cNvSpPr>
          <p:nvPr>
            <p:ph type="body" sz="quarter" idx="3"/>
          </p:nvPr>
        </p:nvSpPr>
        <p:spPr>
          <a:xfrm>
            <a:off x="5927134" y="1427200"/>
            <a:ext cx="5183188" cy="550890"/>
          </a:xfrm>
        </p:spPr>
        <p:txBody>
          <a:bodyPr anchor="t">
            <a:normAutofit/>
          </a:bodyPr>
          <a:lstStyle/>
          <a:p>
            <a:r>
              <a:rPr lang="en-GB" sz="2800"/>
              <a:t>Indirect Discrimination</a:t>
            </a:r>
          </a:p>
        </p:txBody>
      </p:sp>
      <p:sp>
        <p:nvSpPr>
          <p:cNvPr id="4" name="Content Placeholder 3">
            <a:extLst>
              <a:ext uri="{FF2B5EF4-FFF2-40B4-BE49-F238E27FC236}">
                <a16:creationId xmlns:a16="http://schemas.microsoft.com/office/drawing/2014/main" id="{8B6BCE39-2576-4DA7-A30E-71156CAAC2A7}"/>
              </a:ext>
            </a:extLst>
          </p:cNvPr>
          <p:cNvSpPr>
            <a:spLocks noGrp="1"/>
          </p:cNvSpPr>
          <p:nvPr>
            <p:ph sz="quarter" idx="4"/>
          </p:nvPr>
        </p:nvSpPr>
        <p:spPr>
          <a:xfrm>
            <a:off x="5892884" y="2173079"/>
            <a:ext cx="5183188" cy="3684588"/>
          </a:xfrm>
        </p:spPr>
        <p:txBody>
          <a:bodyPr>
            <a:noAutofit/>
          </a:bodyPr>
          <a:lstStyle/>
          <a:p>
            <a:pPr algn="just" rtl="0" fontAlgn="base">
              <a:buFont typeface="Arial" panose="020B0604020202020204" pitchFamily="34" charset="0"/>
              <a:buChar char="•"/>
            </a:pPr>
            <a:r>
              <a:rPr lang="en-GB" sz="1800" b="0" i="0" u="none" strike="noStrike" dirty="0">
                <a:solidFill>
                  <a:srgbClr val="000000"/>
                </a:solidFill>
                <a:effectLst/>
              </a:rPr>
              <a:t>This is not as obvious, it is when certain conditions are in place that demonstrates a preference for some people over others. </a:t>
            </a:r>
            <a:r>
              <a:rPr lang="en-US" sz="1800" b="0" i="0" dirty="0">
                <a:solidFill>
                  <a:srgbClr val="000000"/>
                </a:solidFill>
                <a:effectLst/>
              </a:rPr>
              <a:t>​</a:t>
            </a:r>
          </a:p>
          <a:p>
            <a:pPr algn="just" rtl="0" fontAlgn="base">
              <a:buFont typeface="Arial" panose="020B0604020202020204" pitchFamily="34" charset="0"/>
              <a:buChar char="•"/>
            </a:pPr>
            <a:r>
              <a:rPr lang="en-GB" sz="1800" b="0" i="0" u="none" strike="noStrike" dirty="0" smtClean="0">
                <a:solidFill>
                  <a:srgbClr val="000000"/>
                </a:solidFill>
                <a:effectLst/>
              </a:rPr>
              <a:t>Rules </a:t>
            </a:r>
            <a:r>
              <a:rPr lang="en-GB" sz="1800" b="0" i="0" u="none" strike="noStrike" dirty="0">
                <a:solidFill>
                  <a:srgbClr val="000000"/>
                </a:solidFill>
                <a:effectLst/>
              </a:rPr>
              <a:t>and regulations make it impossible for a person belonging to a specific group fully participate in society.</a:t>
            </a:r>
            <a:r>
              <a:rPr lang="en-US" sz="1800" b="0" i="0" dirty="0">
                <a:solidFill>
                  <a:srgbClr val="000000"/>
                </a:solidFill>
                <a:effectLst/>
              </a:rPr>
              <a:t>​</a:t>
            </a:r>
            <a:endParaRPr lang="en-US" sz="1800" dirty="0">
              <a:solidFill>
                <a:srgbClr val="000000"/>
              </a:solidFill>
            </a:endParaRPr>
          </a:p>
          <a:p>
            <a:pPr algn="just" rtl="0" fontAlgn="base">
              <a:buFont typeface="Arial" panose="020B0604020202020204" pitchFamily="34" charset="0"/>
              <a:buChar char="•"/>
            </a:pPr>
            <a:r>
              <a:rPr lang="en-GB" sz="1800" b="0" i="0" u="none" strike="noStrike" dirty="0" smtClean="0">
                <a:solidFill>
                  <a:srgbClr val="000000"/>
                </a:solidFill>
                <a:effectLst/>
              </a:rPr>
              <a:t>Difficult </a:t>
            </a:r>
            <a:r>
              <a:rPr lang="en-GB" sz="1800" b="0" i="0" u="none" strike="noStrike" dirty="0">
                <a:solidFill>
                  <a:srgbClr val="000000"/>
                </a:solidFill>
                <a:effectLst/>
              </a:rPr>
              <a:t>to prove, because it is not obvious that this is what is happening.</a:t>
            </a:r>
            <a:endParaRPr lang="en-US" sz="1800" b="0" i="0" dirty="0">
              <a:solidFill>
                <a:srgbClr val="000000"/>
              </a:solidFill>
              <a:effectLst/>
            </a:endParaRPr>
          </a:p>
          <a:p>
            <a:r>
              <a:rPr lang="en-GB" sz="1800" dirty="0" smtClean="0"/>
              <a:t>Example </a:t>
            </a:r>
            <a:r>
              <a:rPr lang="en-GB" sz="1800" dirty="0"/>
              <a:t>- A job advert stating that applicants must be clean-shaven would discriminate against individuals who grow facial hair because of the religious beliefs</a:t>
            </a:r>
          </a:p>
        </p:txBody>
      </p:sp>
      <p:sp>
        <p:nvSpPr>
          <p:cNvPr id="7" name="TextBox 6">
            <a:extLst>
              <a:ext uri="{FF2B5EF4-FFF2-40B4-BE49-F238E27FC236}">
                <a16:creationId xmlns:a16="http://schemas.microsoft.com/office/drawing/2014/main" id="{5F117CC6-4523-4E44-A960-61DD3A10E24F}"/>
              </a:ext>
            </a:extLst>
          </p:cNvPr>
          <p:cNvSpPr txBox="1"/>
          <p:nvPr/>
        </p:nvSpPr>
        <p:spPr>
          <a:xfrm>
            <a:off x="62144" y="6189663"/>
            <a:ext cx="1207363" cy="369332"/>
          </a:xfrm>
          <a:prstGeom prst="rect">
            <a:avLst/>
          </a:prstGeom>
          <a:noFill/>
        </p:spPr>
        <p:txBody>
          <a:bodyPr wrap="square" rtlCol="0">
            <a:spAutoFit/>
          </a:bodyPr>
          <a:lstStyle/>
          <a:p>
            <a:pPr algn="ctr"/>
            <a:r>
              <a:rPr lang="en-GB">
                <a:solidFill>
                  <a:srgbClr val="FF0000"/>
                </a:solidFill>
              </a:rPr>
              <a:t>Age</a:t>
            </a:r>
          </a:p>
        </p:txBody>
      </p:sp>
      <p:sp>
        <p:nvSpPr>
          <p:cNvPr id="9" name="TextBox 8">
            <a:extLst>
              <a:ext uri="{FF2B5EF4-FFF2-40B4-BE49-F238E27FC236}">
                <a16:creationId xmlns:a16="http://schemas.microsoft.com/office/drawing/2014/main" id="{48A1FB74-49E4-4204-A529-053549874ED2}"/>
              </a:ext>
            </a:extLst>
          </p:cNvPr>
          <p:cNvSpPr txBox="1"/>
          <p:nvPr/>
        </p:nvSpPr>
        <p:spPr>
          <a:xfrm>
            <a:off x="1269507" y="5822258"/>
            <a:ext cx="1207363" cy="369332"/>
          </a:xfrm>
          <a:prstGeom prst="rect">
            <a:avLst/>
          </a:prstGeom>
          <a:noFill/>
        </p:spPr>
        <p:txBody>
          <a:bodyPr wrap="square" rtlCol="0">
            <a:spAutoFit/>
          </a:bodyPr>
          <a:lstStyle/>
          <a:p>
            <a:pPr algn="ctr"/>
            <a:r>
              <a:rPr lang="en-GB">
                <a:solidFill>
                  <a:srgbClr val="FF0000"/>
                </a:solidFill>
              </a:rPr>
              <a:t>Disability</a:t>
            </a:r>
          </a:p>
        </p:txBody>
      </p:sp>
      <p:sp>
        <p:nvSpPr>
          <p:cNvPr id="10" name="TextBox 9">
            <a:extLst>
              <a:ext uri="{FF2B5EF4-FFF2-40B4-BE49-F238E27FC236}">
                <a16:creationId xmlns:a16="http://schemas.microsoft.com/office/drawing/2014/main" id="{F6E20B97-8538-421A-B81A-9816D1AA09E8}"/>
              </a:ext>
            </a:extLst>
          </p:cNvPr>
          <p:cNvSpPr txBox="1"/>
          <p:nvPr/>
        </p:nvSpPr>
        <p:spPr>
          <a:xfrm>
            <a:off x="1873188" y="6308209"/>
            <a:ext cx="2370338" cy="369332"/>
          </a:xfrm>
          <a:prstGeom prst="rect">
            <a:avLst/>
          </a:prstGeom>
          <a:noFill/>
        </p:spPr>
        <p:txBody>
          <a:bodyPr wrap="square" rtlCol="0">
            <a:spAutoFit/>
          </a:bodyPr>
          <a:lstStyle/>
          <a:p>
            <a:pPr algn="ctr"/>
            <a:r>
              <a:rPr lang="en-GB">
                <a:solidFill>
                  <a:srgbClr val="FF0000"/>
                </a:solidFill>
              </a:rPr>
              <a:t>Gender reassignment</a:t>
            </a:r>
          </a:p>
        </p:txBody>
      </p:sp>
      <p:sp>
        <p:nvSpPr>
          <p:cNvPr id="11" name="TextBox 10">
            <a:extLst>
              <a:ext uri="{FF2B5EF4-FFF2-40B4-BE49-F238E27FC236}">
                <a16:creationId xmlns:a16="http://schemas.microsoft.com/office/drawing/2014/main" id="{ECFBB048-CA4D-4924-ABED-39F8D6F40F84}"/>
              </a:ext>
            </a:extLst>
          </p:cNvPr>
          <p:cNvSpPr txBox="1"/>
          <p:nvPr/>
        </p:nvSpPr>
        <p:spPr>
          <a:xfrm>
            <a:off x="3139366" y="5845077"/>
            <a:ext cx="3287928" cy="369332"/>
          </a:xfrm>
          <a:prstGeom prst="rect">
            <a:avLst/>
          </a:prstGeom>
          <a:noFill/>
        </p:spPr>
        <p:txBody>
          <a:bodyPr wrap="square" rtlCol="0">
            <a:spAutoFit/>
          </a:bodyPr>
          <a:lstStyle/>
          <a:p>
            <a:pPr algn="ctr"/>
            <a:r>
              <a:rPr lang="en-GB">
                <a:solidFill>
                  <a:srgbClr val="FF0000"/>
                </a:solidFill>
              </a:rPr>
              <a:t>Marriage and civil partnership</a:t>
            </a:r>
          </a:p>
        </p:txBody>
      </p:sp>
      <p:sp>
        <p:nvSpPr>
          <p:cNvPr id="12" name="TextBox 11">
            <a:extLst>
              <a:ext uri="{FF2B5EF4-FFF2-40B4-BE49-F238E27FC236}">
                <a16:creationId xmlns:a16="http://schemas.microsoft.com/office/drawing/2014/main" id="{4B00A977-CA5D-4CBB-BB50-8E8E693250F1}"/>
              </a:ext>
            </a:extLst>
          </p:cNvPr>
          <p:cNvSpPr txBox="1"/>
          <p:nvPr/>
        </p:nvSpPr>
        <p:spPr>
          <a:xfrm>
            <a:off x="4554244" y="6309421"/>
            <a:ext cx="2920753" cy="369332"/>
          </a:xfrm>
          <a:prstGeom prst="rect">
            <a:avLst/>
          </a:prstGeom>
          <a:noFill/>
        </p:spPr>
        <p:txBody>
          <a:bodyPr wrap="square" rtlCol="0">
            <a:spAutoFit/>
          </a:bodyPr>
          <a:lstStyle/>
          <a:p>
            <a:pPr algn="ctr"/>
            <a:r>
              <a:rPr lang="en-GB">
                <a:solidFill>
                  <a:srgbClr val="FF0000"/>
                </a:solidFill>
              </a:rPr>
              <a:t>Pregnancy and maternity</a:t>
            </a:r>
          </a:p>
        </p:txBody>
      </p:sp>
      <p:sp>
        <p:nvSpPr>
          <p:cNvPr id="13" name="TextBox 12">
            <a:extLst>
              <a:ext uri="{FF2B5EF4-FFF2-40B4-BE49-F238E27FC236}">
                <a16:creationId xmlns:a16="http://schemas.microsoft.com/office/drawing/2014/main" id="{32EA0F02-84CF-4777-A651-09A916A1B317}"/>
              </a:ext>
            </a:extLst>
          </p:cNvPr>
          <p:cNvSpPr txBox="1"/>
          <p:nvPr/>
        </p:nvSpPr>
        <p:spPr>
          <a:xfrm>
            <a:off x="6407058" y="5845077"/>
            <a:ext cx="1582846" cy="369332"/>
          </a:xfrm>
          <a:prstGeom prst="rect">
            <a:avLst/>
          </a:prstGeom>
          <a:noFill/>
        </p:spPr>
        <p:txBody>
          <a:bodyPr wrap="square" rtlCol="0">
            <a:spAutoFit/>
          </a:bodyPr>
          <a:lstStyle/>
          <a:p>
            <a:pPr algn="ctr"/>
            <a:r>
              <a:rPr lang="en-GB">
                <a:solidFill>
                  <a:srgbClr val="FF0000"/>
                </a:solidFill>
              </a:rPr>
              <a:t>Race</a:t>
            </a:r>
          </a:p>
        </p:txBody>
      </p:sp>
      <p:sp>
        <p:nvSpPr>
          <p:cNvPr id="14" name="TextBox 13">
            <a:extLst>
              <a:ext uri="{FF2B5EF4-FFF2-40B4-BE49-F238E27FC236}">
                <a16:creationId xmlns:a16="http://schemas.microsoft.com/office/drawing/2014/main" id="{BED0EBC5-F9AD-43F8-9EE9-2EA0157C011F}"/>
              </a:ext>
            </a:extLst>
          </p:cNvPr>
          <p:cNvSpPr txBox="1"/>
          <p:nvPr/>
        </p:nvSpPr>
        <p:spPr>
          <a:xfrm>
            <a:off x="7867433" y="5820331"/>
            <a:ext cx="2164333" cy="369332"/>
          </a:xfrm>
          <a:prstGeom prst="rect">
            <a:avLst/>
          </a:prstGeom>
          <a:noFill/>
        </p:spPr>
        <p:txBody>
          <a:bodyPr wrap="square" rtlCol="0">
            <a:spAutoFit/>
          </a:bodyPr>
          <a:lstStyle/>
          <a:p>
            <a:pPr algn="ctr"/>
            <a:r>
              <a:rPr lang="en-GB">
                <a:solidFill>
                  <a:srgbClr val="FF0000"/>
                </a:solidFill>
              </a:rPr>
              <a:t>Religion or belief</a:t>
            </a:r>
          </a:p>
        </p:txBody>
      </p:sp>
      <p:sp>
        <p:nvSpPr>
          <p:cNvPr id="15" name="TextBox 14">
            <a:extLst>
              <a:ext uri="{FF2B5EF4-FFF2-40B4-BE49-F238E27FC236}">
                <a16:creationId xmlns:a16="http://schemas.microsoft.com/office/drawing/2014/main" id="{F99D0AF6-BF88-4AB3-A948-A34701C4E26B}"/>
              </a:ext>
            </a:extLst>
          </p:cNvPr>
          <p:cNvSpPr txBox="1"/>
          <p:nvPr/>
        </p:nvSpPr>
        <p:spPr>
          <a:xfrm>
            <a:off x="7294424" y="6308209"/>
            <a:ext cx="2164333" cy="369332"/>
          </a:xfrm>
          <a:prstGeom prst="rect">
            <a:avLst/>
          </a:prstGeom>
          <a:noFill/>
        </p:spPr>
        <p:txBody>
          <a:bodyPr wrap="square" rtlCol="0">
            <a:spAutoFit/>
          </a:bodyPr>
          <a:lstStyle/>
          <a:p>
            <a:pPr algn="ctr"/>
            <a:r>
              <a:rPr lang="en-GB">
                <a:solidFill>
                  <a:srgbClr val="FF0000"/>
                </a:solidFill>
              </a:rPr>
              <a:t>Sex</a:t>
            </a:r>
          </a:p>
        </p:txBody>
      </p:sp>
      <p:sp>
        <p:nvSpPr>
          <p:cNvPr id="16" name="TextBox 15">
            <a:extLst>
              <a:ext uri="{FF2B5EF4-FFF2-40B4-BE49-F238E27FC236}">
                <a16:creationId xmlns:a16="http://schemas.microsoft.com/office/drawing/2014/main" id="{05266400-0E88-437F-8B3D-74629EF35DF2}"/>
              </a:ext>
            </a:extLst>
          </p:cNvPr>
          <p:cNvSpPr txBox="1"/>
          <p:nvPr/>
        </p:nvSpPr>
        <p:spPr>
          <a:xfrm>
            <a:off x="9236645" y="6308209"/>
            <a:ext cx="2164333" cy="369332"/>
          </a:xfrm>
          <a:prstGeom prst="rect">
            <a:avLst/>
          </a:prstGeom>
          <a:noFill/>
        </p:spPr>
        <p:txBody>
          <a:bodyPr wrap="square" rtlCol="0">
            <a:spAutoFit/>
          </a:bodyPr>
          <a:lstStyle/>
          <a:p>
            <a:pPr algn="ctr"/>
            <a:r>
              <a:rPr lang="en-GB">
                <a:solidFill>
                  <a:srgbClr val="FF0000"/>
                </a:solidFill>
              </a:rPr>
              <a:t>Sexual orientation</a:t>
            </a:r>
          </a:p>
        </p:txBody>
      </p:sp>
    </p:spTree>
    <p:extLst>
      <p:ext uri="{BB962C8B-B14F-4D97-AF65-F5344CB8AC3E}">
        <p14:creationId xmlns:p14="http://schemas.microsoft.com/office/powerpoint/2010/main" val="3908595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114A6-3198-4A6E-BF94-83058D88ED29}"/>
              </a:ext>
            </a:extLst>
          </p:cNvPr>
          <p:cNvSpPr>
            <a:spLocks noGrp="1"/>
          </p:cNvSpPr>
          <p:nvPr>
            <p:ph type="title"/>
          </p:nvPr>
        </p:nvSpPr>
        <p:spPr>
          <a:xfrm>
            <a:off x="220444" y="223348"/>
            <a:ext cx="10515600" cy="1325563"/>
          </a:xfrm>
        </p:spPr>
        <p:txBody>
          <a:bodyPr/>
          <a:lstStyle/>
          <a:p>
            <a:r>
              <a:rPr lang="en-GB" b="1" dirty="0"/>
              <a:t>LO2: The Care Values</a:t>
            </a:r>
          </a:p>
        </p:txBody>
      </p:sp>
      <p:sp>
        <p:nvSpPr>
          <p:cNvPr id="24" name="Content Placeholder 23">
            <a:extLst>
              <a:ext uri="{FF2B5EF4-FFF2-40B4-BE49-F238E27FC236}">
                <a16:creationId xmlns:a16="http://schemas.microsoft.com/office/drawing/2014/main" id="{B216FAB6-82EA-4C37-9DCB-289CA6EB03A2}"/>
              </a:ext>
            </a:extLst>
          </p:cNvPr>
          <p:cNvSpPr>
            <a:spLocks noGrp="1"/>
          </p:cNvSpPr>
          <p:nvPr>
            <p:ph idx="1"/>
          </p:nvPr>
        </p:nvSpPr>
        <p:spPr>
          <a:xfrm>
            <a:off x="838200" y="1825625"/>
            <a:ext cx="10515600" cy="3089275"/>
          </a:xfrm>
        </p:spPr>
        <p:txBody>
          <a:bodyPr>
            <a:normAutofit fontScale="77500" lnSpcReduction="20000"/>
          </a:bodyPr>
          <a:lstStyle/>
          <a:p>
            <a:r>
              <a:rPr lang="en-GB" dirty="0">
                <a:latin typeface="Arial Rounded MT Bold" panose="020F0704030504030204" pitchFamily="34" charset="0"/>
              </a:rPr>
              <a:t>PED/MC/PIRB</a:t>
            </a:r>
            <a:endParaRPr lang="en-GB" dirty="0"/>
          </a:p>
          <a:p>
            <a:pPr marL="0" indent="0">
              <a:buNone/>
            </a:pPr>
            <a:endParaRPr lang="en-GB" dirty="0"/>
          </a:p>
          <a:p>
            <a:r>
              <a:rPr lang="en-GB" dirty="0">
                <a:solidFill>
                  <a:srgbClr val="FF0000"/>
                </a:solidFill>
              </a:rPr>
              <a:t>P</a:t>
            </a:r>
            <a:r>
              <a:rPr lang="en-GB" dirty="0"/>
              <a:t>romoting </a:t>
            </a:r>
            <a:r>
              <a:rPr lang="en-GB" dirty="0">
                <a:solidFill>
                  <a:srgbClr val="FF0000"/>
                </a:solidFill>
              </a:rPr>
              <a:t>E</a:t>
            </a:r>
            <a:r>
              <a:rPr lang="en-GB" dirty="0"/>
              <a:t>quality and </a:t>
            </a:r>
            <a:r>
              <a:rPr lang="en-GB" dirty="0">
                <a:solidFill>
                  <a:srgbClr val="FF0000"/>
                </a:solidFill>
              </a:rPr>
              <a:t>D</a:t>
            </a:r>
            <a:r>
              <a:rPr lang="en-GB" dirty="0"/>
              <a:t>iversity</a:t>
            </a:r>
          </a:p>
          <a:p>
            <a:r>
              <a:rPr lang="en-GB" dirty="0">
                <a:solidFill>
                  <a:srgbClr val="FF0000"/>
                </a:solidFill>
              </a:rPr>
              <a:t>M</a:t>
            </a:r>
            <a:r>
              <a:rPr lang="en-GB" dirty="0"/>
              <a:t>aintaining </a:t>
            </a:r>
            <a:r>
              <a:rPr lang="en-GB" dirty="0">
                <a:solidFill>
                  <a:srgbClr val="FF0000"/>
                </a:solidFill>
              </a:rPr>
              <a:t>C</a:t>
            </a:r>
            <a:r>
              <a:rPr lang="en-GB" dirty="0"/>
              <a:t>onfidentiality</a:t>
            </a:r>
          </a:p>
          <a:p>
            <a:r>
              <a:rPr lang="en-GB" dirty="0">
                <a:solidFill>
                  <a:srgbClr val="FF0000"/>
                </a:solidFill>
              </a:rPr>
              <a:t>P</a:t>
            </a:r>
            <a:r>
              <a:rPr lang="en-GB" dirty="0"/>
              <a:t>romoting </a:t>
            </a:r>
            <a:r>
              <a:rPr lang="en-GB" dirty="0">
                <a:solidFill>
                  <a:srgbClr val="FF0000"/>
                </a:solidFill>
              </a:rPr>
              <a:t>I</a:t>
            </a:r>
            <a:r>
              <a:rPr lang="en-GB" dirty="0"/>
              <a:t>ndividual </a:t>
            </a:r>
            <a:r>
              <a:rPr lang="en-GB" dirty="0">
                <a:solidFill>
                  <a:srgbClr val="FF0000"/>
                </a:solidFill>
              </a:rPr>
              <a:t>R</a:t>
            </a:r>
            <a:r>
              <a:rPr lang="en-GB" dirty="0"/>
              <a:t>ights and </a:t>
            </a:r>
            <a:r>
              <a:rPr lang="en-GB" dirty="0">
                <a:solidFill>
                  <a:srgbClr val="FF0000"/>
                </a:solidFill>
              </a:rPr>
              <a:t>B</a:t>
            </a:r>
            <a:r>
              <a:rPr lang="en-GB" dirty="0"/>
              <a:t>eliefs</a:t>
            </a:r>
          </a:p>
          <a:p>
            <a:endParaRPr lang="en-GB" dirty="0"/>
          </a:p>
          <a:p>
            <a:pPr marL="0" indent="0">
              <a:buNone/>
            </a:pPr>
            <a:r>
              <a:rPr lang="en-GB" dirty="0"/>
              <a:t>These are core principles. They are there to eliminate discrimination and to reduce inequalities by promoting equality and diversity. They ensure individuals’ needs are met by the care and support services they use.</a:t>
            </a:r>
          </a:p>
        </p:txBody>
      </p:sp>
      <p:graphicFrame>
        <p:nvGraphicFramePr>
          <p:cNvPr id="3" name="Table 2"/>
          <p:cNvGraphicFramePr>
            <a:graphicFrameLocks noGrp="1"/>
          </p:cNvGraphicFramePr>
          <p:nvPr>
            <p:extLst>
              <p:ext uri="{D42A27DB-BD31-4B8C-83A1-F6EECF244321}">
                <p14:modId xmlns:p14="http://schemas.microsoft.com/office/powerpoint/2010/main" val="2054572699"/>
              </p:ext>
            </p:extLst>
          </p:nvPr>
        </p:nvGraphicFramePr>
        <p:xfrm>
          <a:off x="838200" y="4914900"/>
          <a:ext cx="10583008" cy="1828800"/>
        </p:xfrm>
        <a:graphic>
          <a:graphicData uri="http://schemas.openxmlformats.org/drawingml/2006/table">
            <a:tbl>
              <a:tblPr firstRow="1" bandRow="1">
                <a:tableStyleId>{93296810-A885-4BE3-A3E7-6D5BEEA58F35}</a:tableStyleId>
              </a:tblPr>
              <a:tblGrid>
                <a:gridCol w="5291504">
                  <a:extLst>
                    <a:ext uri="{9D8B030D-6E8A-4147-A177-3AD203B41FA5}">
                      <a16:colId xmlns:a16="http://schemas.microsoft.com/office/drawing/2014/main" val="3711118078"/>
                    </a:ext>
                  </a:extLst>
                </a:gridCol>
                <a:gridCol w="5291504">
                  <a:extLst>
                    <a:ext uri="{9D8B030D-6E8A-4147-A177-3AD203B41FA5}">
                      <a16:colId xmlns:a16="http://schemas.microsoft.com/office/drawing/2014/main" val="2177843878"/>
                    </a:ext>
                  </a:extLst>
                </a:gridCol>
              </a:tblGrid>
              <a:tr h="334108">
                <a:tc>
                  <a:txBody>
                    <a:bodyPr/>
                    <a:lstStyle/>
                    <a:p>
                      <a:pPr algn="ctr"/>
                      <a:r>
                        <a:rPr lang="en-GB" dirty="0"/>
                        <a:t>Service Users:</a:t>
                      </a:r>
                    </a:p>
                  </a:txBody>
                  <a:tcPr/>
                </a:tc>
                <a:tc>
                  <a:txBody>
                    <a:bodyPr/>
                    <a:lstStyle/>
                    <a:p>
                      <a:pPr algn="ctr"/>
                      <a:r>
                        <a:rPr lang="en-GB" dirty="0"/>
                        <a:t>Practitioners and care workers:</a:t>
                      </a:r>
                    </a:p>
                  </a:txBody>
                  <a:tcPr/>
                </a:tc>
                <a:extLst>
                  <a:ext uri="{0D108BD9-81ED-4DB2-BD59-A6C34878D82A}">
                    <a16:rowId xmlns:a16="http://schemas.microsoft.com/office/drawing/2014/main" val="3608329219"/>
                  </a:ext>
                </a:extLst>
              </a:tr>
              <a:tr h="826477">
                <a:tc>
                  <a:txBody>
                    <a:bodyPr/>
                    <a:lstStyle/>
                    <a:p>
                      <a:pPr marL="285750" indent="-285750">
                        <a:buFont typeface="Arial" panose="020B0604020202020204" pitchFamily="34" charset="0"/>
                        <a:buChar char="•"/>
                      </a:pPr>
                      <a:r>
                        <a:rPr lang="en-GB" dirty="0"/>
                        <a:t>Are treated fairly and with respect</a:t>
                      </a:r>
                    </a:p>
                    <a:p>
                      <a:pPr marL="285750" indent="-285750">
                        <a:buFont typeface="Arial" panose="020B0604020202020204" pitchFamily="34" charset="0"/>
                        <a:buChar char="•"/>
                      </a:pPr>
                      <a:r>
                        <a:rPr lang="en-GB" dirty="0"/>
                        <a:t>Know their rights are maintained</a:t>
                      </a:r>
                    </a:p>
                    <a:p>
                      <a:pPr marL="285750" indent="-285750">
                        <a:buFont typeface="Arial" panose="020B0604020202020204" pitchFamily="34" charset="0"/>
                        <a:buChar char="•"/>
                      </a:pPr>
                      <a:r>
                        <a:rPr lang="en-GB" dirty="0"/>
                        <a:t>Are safe and protected from harm</a:t>
                      </a:r>
                    </a:p>
                    <a:p>
                      <a:pPr marL="285750" indent="-285750">
                        <a:buFont typeface="Arial" panose="020B0604020202020204" pitchFamily="34" charset="0"/>
                        <a:buChar char="•"/>
                      </a:pPr>
                      <a:r>
                        <a:rPr lang="en-GB" dirty="0"/>
                        <a:t>Have their needs met</a:t>
                      </a:r>
                    </a:p>
                  </a:txBody>
                  <a:tcPr/>
                </a:tc>
                <a:tc>
                  <a:txBody>
                    <a:bodyPr/>
                    <a:lstStyle/>
                    <a:p>
                      <a:pPr marL="285750" indent="-285750">
                        <a:buFont typeface="Arial" panose="020B0604020202020204" pitchFamily="34" charset="0"/>
                        <a:buChar char="•"/>
                      </a:pPr>
                      <a:r>
                        <a:rPr lang="en-GB" dirty="0"/>
                        <a:t>Provide</a:t>
                      </a:r>
                      <a:r>
                        <a:rPr lang="en-GB" baseline="0" dirty="0"/>
                        <a:t> effective care</a:t>
                      </a:r>
                    </a:p>
                    <a:p>
                      <a:pPr marL="285750" indent="-285750">
                        <a:buFont typeface="Arial" panose="020B0604020202020204" pitchFamily="34" charset="0"/>
                        <a:buChar char="•"/>
                      </a:pPr>
                      <a:r>
                        <a:rPr lang="en-GB" baseline="0" dirty="0"/>
                        <a:t>Use good practice</a:t>
                      </a:r>
                    </a:p>
                    <a:p>
                      <a:pPr marL="285750" indent="-285750">
                        <a:buFont typeface="Arial" panose="020B0604020202020204" pitchFamily="34" charset="0"/>
                        <a:buChar char="•"/>
                      </a:pPr>
                      <a:r>
                        <a:rPr lang="en-GB" baseline="0" dirty="0"/>
                        <a:t>Provide a consistently high standard of care</a:t>
                      </a:r>
                    </a:p>
                    <a:p>
                      <a:pPr marL="285750" indent="-285750">
                        <a:buFont typeface="Arial" panose="020B0604020202020204" pitchFamily="34" charset="0"/>
                        <a:buChar char="•"/>
                      </a:pPr>
                      <a:r>
                        <a:rPr lang="en-GB" baseline="0" dirty="0"/>
                        <a:t>Prevent discrimination and reduce inequalities </a:t>
                      </a:r>
                    </a:p>
                    <a:p>
                      <a:pPr marL="285750" indent="-285750">
                        <a:buFont typeface="Arial" panose="020B0604020202020204" pitchFamily="34" charset="0"/>
                        <a:buChar char="•"/>
                      </a:pPr>
                      <a:r>
                        <a:rPr lang="en-GB" baseline="0" dirty="0"/>
                        <a:t>Follow legal requirements (Equality Act)</a:t>
                      </a:r>
                      <a:endParaRPr lang="en-GB" dirty="0"/>
                    </a:p>
                  </a:txBody>
                  <a:tcPr/>
                </a:tc>
                <a:extLst>
                  <a:ext uri="{0D108BD9-81ED-4DB2-BD59-A6C34878D82A}">
                    <a16:rowId xmlns:a16="http://schemas.microsoft.com/office/drawing/2014/main" val="1649950190"/>
                  </a:ext>
                </a:extLst>
              </a:tr>
            </a:tbl>
          </a:graphicData>
        </a:graphic>
      </p:graphicFrame>
      <p:sp>
        <p:nvSpPr>
          <p:cNvPr id="4" name="Rectangle 3"/>
          <p:cNvSpPr/>
          <p:nvPr/>
        </p:nvSpPr>
        <p:spPr>
          <a:xfrm>
            <a:off x="10736044" y="2561851"/>
            <a:ext cx="671466" cy="369332"/>
          </a:xfrm>
          <a:prstGeom prst="rect">
            <a:avLst/>
          </a:prstGeom>
        </p:spPr>
        <p:txBody>
          <a:bodyPr wrap="none">
            <a:spAutoFit/>
          </a:bodyPr>
          <a:lstStyle/>
          <a:p>
            <a:r>
              <a:rPr lang="en-GB" b="1" dirty="0">
                <a:solidFill>
                  <a:srgbClr val="FF0000"/>
                </a:solidFill>
              </a:rPr>
              <a:t>fairly</a:t>
            </a:r>
          </a:p>
        </p:txBody>
      </p:sp>
      <p:sp>
        <p:nvSpPr>
          <p:cNvPr id="5" name="Rectangle 4"/>
          <p:cNvSpPr/>
          <p:nvPr/>
        </p:nvSpPr>
        <p:spPr>
          <a:xfrm>
            <a:off x="11126941" y="1862110"/>
            <a:ext cx="724365" cy="369332"/>
          </a:xfrm>
          <a:prstGeom prst="rect">
            <a:avLst/>
          </a:prstGeom>
        </p:spPr>
        <p:txBody>
          <a:bodyPr wrap="none">
            <a:spAutoFit/>
          </a:bodyPr>
          <a:lstStyle/>
          <a:p>
            <a:r>
              <a:rPr lang="en-GB" b="1" dirty="0">
                <a:solidFill>
                  <a:srgbClr val="FF0000"/>
                </a:solidFill>
              </a:rPr>
              <a:t>rights</a:t>
            </a:r>
          </a:p>
        </p:txBody>
      </p:sp>
      <p:sp>
        <p:nvSpPr>
          <p:cNvPr id="6" name="Rectangle 5"/>
          <p:cNvSpPr/>
          <p:nvPr/>
        </p:nvSpPr>
        <p:spPr>
          <a:xfrm>
            <a:off x="9400850" y="1075369"/>
            <a:ext cx="1115562" cy="369332"/>
          </a:xfrm>
          <a:prstGeom prst="rect">
            <a:avLst/>
          </a:prstGeom>
        </p:spPr>
        <p:txBody>
          <a:bodyPr wrap="none">
            <a:spAutoFit/>
          </a:bodyPr>
          <a:lstStyle/>
          <a:p>
            <a:r>
              <a:rPr lang="en-GB" b="1" dirty="0">
                <a:solidFill>
                  <a:srgbClr val="FF0000"/>
                </a:solidFill>
              </a:rPr>
              <a:t>protected</a:t>
            </a:r>
          </a:p>
        </p:txBody>
      </p:sp>
      <p:sp>
        <p:nvSpPr>
          <p:cNvPr id="7" name="Rectangle 6"/>
          <p:cNvSpPr/>
          <p:nvPr/>
        </p:nvSpPr>
        <p:spPr>
          <a:xfrm>
            <a:off x="9304060" y="489385"/>
            <a:ext cx="748923" cy="369332"/>
          </a:xfrm>
          <a:prstGeom prst="rect">
            <a:avLst/>
          </a:prstGeom>
        </p:spPr>
        <p:txBody>
          <a:bodyPr wrap="none">
            <a:spAutoFit/>
          </a:bodyPr>
          <a:lstStyle/>
          <a:p>
            <a:r>
              <a:rPr lang="en-GB" b="1" dirty="0">
                <a:solidFill>
                  <a:srgbClr val="FF0000"/>
                </a:solidFill>
              </a:rPr>
              <a:t>needs</a:t>
            </a:r>
          </a:p>
        </p:txBody>
      </p:sp>
      <p:sp>
        <p:nvSpPr>
          <p:cNvPr id="8" name="Rectangle 7"/>
          <p:cNvSpPr/>
          <p:nvPr/>
        </p:nvSpPr>
        <p:spPr>
          <a:xfrm>
            <a:off x="10631196" y="628035"/>
            <a:ext cx="1012008" cy="369332"/>
          </a:xfrm>
          <a:prstGeom prst="rect">
            <a:avLst/>
          </a:prstGeom>
        </p:spPr>
        <p:txBody>
          <a:bodyPr wrap="none">
            <a:spAutoFit/>
          </a:bodyPr>
          <a:lstStyle/>
          <a:p>
            <a:r>
              <a:rPr lang="en-GB" b="1" dirty="0">
                <a:solidFill>
                  <a:srgbClr val="FF0000"/>
                </a:solidFill>
              </a:rPr>
              <a:t>effective</a:t>
            </a:r>
          </a:p>
        </p:txBody>
      </p:sp>
      <p:sp>
        <p:nvSpPr>
          <p:cNvPr id="9" name="Rectangle 8"/>
          <p:cNvSpPr/>
          <p:nvPr/>
        </p:nvSpPr>
        <p:spPr>
          <a:xfrm>
            <a:off x="9447898" y="2611752"/>
            <a:ext cx="942630" cy="369332"/>
          </a:xfrm>
          <a:prstGeom prst="rect">
            <a:avLst/>
          </a:prstGeom>
        </p:spPr>
        <p:txBody>
          <a:bodyPr wrap="none">
            <a:spAutoFit/>
          </a:bodyPr>
          <a:lstStyle/>
          <a:p>
            <a:r>
              <a:rPr lang="en-GB" b="1" dirty="0">
                <a:solidFill>
                  <a:srgbClr val="FF0000"/>
                </a:solidFill>
              </a:rPr>
              <a:t>practice</a:t>
            </a:r>
          </a:p>
        </p:txBody>
      </p:sp>
      <p:sp>
        <p:nvSpPr>
          <p:cNvPr id="10" name="Rectangle 9"/>
          <p:cNvSpPr/>
          <p:nvPr/>
        </p:nvSpPr>
        <p:spPr>
          <a:xfrm>
            <a:off x="8655229" y="2125914"/>
            <a:ext cx="1322157" cy="369332"/>
          </a:xfrm>
          <a:prstGeom prst="rect">
            <a:avLst/>
          </a:prstGeom>
        </p:spPr>
        <p:txBody>
          <a:bodyPr wrap="none">
            <a:spAutoFit/>
          </a:bodyPr>
          <a:lstStyle/>
          <a:p>
            <a:r>
              <a:rPr lang="en-GB" b="1" dirty="0">
                <a:solidFill>
                  <a:srgbClr val="FF0000"/>
                </a:solidFill>
              </a:rPr>
              <a:t>consistently</a:t>
            </a:r>
          </a:p>
        </p:txBody>
      </p:sp>
      <p:sp>
        <p:nvSpPr>
          <p:cNvPr id="11" name="Rectangle 10"/>
          <p:cNvSpPr/>
          <p:nvPr/>
        </p:nvSpPr>
        <p:spPr>
          <a:xfrm>
            <a:off x="9307596" y="1606438"/>
            <a:ext cx="1295547" cy="369332"/>
          </a:xfrm>
          <a:prstGeom prst="rect">
            <a:avLst/>
          </a:prstGeom>
        </p:spPr>
        <p:txBody>
          <a:bodyPr wrap="none">
            <a:spAutoFit/>
          </a:bodyPr>
          <a:lstStyle/>
          <a:p>
            <a:r>
              <a:rPr lang="en-GB" b="1" dirty="0">
                <a:solidFill>
                  <a:srgbClr val="FF0000"/>
                </a:solidFill>
              </a:rPr>
              <a:t>inequalities</a:t>
            </a:r>
          </a:p>
        </p:txBody>
      </p:sp>
      <p:sp>
        <p:nvSpPr>
          <p:cNvPr id="13" name="Rectangle 12"/>
          <p:cNvSpPr/>
          <p:nvPr/>
        </p:nvSpPr>
        <p:spPr>
          <a:xfrm>
            <a:off x="2303584" y="5338027"/>
            <a:ext cx="492369" cy="2461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268414" y="5607296"/>
            <a:ext cx="562707" cy="24618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2369524" y="5886448"/>
            <a:ext cx="977358" cy="25937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171700" y="6211764"/>
            <a:ext cx="624253" cy="2066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7262788" y="5357263"/>
            <a:ext cx="852854"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7385539" y="5912826"/>
            <a:ext cx="1160584"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7385539" y="5627077"/>
            <a:ext cx="800099"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751783" y="6172199"/>
            <a:ext cx="1106272"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1001490" y="1208588"/>
            <a:ext cx="631135" cy="369332"/>
          </a:xfrm>
          <a:prstGeom prst="rect">
            <a:avLst/>
          </a:prstGeom>
        </p:spPr>
        <p:txBody>
          <a:bodyPr wrap="none">
            <a:spAutoFit/>
          </a:bodyPr>
          <a:lstStyle/>
          <a:p>
            <a:r>
              <a:rPr lang="en-GB" b="1" dirty="0">
                <a:solidFill>
                  <a:srgbClr val="FF0000"/>
                </a:solidFill>
              </a:rPr>
              <a:t>legal</a:t>
            </a:r>
          </a:p>
        </p:txBody>
      </p:sp>
      <p:sp>
        <p:nvSpPr>
          <p:cNvPr id="25" name="Rectangle 24"/>
          <p:cNvSpPr/>
          <p:nvPr/>
        </p:nvSpPr>
        <p:spPr>
          <a:xfrm>
            <a:off x="7130564" y="6452455"/>
            <a:ext cx="492368" cy="22640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51255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10"/>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11"/>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3" grpId="0" animBg="1"/>
      <p:bldP spid="17" grpId="0" animBg="1"/>
      <p:bldP spid="18" grpId="0" animBg="1"/>
      <p:bldP spid="19" grpId="0" animBg="1"/>
      <p:bldP spid="20" grpId="0" animBg="1"/>
      <p:bldP spid="21" grpId="0" animBg="1"/>
      <p:bldP spid="22" grpId="0" animBg="1"/>
      <p:bldP spid="23" grpId="0" animBg="1"/>
      <p:bldP spid="16" grpId="0"/>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271" y="134306"/>
            <a:ext cx="4621567" cy="726828"/>
          </a:xfrm>
        </p:spPr>
        <p:txBody>
          <a:bodyPr/>
          <a:lstStyle/>
          <a:p>
            <a:r>
              <a:rPr lang="en-GB" dirty="0"/>
              <a:t>Healthcare settings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9192463"/>
              </p:ext>
            </p:extLst>
          </p:nvPr>
        </p:nvGraphicFramePr>
        <p:xfrm>
          <a:off x="239697" y="861134"/>
          <a:ext cx="5699464" cy="53158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2471188419"/>
              </p:ext>
            </p:extLst>
          </p:nvPr>
        </p:nvGraphicFramePr>
        <p:xfrm>
          <a:off x="6597163" y="861134"/>
          <a:ext cx="5254526" cy="53158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itle 1">
            <a:extLst>
              <a:ext uri="{FF2B5EF4-FFF2-40B4-BE49-F238E27FC236}">
                <a16:creationId xmlns:a16="http://schemas.microsoft.com/office/drawing/2014/main" id="{EF46C99E-FA61-4593-A7E2-6C099C5FA119}"/>
              </a:ext>
            </a:extLst>
          </p:cNvPr>
          <p:cNvSpPr txBox="1">
            <a:spLocks/>
          </p:cNvSpPr>
          <p:nvPr/>
        </p:nvSpPr>
        <p:spPr>
          <a:xfrm>
            <a:off x="6851341" y="134306"/>
            <a:ext cx="4621567" cy="72682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Social care settings</a:t>
            </a:r>
          </a:p>
        </p:txBody>
      </p:sp>
      <p:sp>
        <p:nvSpPr>
          <p:cNvPr id="7" name="TextBox 6">
            <a:extLst>
              <a:ext uri="{FF2B5EF4-FFF2-40B4-BE49-F238E27FC236}">
                <a16:creationId xmlns:a16="http://schemas.microsoft.com/office/drawing/2014/main" id="{F396F698-C0ED-4149-A297-8A7D257BA7C1}"/>
              </a:ext>
            </a:extLst>
          </p:cNvPr>
          <p:cNvSpPr txBox="1"/>
          <p:nvPr/>
        </p:nvSpPr>
        <p:spPr>
          <a:xfrm>
            <a:off x="9305701" y="749243"/>
            <a:ext cx="2167207" cy="461665"/>
          </a:xfrm>
          <a:prstGeom prst="rect">
            <a:avLst/>
          </a:prstGeom>
          <a:solidFill>
            <a:schemeClr val="bg1"/>
          </a:solidFill>
          <a:ln>
            <a:solidFill>
              <a:schemeClr val="tx1"/>
            </a:solidFill>
          </a:ln>
        </p:spPr>
        <p:txBody>
          <a:bodyPr wrap="square">
            <a:spAutoFit/>
          </a:bodyPr>
          <a:lstStyle/>
          <a:p>
            <a:r>
              <a:rPr lang="en-GB" sz="800" b="0" i="0" dirty="0">
                <a:solidFill>
                  <a:srgbClr val="222222"/>
                </a:solidFill>
                <a:effectLst/>
                <a:latin typeface="arial" panose="020B0604020202020204" pitchFamily="34" charset="0"/>
              </a:rPr>
              <a:t>A home or flat (within a </a:t>
            </a:r>
            <a:r>
              <a:rPr lang="en-GB" sz="800" b="1" i="0" dirty="0">
                <a:solidFill>
                  <a:srgbClr val="222222"/>
                </a:solidFill>
                <a:effectLst/>
                <a:latin typeface="arial" panose="020B0604020202020204" pitchFamily="34" charset="0"/>
              </a:rPr>
              <a:t>retirement village)</a:t>
            </a:r>
            <a:r>
              <a:rPr lang="en-GB" sz="800" b="0" i="0" dirty="0">
                <a:solidFill>
                  <a:srgbClr val="222222"/>
                </a:solidFill>
                <a:effectLst/>
                <a:latin typeface="arial" panose="020B0604020202020204" pitchFamily="34" charset="0"/>
              </a:rPr>
              <a:t>, residents can live in a </a:t>
            </a:r>
            <a:r>
              <a:rPr lang="en-GB" sz="800" b="1" i="0" dirty="0">
                <a:solidFill>
                  <a:srgbClr val="222222"/>
                </a:solidFill>
                <a:effectLst/>
                <a:latin typeface="arial" panose="020B0604020202020204" pitchFamily="34" charset="0"/>
              </a:rPr>
              <a:t>community </a:t>
            </a:r>
            <a:r>
              <a:rPr lang="en-GB" sz="800" dirty="0">
                <a:solidFill>
                  <a:srgbClr val="222222"/>
                </a:solidFill>
                <a:latin typeface="arial" panose="020B0604020202020204" pitchFamily="34" charset="0"/>
              </a:rPr>
              <a:t>with</a:t>
            </a:r>
            <a:r>
              <a:rPr lang="en-GB" sz="800" b="0" i="0" dirty="0">
                <a:solidFill>
                  <a:srgbClr val="222222"/>
                </a:solidFill>
                <a:effectLst/>
                <a:latin typeface="arial" panose="020B0604020202020204" pitchFamily="34" charset="0"/>
              </a:rPr>
              <a:t> like-minded, similar aged people.</a:t>
            </a:r>
            <a:endParaRPr lang="en-GB" sz="800" dirty="0"/>
          </a:p>
        </p:txBody>
      </p:sp>
      <p:sp>
        <p:nvSpPr>
          <p:cNvPr id="8" name="TextBox 7">
            <a:extLst>
              <a:ext uri="{FF2B5EF4-FFF2-40B4-BE49-F238E27FC236}">
                <a16:creationId xmlns:a16="http://schemas.microsoft.com/office/drawing/2014/main" id="{183AE48D-0E57-4816-AAA2-D542B1A75A72}"/>
              </a:ext>
            </a:extLst>
          </p:cNvPr>
          <p:cNvSpPr txBox="1"/>
          <p:nvPr/>
        </p:nvSpPr>
        <p:spPr>
          <a:xfrm>
            <a:off x="4286380" y="1126297"/>
            <a:ext cx="2167207" cy="338554"/>
          </a:xfrm>
          <a:prstGeom prst="rect">
            <a:avLst/>
          </a:prstGeom>
          <a:solidFill>
            <a:schemeClr val="bg1"/>
          </a:solidFill>
          <a:ln>
            <a:solidFill>
              <a:schemeClr val="tx1"/>
            </a:solidFill>
          </a:ln>
        </p:spPr>
        <p:txBody>
          <a:bodyPr wrap="square">
            <a:spAutoFit/>
          </a:bodyPr>
          <a:lstStyle/>
          <a:p>
            <a:r>
              <a:rPr lang="en-GB" sz="800" b="0" i="0" dirty="0">
                <a:solidFill>
                  <a:srgbClr val="222222"/>
                </a:solidFill>
                <a:effectLst/>
                <a:latin typeface="arial" panose="020B0604020202020204" pitchFamily="34" charset="0"/>
              </a:rPr>
              <a:t>A shop that gives medical advice, prepares and dispenses drugs and medicines.</a:t>
            </a:r>
            <a:endParaRPr lang="en-GB" sz="800" dirty="0"/>
          </a:p>
        </p:txBody>
      </p:sp>
    </p:spTree>
    <p:extLst>
      <p:ext uri="{BB962C8B-B14F-4D97-AF65-F5344CB8AC3E}">
        <p14:creationId xmlns:p14="http://schemas.microsoft.com/office/powerpoint/2010/main" val="27097369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66887918"/>
              </p:ext>
            </p:extLst>
          </p:nvPr>
        </p:nvGraphicFramePr>
        <p:xfrm>
          <a:off x="133165" y="172053"/>
          <a:ext cx="7386221" cy="64462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D04258EC-1C7B-4F68-8E28-E7FFA4469610}"/>
              </a:ext>
            </a:extLst>
          </p:cNvPr>
          <p:cNvSpPr txBox="1"/>
          <p:nvPr/>
        </p:nvSpPr>
        <p:spPr>
          <a:xfrm>
            <a:off x="6653813" y="5005982"/>
            <a:ext cx="2654424" cy="1754326"/>
          </a:xfrm>
          <a:prstGeom prst="rect">
            <a:avLst/>
          </a:prstGeom>
          <a:solidFill>
            <a:schemeClr val="bg1">
              <a:lumMod val="75000"/>
            </a:schemeClr>
          </a:solidFill>
          <a:ln>
            <a:solidFill>
              <a:schemeClr val="tx1"/>
            </a:solidFill>
          </a:ln>
        </p:spPr>
        <p:txBody>
          <a:bodyPr wrap="square" rtlCol="0">
            <a:spAutoFit/>
          </a:bodyPr>
          <a:lstStyle/>
          <a:p>
            <a:pPr algn="ctr"/>
            <a:r>
              <a:rPr lang="en-GB" u="sng" dirty="0">
                <a:solidFill>
                  <a:srgbClr val="FF0000"/>
                </a:solidFill>
              </a:rPr>
              <a:t>Common exam mistake 1</a:t>
            </a: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
        <p:nvSpPr>
          <p:cNvPr id="7" name="TextBox 6">
            <a:extLst>
              <a:ext uri="{FF2B5EF4-FFF2-40B4-BE49-F238E27FC236}">
                <a16:creationId xmlns:a16="http://schemas.microsoft.com/office/drawing/2014/main" id="{2949B015-84EB-4D52-8AFE-F09047BE86AA}"/>
              </a:ext>
            </a:extLst>
          </p:cNvPr>
          <p:cNvSpPr txBox="1"/>
          <p:nvPr/>
        </p:nvSpPr>
        <p:spPr>
          <a:xfrm>
            <a:off x="9404411" y="5005982"/>
            <a:ext cx="2654424" cy="1754326"/>
          </a:xfrm>
          <a:prstGeom prst="rect">
            <a:avLst/>
          </a:prstGeom>
          <a:solidFill>
            <a:schemeClr val="bg1">
              <a:lumMod val="75000"/>
            </a:schemeClr>
          </a:solidFill>
          <a:ln>
            <a:solidFill>
              <a:schemeClr val="tx1"/>
            </a:solidFill>
          </a:ln>
        </p:spPr>
        <p:txBody>
          <a:bodyPr wrap="square" rtlCol="0">
            <a:spAutoFit/>
          </a:bodyPr>
          <a:lstStyle/>
          <a:p>
            <a:pPr algn="ctr"/>
            <a:r>
              <a:rPr lang="en-GB" u="sng" dirty="0">
                <a:solidFill>
                  <a:srgbClr val="FF0000"/>
                </a:solidFill>
              </a:rPr>
              <a:t>Common exam mistake 2</a:t>
            </a: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a:p>
            <a:pPr algn="ctr"/>
            <a:endParaRPr lang="en-GB" dirty="0">
              <a:solidFill>
                <a:srgbClr val="FF0000"/>
              </a:solidFill>
            </a:endParaRPr>
          </a:p>
        </p:txBody>
      </p:sp>
      <p:sp>
        <p:nvSpPr>
          <p:cNvPr id="9" name="TextBox 8">
            <a:extLst>
              <a:ext uri="{FF2B5EF4-FFF2-40B4-BE49-F238E27FC236}">
                <a16:creationId xmlns:a16="http://schemas.microsoft.com/office/drawing/2014/main" id="{445A328A-6622-4B66-8FB3-A5F01741C716}"/>
              </a:ext>
            </a:extLst>
          </p:cNvPr>
          <p:cNvSpPr txBox="1"/>
          <p:nvPr/>
        </p:nvSpPr>
        <p:spPr>
          <a:xfrm>
            <a:off x="5588493" y="239735"/>
            <a:ext cx="1846556" cy="769441"/>
          </a:xfrm>
          <a:prstGeom prst="rect">
            <a:avLst/>
          </a:prstGeom>
          <a:solidFill>
            <a:schemeClr val="bg1"/>
          </a:solidFill>
          <a:ln>
            <a:solidFill>
              <a:schemeClr val="tx1"/>
            </a:solidFill>
          </a:ln>
        </p:spPr>
        <p:txBody>
          <a:bodyPr wrap="square" rtlCol="0">
            <a:spAutoFit/>
          </a:bodyPr>
          <a:lstStyle/>
          <a:p>
            <a:r>
              <a:rPr lang="en-GB" sz="1100" dirty="0"/>
              <a:t>In the community - short sessions where children and parents/carers can stay and play.</a:t>
            </a:r>
          </a:p>
        </p:txBody>
      </p:sp>
      <p:sp>
        <p:nvSpPr>
          <p:cNvPr id="10" name="TextBox 9">
            <a:extLst>
              <a:ext uri="{FF2B5EF4-FFF2-40B4-BE49-F238E27FC236}">
                <a16:creationId xmlns:a16="http://schemas.microsoft.com/office/drawing/2014/main" id="{B201B4C3-499B-4A2E-B002-1028FB5EB4DE}"/>
              </a:ext>
            </a:extLst>
          </p:cNvPr>
          <p:cNvSpPr txBox="1"/>
          <p:nvPr/>
        </p:nvSpPr>
        <p:spPr>
          <a:xfrm>
            <a:off x="6596108" y="1322810"/>
            <a:ext cx="1846556" cy="600164"/>
          </a:xfrm>
          <a:prstGeom prst="rect">
            <a:avLst/>
          </a:prstGeom>
          <a:solidFill>
            <a:schemeClr val="bg1"/>
          </a:solidFill>
          <a:ln>
            <a:solidFill>
              <a:schemeClr val="tx1"/>
            </a:solidFill>
          </a:ln>
        </p:spPr>
        <p:txBody>
          <a:bodyPr wrap="square" rtlCol="0">
            <a:spAutoFit/>
          </a:bodyPr>
          <a:lstStyle/>
          <a:p>
            <a:endParaRPr lang="en-GB" sz="1100" dirty="0"/>
          </a:p>
          <a:p>
            <a:endParaRPr lang="en-GB" sz="1100" dirty="0"/>
          </a:p>
          <a:p>
            <a:endParaRPr lang="en-GB" sz="1100" dirty="0"/>
          </a:p>
        </p:txBody>
      </p:sp>
      <p:sp>
        <p:nvSpPr>
          <p:cNvPr id="11" name="TextBox 10">
            <a:extLst>
              <a:ext uri="{FF2B5EF4-FFF2-40B4-BE49-F238E27FC236}">
                <a16:creationId xmlns:a16="http://schemas.microsoft.com/office/drawing/2014/main" id="{B1090776-2C4E-4544-B561-B6F2F74EFC9B}"/>
              </a:ext>
            </a:extLst>
          </p:cNvPr>
          <p:cNvSpPr txBox="1"/>
          <p:nvPr/>
        </p:nvSpPr>
        <p:spPr>
          <a:xfrm>
            <a:off x="9404411" y="3150549"/>
            <a:ext cx="2654424" cy="1754326"/>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GB" u="sng" dirty="0">
                <a:solidFill>
                  <a:srgbClr val="FF0000"/>
                </a:solidFill>
              </a:rPr>
              <a:t>Exam Tip</a:t>
            </a: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a:p>
            <a:endParaRPr lang="en-GB" dirty="0">
              <a:solidFill>
                <a:srgbClr val="FF0000"/>
              </a:solidFill>
            </a:endParaRPr>
          </a:p>
        </p:txBody>
      </p:sp>
      <p:sp>
        <p:nvSpPr>
          <p:cNvPr id="12" name="TextBox 11">
            <a:extLst>
              <a:ext uri="{FF2B5EF4-FFF2-40B4-BE49-F238E27FC236}">
                <a16:creationId xmlns:a16="http://schemas.microsoft.com/office/drawing/2014/main" id="{A437F5EE-A1F8-4084-8A20-D635C4394827}"/>
              </a:ext>
            </a:extLst>
          </p:cNvPr>
          <p:cNvSpPr txBox="1"/>
          <p:nvPr/>
        </p:nvSpPr>
        <p:spPr>
          <a:xfrm>
            <a:off x="9404411" y="97692"/>
            <a:ext cx="2654424" cy="1477328"/>
          </a:xfrm>
          <a:prstGeom prst="rect">
            <a:avLst/>
          </a:prstGeom>
          <a:solidFill>
            <a:schemeClr val="accent1">
              <a:lumMod val="60000"/>
              <a:lumOff val="40000"/>
            </a:schemeClr>
          </a:solidFill>
          <a:ln>
            <a:solidFill>
              <a:schemeClr val="tx1"/>
            </a:solidFill>
          </a:ln>
        </p:spPr>
        <p:txBody>
          <a:bodyPr wrap="square" rtlCol="0">
            <a:spAutoFit/>
          </a:bodyPr>
          <a:lstStyle/>
          <a:p>
            <a:pPr algn="ctr"/>
            <a:r>
              <a:rPr lang="en-GB" u="sng" dirty="0"/>
              <a:t>Page 12 - Activity</a:t>
            </a:r>
          </a:p>
          <a:p>
            <a:pPr algn="ctr"/>
            <a:endParaRPr lang="en-GB" dirty="0"/>
          </a:p>
          <a:p>
            <a:pPr algn="ctr"/>
            <a:r>
              <a:rPr lang="en-GB" dirty="0"/>
              <a:t>Write examples of the services provided by each of the types of settings.</a:t>
            </a:r>
          </a:p>
        </p:txBody>
      </p:sp>
      <p:sp>
        <p:nvSpPr>
          <p:cNvPr id="13" name="TextBox 12">
            <a:extLst>
              <a:ext uri="{FF2B5EF4-FFF2-40B4-BE49-F238E27FC236}">
                <a16:creationId xmlns:a16="http://schemas.microsoft.com/office/drawing/2014/main" id="{68E8E4FF-078C-4D54-9A10-75315BD8B8B8}"/>
              </a:ext>
            </a:extLst>
          </p:cNvPr>
          <p:cNvSpPr txBox="1"/>
          <p:nvPr/>
        </p:nvSpPr>
        <p:spPr>
          <a:xfrm>
            <a:off x="7716176" y="4258544"/>
            <a:ext cx="1592061" cy="646331"/>
          </a:xfrm>
          <a:prstGeom prst="rect">
            <a:avLst/>
          </a:prstGeom>
          <a:noFill/>
        </p:spPr>
        <p:txBody>
          <a:bodyPr wrap="square" rtlCol="0">
            <a:spAutoFit/>
          </a:bodyPr>
          <a:lstStyle/>
          <a:p>
            <a:pPr algn="ctr"/>
            <a:r>
              <a:rPr lang="en-GB" dirty="0"/>
              <a:t>Page 32/33 Revision guide</a:t>
            </a:r>
          </a:p>
        </p:txBody>
      </p:sp>
    </p:spTree>
    <p:extLst>
      <p:ext uri="{BB962C8B-B14F-4D97-AF65-F5344CB8AC3E}">
        <p14:creationId xmlns:p14="http://schemas.microsoft.com/office/powerpoint/2010/main" val="30071605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1E4DB-7FD1-4707-BE21-789D8D78071B}"/>
              </a:ext>
            </a:extLst>
          </p:cNvPr>
          <p:cNvSpPr>
            <a:spLocks noGrp="1"/>
          </p:cNvSpPr>
          <p:nvPr>
            <p:ph type="title"/>
          </p:nvPr>
        </p:nvSpPr>
        <p:spPr>
          <a:xfrm>
            <a:off x="838200" y="137800"/>
            <a:ext cx="10515600" cy="803234"/>
          </a:xfrm>
        </p:spPr>
        <p:txBody>
          <a:bodyPr>
            <a:normAutofit fontScale="90000"/>
          </a:bodyPr>
          <a:lstStyle/>
          <a:p>
            <a:pPr algn="ctr"/>
            <a:r>
              <a:rPr lang="en-GB" sz="2800" b="1" u="sng" dirty="0"/>
              <a:t>Values of care to be applied in </a:t>
            </a:r>
            <a:r>
              <a:rPr lang="en-GB" sz="2800" b="1" u="sng" dirty="0">
                <a:solidFill>
                  <a:srgbClr val="FF0000"/>
                </a:solidFill>
              </a:rPr>
              <a:t>early years and  education</a:t>
            </a:r>
            <a:r>
              <a:rPr lang="en-GB" sz="2800" b="1" u="sng" dirty="0"/>
              <a:t> settings (page 11)</a:t>
            </a:r>
            <a:br>
              <a:rPr lang="en-GB" sz="2800" b="1" u="sng" dirty="0"/>
            </a:br>
            <a:r>
              <a:rPr lang="en-GB" sz="2800" b="1" u="sng" dirty="0"/>
              <a:t>Learn these and what they mean</a:t>
            </a:r>
          </a:p>
        </p:txBody>
      </p:sp>
      <p:sp>
        <p:nvSpPr>
          <p:cNvPr id="3" name="Content Placeholder 2">
            <a:extLst>
              <a:ext uri="{FF2B5EF4-FFF2-40B4-BE49-F238E27FC236}">
                <a16:creationId xmlns:a16="http://schemas.microsoft.com/office/drawing/2014/main" id="{2B4E631C-6440-4F45-9C7A-44D1009DF14A}"/>
              </a:ext>
            </a:extLst>
          </p:cNvPr>
          <p:cNvSpPr>
            <a:spLocks noGrp="1"/>
          </p:cNvSpPr>
          <p:nvPr>
            <p:ph idx="1"/>
          </p:nvPr>
        </p:nvSpPr>
        <p:spPr>
          <a:xfrm>
            <a:off x="443877" y="1193906"/>
            <a:ext cx="4630943" cy="5382111"/>
          </a:xfrm>
        </p:spPr>
        <p:txBody>
          <a:bodyPr>
            <a:normAutofit fontScale="85000" lnSpcReduction="20000"/>
          </a:bodyPr>
          <a:lstStyle/>
          <a:p>
            <a:pPr marL="514350" indent="-514350">
              <a:buFont typeface="+mj-lt"/>
              <a:buAutoNum type="arabicPeriod"/>
            </a:pPr>
            <a:r>
              <a:rPr lang="en-GB" dirty="0"/>
              <a:t>Ensuring the welfare of the child is paramount</a:t>
            </a:r>
          </a:p>
          <a:p>
            <a:pPr marL="514350" indent="-514350">
              <a:buFont typeface="+mj-lt"/>
              <a:buAutoNum type="arabicPeriod"/>
            </a:pPr>
            <a:r>
              <a:rPr lang="en-GB" dirty="0"/>
              <a:t>Keeping children safe, and maintaining a safe and healthy environment</a:t>
            </a:r>
          </a:p>
          <a:p>
            <a:pPr marL="514350" indent="-514350">
              <a:buFont typeface="+mj-lt"/>
              <a:buAutoNum type="arabicPeriod"/>
            </a:pPr>
            <a:r>
              <a:rPr lang="en-GB" dirty="0"/>
              <a:t>Working in partnership with parents/guardians and families</a:t>
            </a:r>
          </a:p>
          <a:p>
            <a:pPr marL="514350" indent="-514350">
              <a:buFont typeface="+mj-lt"/>
              <a:buAutoNum type="arabicPeriod"/>
            </a:pPr>
            <a:r>
              <a:rPr lang="en-GB" dirty="0"/>
              <a:t>Encouraging children’s learning and development</a:t>
            </a:r>
          </a:p>
          <a:p>
            <a:pPr marL="514350" indent="-514350">
              <a:buFont typeface="+mj-lt"/>
              <a:buAutoNum type="arabicPeriod"/>
            </a:pPr>
            <a:r>
              <a:rPr lang="en-GB" dirty="0"/>
              <a:t>Valuing diversity</a:t>
            </a:r>
          </a:p>
          <a:p>
            <a:pPr marL="514350" indent="-514350">
              <a:buFont typeface="+mj-lt"/>
              <a:buAutoNum type="arabicPeriod"/>
            </a:pPr>
            <a:r>
              <a:rPr lang="en-GB" dirty="0"/>
              <a:t>Ensuring equality of opportunity</a:t>
            </a:r>
          </a:p>
          <a:p>
            <a:pPr marL="514350" indent="-514350">
              <a:buFont typeface="+mj-lt"/>
              <a:buAutoNum type="arabicPeriod"/>
            </a:pPr>
            <a:r>
              <a:rPr lang="en-GB" dirty="0"/>
              <a:t>Practising anti-discrimination</a:t>
            </a:r>
          </a:p>
          <a:p>
            <a:pPr marL="514350" indent="-514350">
              <a:buFont typeface="+mj-lt"/>
              <a:buAutoNum type="arabicPeriod"/>
            </a:pPr>
            <a:r>
              <a:rPr lang="en-GB" dirty="0"/>
              <a:t>Ensuring confidentiality</a:t>
            </a:r>
          </a:p>
          <a:p>
            <a:pPr marL="514350" indent="-514350">
              <a:buFont typeface="+mj-lt"/>
              <a:buAutoNum type="arabicPeriod"/>
            </a:pPr>
            <a:r>
              <a:rPr lang="en-GB" dirty="0"/>
              <a:t>Working with other professionals</a:t>
            </a:r>
          </a:p>
        </p:txBody>
      </p:sp>
      <p:pic>
        <p:nvPicPr>
          <p:cNvPr id="1026" name="Picture 2" descr="Child Safety – Shield Academy | Dedicated to improving coaching standards  in grass roots football">
            <a:extLst>
              <a:ext uri="{FF2B5EF4-FFF2-40B4-BE49-F238E27FC236}">
                <a16:creationId xmlns:a16="http://schemas.microsoft.com/office/drawing/2014/main" id="{AADB5E0F-9277-4F29-8A21-E5E0E7BCD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0022" y="5363139"/>
            <a:ext cx="1637297" cy="11297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ffice Policy and Procedures to Preserve Patient Confidentiality | Small  Business - Chron.com">
            <a:extLst>
              <a:ext uri="{FF2B5EF4-FFF2-40B4-BE49-F238E27FC236}">
                <a16:creationId xmlns:a16="http://schemas.microsoft.com/office/drawing/2014/main" id="{B51E2059-5555-4058-914C-0CDCF2A793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51019" y="5481562"/>
            <a:ext cx="1776729" cy="11931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clusion and Diversity | Jacobs">
            <a:extLst>
              <a:ext uri="{FF2B5EF4-FFF2-40B4-BE49-F238E27FC236}">
                <a16:creationId xmlns:a16="http://schemas.microsoft.com/office/drawing/2014/main" id="{4733FFDD-BBD2-41AF-8325-1572845F69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52666" y="989646"/>
            <a:ext cx="1899987" cy="100551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anti-discrimination">
            <a:extLst>
              <a:ext uri="{FF2B5EF4-FFF2-40B4-BE49-F238E27FC236}">
                <a16:creationId xmlns:a16="http://schemas.microsoft.com/office/drawing/2014/main" id="{B19380AC-6B32-48F5-BC60-56347AB3BA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03324" y="3783861"/>
            <a:ext cx="1480149" cy="121103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encouraging learning">
            <a:extLst>
              <a:ext uri="{FF2B5EF4-FFF2-40B4-BE49-F238E27FC236}">
                <a16:creationId xmlns:a16="http://schemas.microsoft.com/office/drawing/2014/main" id="{63DE1321-0DEC-4AB7-BCC8-A990772E54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4206" y="4491756"/>
            <a:ext cx="1433917" cy="152154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ee the source image">
            <a:extLst>
              <a:ext uri="{FF2B5EF4-FFF2-40B4-BE49-F238E27FC236}">
                <a16:creationId xmlns:a16="http://schemas.microsoft.com/office/drawing/2014/main" id="{FD1D0CC2-27DD-4D50-804F-41AF5445A5D7}"/>
              </a:ext>
            </a:extLst>
          </p:cNvPr>
          <p:cNvPicPr>
            <a:picLocks noChangeAspect="1" noChangeArrowheads="1"/>
          </p:cNvPicPr>
          <p:nvPr/>
        </p:nvPicPr>
        <p:blipFill rotWithShape="1">
          <a:blip r:embed="rId7" cstate="hqprint">
            <a:extLst>
              <a:ext uri="{28A0092B-C50C-407E-A947-70E740481C1C}">
                <a14:useLocalDpi xmlns:a14="http://schemas.microsoft.com/office/drawing/2010/main" val="0"/>
              </a:ext>
            </a:extLst>
          </a:blip>
          <a:srcRect r="33637"/>
          <a:stretch/>
        </p:blipFill>
        <p:spPr bwMode="auto">
          <a:xfrm>
            <a:off x="7874708" y="3628605"/>
            <a:ext cx="1911946" cy="152154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welfare of the child is paramount uk">
            <a:extLst>
              <a:ext uri="{FF2B5EF4-FFF2-40B4-BE49-F238E27FC236}">
                <a16:creationId xmlns:a16="http://schemas.microsoft.com/office/drawing/2014/main" id="{1D662EF9-A060-499D-A266-384EDB7C91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52666" y="2847005"/>
            <a:ext cx="1765383" cy="116398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equality of opportunity">
            <a:extLst>
              <a:ext uri="{FF2B5EF4-FFF2-40B4-BE49-F238E27FC236}">
                <a16:creationId xmlns:a16="http://schemas.microsoft.com/office/drawing/2014/main" id="{DBB05656-DAEF-41E8-9101-EEF5EE9F3D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94052" y="2331475"/>
            <a:ext cx="2246179" cy="112973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ee the source image">
            <a:extLst>
              <a:ext uri="{FF2B5EF4-FFF2-40B4-BE49-F238E27FC236}">
                <a16:creationId xmlns:a16="http://schemas.microsoft.com/office/drawing/2014/main" id="{307A27D7-CF6B-4B49-AB63-859606EB2E54}"/>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t="21521" b="29600"/>
          <a:stretch/>
        </p:blipFill>
        <p:spPr bwMode="auto">
          <a:xfrm>
            <a:off x="6370516" y="1064816"/>
            <a:ext cx="2959017" cy="1099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777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Child Safety – Shield Academy | Dedicated to improving coaching standards  in grass roots football">
            <a:extLst>
              <a:ext uri="{FF2B5EF4-FFF2-40B4-BE49-F238E27FC236}">
                <a16:creationId xmlns:a16="http://schemas.microsoft.com/office/drawing/2014/main" id="{AADB5E0F-9277-4F29-8A21-E5E0E7BCDF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5461" y="3218922"/>
            <a:ext cx="2742906" cy="189260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Office Policy and Procedures to Preserve Patient Confidentiality | Small  Business - Chron.com">
            <a:extLst>
              <a:ext uri="{FF2B5EF4-FFF2-40B4-BE49-F238E27FC236}">
                <a16:creationId xmlns:a16="http://schemas.microsoft.com/office/drawing/2014/main" id="{B51E2059-5555-4058-914C-0CDCF2A793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4948" y="4735982"/>
            <a:ext cx="2616241" cy="17568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nclusion and Diversity | Jacobs">
            <a:extLst>
              <a:ext uri="{FF2B5EF4-FFF2-40B4-BE49-F238E27FC236}">
                <a16:creationId xmlns:a16="http://schemas.microsoft.com/office/drawing/2014/main" id="{4733FFDD-BBD2-41AF-8325-1572845F69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9750" y="1024789"/>
            <a:ext cx="3162182" cy="167349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anti-discrimination">
            <a:extLst>
              <a:ext uri="{FF2B5EF4-FFF2-40B4-BE49-F238E27FC236}">
                <a16:creationId xmlns:a16="http://schemas.microsoft.com/office/drawing/2014/main" id="{B19380AC-6B32-48F5-BC60-56347AB3BA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3896" y="813554"/>
            <a:ext cx="2234420" cy="182816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encouraging learning">
            <a:extLst>
              <a:ext uri="{FF2B5EF4-FFF2-40B4-BE49-F238E27FC236}">
                <a16:creationId xmlns:a16="http://schemas.microsoft.com/office/drawing/2014/main" id="{63DE1321-0DEC-4AB7-BCC8-A990772E54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567876"/>
            <a:ext cx="1893066" cy="200875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ee the source image">
            <a:extLst>
              <a:ext uri="{FF2B5EF4-FFF2-40B4-BE49-F238E27FC236}">
                <a16:creationId xmlns:a16="http://schemas.microsoft.com/office/drawing/2014/main" id="{FD1D0CC2-27DD-4D50-804F-41AF5445A5D7}"/>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33637"/>
          <a:stretch/>
        </p:blipFill>
        <p:spPr bwMode="auto">
          <a:xfrm>
            <a:off x="5577848" y="2543531"/>
            <a:ext cx="2420932" cy="192660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Image result for welfare of the child is paramount uk">
            <a:extLst>
              <a:ext uri="{FF2B5EF4-FFF2-40B4-BE49-F238E27FC236}">
                <a16:creationId xmlns:a16="http://schemas.microsoft.com/office/drawing/2014/main" id="{1D662EF9-A060-499D-A266-384EDB7C91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49240" y="4672126"/>
            <a:ext cx="2858316" cy="188460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equality of opportunity">
            <a:extLst>
              <a:ext uri="{FF2B5EF4-FFF2-40B4-BE49-F238E27FC236}">
                <a16:creationId xmlns:a16="http://schemas.microsoft.com/office/drawing/2014/main" id="{DBB05656-DAEF-41E8-9101-EEF5EE9F3D1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3633" y="2812763"/>
            <a:ext cx="2906895" cy="146204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ee the source image">
            <a:extLst>
              <a:ext uri="{FF2B5EF4-FFF2-40B4-BE49-F238E27FC236}">
                <a16:creationId xmlns:a16="http://schemas.microsoft.com/office/drawing/2014/main" id="{307A27D7-CF6B-4B49-AB63-859606EB2E54}"/>
              </a:ext>
            </a:extLst>
          </p:cNvPr>
          <p:cNvPicPr>
            <a:picLocks noChangeAspect="1" noChangeArrowheads="1"/>
          </p:cNvPicPr>
          <p:nvPr/>
        </p:nvPicPr>
        <p:blipFill rotWithShape="1">
          <a:blip r:embed="rId10" cstate="hqprint">
            <a:extLst>
              <a:ext uri="{28A0092B-C50C-407E-A947-70E740481C1C}">
                <a14:useLocalDpi xmlns:a14="http://schemas.microsoft.com/office/drawing/2010/main" val="0"/>
              </a:ext>
            </a:extLst>
          </a:blip>
          <a:srcRect t="21521" b="29600"/>
          <a:stretch/>
        </p:blipFill>
        <p:spPr bwMode="auto">
          <a:xfrm>
            <a:off x="400189" y="1024789"/>
            <a:ext cx="3783865" cy="1405692"/>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
            <a:extLst>
              <a:ext uri="{FF2B5EF4-FFF2-40B4-BE49-F238E27FC236}">
                <a16:creationId xmlns:a16="http://schemas.microsoft.com/office/drawing/2014/main" id="{9FA9E830-5953-489A-B4B6-A48E9C4C3476}"/>
              </a:ext>
            </a:extLst>
          </p:cNvPr>
          <p:cNvSpPr>
            <a:spLocks noGrp="1"/>
          </p:cNvSpPr>
          <p:nvPr>
            <p:ph type="title"/>
          </p:nvPr>
        </p:nvSpPr>
        <p:spPr>
          <a:xfrm>
            <a:off x="1033389" y="155816"/>
            <a:ext cx="10515600" cy="575908"/>
          </a:xfrm>
        </p:spPr>
        <p:txBody>
          <a:bodyPr>
            <a:normAutofit/>
          </a:bodyPr>
          <a:lstStyle/>
          <a:p>
            <a:pPr algn="ctr"/>
            <a:r>
              <a:rPr lang="en-GB" sz="2800" b="1" u="sng" dirty="0"/>
              <a:t>Values of care to be applied in </a:t>
            </a:r>
            <a:r>
              <a:rPr lang="en-GB" sz="2800" b="1" u="sng" dirty="0">
                <a:solidFill>
                  <a:srgbClr val="FF0000"/>
                </a:solidFill>
              </a:rPr>
              <a:t>early years and  education</a:t>
            </a:r>
            <a:r>
              <a:rPr lang="en-GB" sz="2800" b="1" u="sng" dirty="0"/>
              <a:t> settings (</a:t>
            </a:r>
            <a:r>
              <a:rPr lang="en-GB" sz="2800" b="1" u="sng" dirty="0" err="1"/>
              <a:t>pg</a:t>
            </a:r>
            <a:r>
              <a:rPr lang="en-GB" sz="2800" b="1" u="sng" dirty="0"/>
              <a:t> 11)</a:t>
            </a:r>
          </a:p>
        </p:txBody>
      </p:sp>
    </p:spTree>
    <p:extLst>
      <p:ext uri="{BB962C8B-B14F-4D97-AF65-F5344CB8AC3E}">
        <p14:creationId xmlns:p14="http://schemas.microsoft.com/office/powerpoint/2010/main" val="3377720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a:latin typeface="Aharoni" panose="02010803020104030203" pitchFamily="2" charset="-79"/>
                <a:cs typeface="Aharoni" panose="02010803020104030203" pitchFamily="2" charset="-79"/>
              </a:rPr>
              <a:t>	</a:t>
            </a:r>
            <a:r>
              <a:rPr lang="en-GB" sz="2000" b="1">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a:latin typeface="Arial Rounded MT Bold" panose="020F0704030504030204" pitchFamily="34" charset="0"/>
              </a:rPr>
              <a:t>RO21 – LO2</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529120"/>
            <a:ext cx="10175933" cy="400110"/>
          </a:xfrm>
          <a:prstGeom prst="rect">
            <a:avLst/>
          </a:prstGeom>
          <a:solidFill>
            <a:schemeClr val="bg1"/>
          </a:solidFill>
          <a:ln>
            <a:solidFill>
              <a:schemeClr val="bg1"/>
            </a:solidFill>
          </a:ln>
        </p:spPr>
        <p:txBody>
          <a:bodyPr wrap="square" rtlCol="0">
            <a:spAutoFit/>
          </a:bodyPr>
          <a:lstStyle/>
          <a:p>
            <a:pPr algn="ctr"/>
            <a:r>
              <a:rPr lang="en-GB" sz="2000" b="1">
                <a:latin typeface="Arial Rounded MT Bold" panose="020F0704030504030204" pitchFamily="34" charset="0"/>
              </a:rPr>
              <a:t>Essential values of care for use with individuals in care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791476" y="1048559"/>
            <a:ext cx="10175933" cy="954107"/>
          </a:xfrm>
          <a:prstGeom prst="rect">
            <a:avLst/>
          </a:prstGeom>
          <a:solidFill>
            <a:srgbClr val="FF0000"/>
          </a:solidFill>
          <a:ln w="44450">
            <a:solidFill>
              <a:schemeClr val="bg1"/>
            </a:solidFill>
            <a:bevel/>
          </a:ln>
        </p:spPr>
        <p:txBody>
          <a:bodyPr wrap="square" rtlCol="0">
            <a:spAutoFit/>
          </a:bodyPr>
          <a:lstStyle/>
          <a:p>
            <a:pPr algn="ctr"/>
            <a:r>
              <a:rPr lang="en-GB" sz="2800" b="1" u="sng" dirty="0">
                <a:latin typeface="Arial Rounded MT Bold" panose="020F0704030504030204" pitchFamily="34" charset="0"/>
              </a:rPr>
              <a:t>Revisit</a:t>
            </a:r>
          </a:p>
          <a:p>
            <a:pPr algn="ctr"/>
            <a:r>
              <a:rPr lang="en-GB" sz="2800" b="1" dirty="0">
                <a:latin typeface="Arial Rounded MT Bold" panose="020F0704030504030204" pitchFamily="34" charset="0"/>
              </a:rPr>
              <a:t>Why it is important to maintain the rights of individuals </a:t>
            </a:r>
          </a:p>
        </p:txBody>
      </p:sp>
      <p:sp>
        <p:nvSpPr>
          <p:cNvPr id="13" name="TextBox 12">
            <a:extLst>
              <a:ext uri="{FF2B5EF4-FFF2-40B4-BE49-F238E27FC236}">
                <a16:creationId xmlns:a16="http://schemas.microsoft.com/office/drawing/2014/main" id="{67496791-C141-4456-9215-A15B87845001}"/>
              </a:ext>
            </a:extLst>
          </p:cNvPr>
          <p:cNvSpPr txBox="1"/>
          <p:nvPr/>
        </p:nvSpPr>
        <p:spPr>
          <a:xfrm>
            <a:off x="133486" y="2409791"/>
            <a:ext cx="5737333"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Learning Intent – LO2</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293655" y="2409791"/>
            <a:ext cx="5694948" cy="400110"/>
          </a:xfrm>
          <a:prstGeom prst="rect">
            <a:avLst/>
          </a:prstGeom>
          <a:solidFill>
            <a:schemeClr val="bg1"/>
          </a:solidFill>
          <a:ln w="44450">
            <a:solidFill>
              <a:schemeClr val="bg1"/>
            </a:solidFill>
          </a:ln>
        </p:spPr>
        <p:txBody>
          <a:bodyPr wrap="square" rtlCol="0">
            <a:spAutoFit/>
          </a:bodyPr>
          <a:lstStyle/>
          <a:p>
            <a:pPr algn="ctr"/>
            <a:r>
              <a:rPr lang="en-GB" sz="2000" b="1">
                <a:solidFill>
                  <a:srgbClr val="FF0000"/>
                </a:solidFill>
                <a:latin typeface="Arial Rounded MT Bold" panose="020F0704030504030204" pitchFamily="34" charset="0"/>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293655" y="2941635"/>
            <a:ext cx="5694948" cy="2862322"/>
          </a:xfrm>
          <a:prstGeom prst="rect">
            <a:avLst/>
          </a:prstGeom>
          <a:noFill/>
          <a:ln w="44450">
            <a:solidFill>
              <a:schemeClr val="bg1"/>
            </a:solidFill>
          </a:ln>
        </p:spPr>
        <p:txBody>
          <a:bodyPr wrap="square" rtlCol="0">
            <a:spAutoFit/>
          </a:bodyPr>
          <a:lstStyle/>
          <a:p>
            <a:r>
              <a:rPr lang="en-GB" sz="2000" dirty="0">
                <a:latin typeface="Arial Rounded MT Bold" panose="020F0704030504030204" pitchFamily="34" charset="0"/>
              </a:rPr>
              <a:t>Know the values of care in health and social care: </a:t>
            </a:r>
          </a:p>
          <a:p>
            <a:pPr marL="342900" indent="-342900">
              <a:buFont typeface="Wingdings" panose="05000000000000000000" pitchFamily="2" charset="2"/>
              <a:buChar char="q"/>
            </a:pPr>
            <a:r>
              <a:rPr lang="en-GB" sz="2000" dirty="0">
                <a:latin typeface="Arial Rounded MT Bold" panose="020F0704030504030204" pitchFamily="34" charset="0"/>
              </a:rPr>
              <a:t>by promoting equality and diversity </a:t>
            </a:r>
          </a:p>
          <a:p>
            <a:pPr marL="342900" indent="-342900">
              <a:buFont typeface="Wingdings" panose="05000000000000000000" pitchFamily="2" charset="2"/>
              <a:buChar char="q"/>
            </a:pPr>
            <a:r>
              <a:rPr lang="en-GB" sz="2000" dirty="0">
                <a:latin typeface="Arial Rounded MT Bold" panose="020F0704030504030204" pitchFamily="34" charset="0"/>
              </a:rPr>
              <a:t>by maintaining confidentiality </a:t>
            </a:r>
          </a:p>
          <a:p>
            <a:pPr marL="342900" indent="-342900">
              <a:buFont typeface="Wingdings" panose="05000000000000000000" pitchFamily="2" charset="2"/>
              <a:buChar char="q"/>
            </a:pPr>
            <a:r>
              <a:rPr lang="en-GB" sz="2000" dirty="0">
                <a:latin typeface="Arial Rounded MT Bold" panose="020F0704030504030204" pitchFamily="34" charset="0"/>
              </a:rPr>
              <a:t>by promoting individuals’ rights and beliefs</a:t>
            </a:r>
          </a:p>
          <a:p>
            <a:pPr marL="342900" indent="-342900">
              <a:buFont typeface="Wingdings" panose="05000000000000000000" pitchFamily="2" charset="2"/>
              <a:buChar char="q"/>
            </a:pPr>
            <a:r>
              <a:rPr lang="en-GB" sz="2000" dirty="0">
                <a:latin typeface="Arial Rounded MT Bold" panose="020F0704030504030204" pitchFamily="34" charset="0"/>
              </a:rPr>
              <a:t>In an early years’ setting</a:t>
            </a:r>
          </a:p>
          <a:p>
            <a:pPr marL="342900" indent="-342900">
              <a:buFont typeface="Wingdings" panose="05000000000000000000" pitchFamily="2" charset="2"/>
              <a:buChar char="q"/>
            </a:pPr>
            <a:endParaRPr lang="en-GB" sz="2000" dirty="0">
              <a:latin typeface="Arial Rounded MT Bold" panose="020F0704030504030204" pitchFamily="34" charset="0"/>
            </a:endParaRPr>
          </a:p>
          <a:p>
            <a:r>
              <a:rPr lang="en-GB" sz="2000" dirty="0">
                <a:latin typeface="Arial Rounded MT Bold" panose="020F0704030504030204" pitchFamily="34" charset="0"/>
              </a:rPr>
              <a:t>PED/MC/PIRB</a:t>
            </a:r>
          </a:p>
        </p:txBody>
      </p:sp>
      <p:sp>
        <p:nvSpPr>
          <p:cNvPr id="17" name="TextBox 16">
            <a:extLst>
              <a:ext uri="{FF2B5EF4-FFF2-40B4-BE49-F238E27FC236}">
                <a16:creationId xmlns:a16="http://schemas.microsoft.com/office/drawing/2014/main" id="{26217492-D154-4B95-95EC-E8A6AD3D1546}"/>
              </a:ext>
            </a:extLst>
          </p:cNvPr>
          <p:cNvSpPr txBox="1"/>
          <p:nvPr/>
        </p:nvSpPr>
        <p:spPr>
          <a:xfrm>
            <a:off x="133487" y="2964505"/>
            <a:ext cx="5737332" cy="1477328"/>
          </a:xfrm>
          <a:prstGeom prst="rect">
            <a:avLst/>
          </a:prstGeom>
          <a:noFill/>
          <a:ln w="44450">
            <a:solidFill>
              <a:schemeClr val="bg1"/>
            </a:solidFill>
          </a:ln>
        </p:spPr>
        <p:txBody>
          <a:bodyPr wrap="square" rtlCol="0">
            <a:spAutoFit/>
          </a:bodyPr>
          <a:lstStyle/>
          <a:p>
            <a:endParaRPr lang="en-GB" dirty="0">
              <a:latin typeface="Arial Rounded MT Bold" panose="020F0704030504030204" pitchFamily="34" charset="0"/>
              <a:cs typeface="Aharoni" panose="02010803020104030203" pitchFamily="2" charset="-79"/>
            </a:endParaRPr>
          </a:p>
          <a:p>
            <a:r>
              <a:rPr lang="en-GB" dirty="0">
                <a:latin typeface="Arial Rounded MT Bold" panose="020F0704030504030204" pitchFamily="34" charset="0"/>
                <a:cs typeface="Aharoni" panose="02010803020104030203" pitchFamily="2" charset="-79"/>
              </a:rPr>
              <a:t>Understand the values of care and what they are in an early years’ </a:t>
            </a:r>
            <a:r>
              <a:rPr lang="en-GB" dirty="0" smtClean="0">
                <a:latin typeface="Arial Rounded MT Bold" panose="020F0704030504030204" pitchFamily="34" charset="0"/>
                <a:cs typeface="Aharoni" panose="02010803020104030203" pitchFamily="2" charset="-79"/>
              </a:rPr>
              <a:t>setting</a:t>
            </a:r>
          </a:p>
          <a:p>
            <a:r>
              <a:rPr lang="en-GB" dirty="0" smtClean="0">
                <a:latin typeface="Arial Rounded MT Bold" panose="020F0704030504030204" pitchFamily="34" charset="0"/>
                <a:cs typeface="Aharoni" panose="02010803020104030203" pitchFamily="2" charset="-79"/>
              </a:rPr>
              <a:t>Know the different types of settings</a:t>
            </a:r>
            <a:endParaRPr lang="en-GB" dirty="0">
              <a:latin typeface="Arial Rounded MT Bold" panose="020F0704030504030204" pitchFamily="34" charset="0"/>
              <a:cs typeface="Aharoni" panose="02010803020104030203" pitchFamily="2" charset="-79"/>
            </a:endParaRPr>
          </a:p>
          <a:p>
            <a:endParaRPr lang="en-GB" dirty="0">
              <a:latin typeface="Arial Rounded MT Bold" panose="020F0704030504030204" pitchFamily="34" charset="0"/>
              <a:cs typeface="Aharoni" panose="02010803020104030203" pitchFamily="2" charset="-79"/>
            </a:endParaRPr>
          </a:p>
        </p:txBody>
      </p:sp>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5986616"/>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17 September 2020</a:t>
            </a:fld>
            <a:endParaRPr lang="en-GB" sz="2800" b="1">
              <a:latin typeface="Arial Rounded MT Bold" panose="020F0704030504030204" pitchFamily="34" charset="0"/>
            </a:endParaRPr>
          </a:p>
        </p:txBody>
      </p:sp>
      <p:pic>
        <p:nvPicPr>
          <p:cNvPr id="2050" name="Picture 2" descr="Transparent Mission Icon Png - Mission And Vision And Values Icon Png, Png  Download - kindpng"/>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34830" y="523220"/>
            <a:ext cx="1470035" cy="15384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107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F7F5E-442F-4E62-9C7D-E78BED89362F}"/>
              </a:ext>
            </a:extLst>
          </p:cNvPr>
          <p:cNvSpPr>
            <a:spLocks noGrp="1"/>
          </p:cNvSpPr>
          <p:nvPr>
            <p:ph type="title"/>
          </p:nvPr>
        </p:nvSpPr>
        <p:spPr/>
        <p:txBody>
          <a:bodyPr/>
          <a:lstStyle/>
          <a:p>
            <a:r>
              <a:rPr lang="en-GB"/>
              <a:t>Using effective communication</a:t>
            </a:r>
          </a:p>
        </p:txBody>
      </p:sp>
      <p:sp>
        <p:nvSpPr>
          <p:cNvPr id="3" name="Content Placeholder 2">
            <a:extLst>
              <a:ext uri="{FF2B5EF4-FFF2-40B4-BE49-F238E27FC236}">
                <a16:creationId xmlns:a16="http://schemas.microsoft.com/office/drawing/2014/main" id="{D09BA188-0912-42F3-ADD1-F6A69D9A1AB6}"/>
              </a:ext>
            </a:extLst>
          </p:cNvPr>
          <p:cNvSpPr>
            <a:spLocks noGrp="1"/>
          </p:cNvSpPr>
          <p:nvPr>
            <p:ph idx="1"/>
          </p:nvPr>
        </p:nvSpPr>
        <p:spPr/>
        <p:txBody>
          <a:bodyPr>
            <a:normAutofit/>
          </a:bodyPr>
          <a:lstStyle/>
          <a:p>
            <a:r>
              <a:rPr lang="en-GB" sz="3200" b="1"/>
              <a:t>Verbal and non-verbal communication</a:t>
            </a:r>
          </a:p>
          <a:p>
            <a:pPr lvl="1"/>
            <a:r>
              <a:rPr lang="en-GB" sz="2800" b="1"/>
              <a:t>Verbal communication is what we say to another person</a:t>
            </a:r>
          </a:p>
          <a:p>
            <a:pPr lvl="1"/>
            <a:r>
              <a:rPr lang="en-GB" sz="2800" b="1"/>
              <a:t>Non-verbal communication is when we use body language, written or specialist methods of communication. </a:t>
            </a:r>
          </a:p>
          <a:p>
            <a:pPr lvl="1"/>
            <a:endParaRPr lang="en-GB" sz="2800" b="1"/>
          </a:p>
          <a:p>
            <a:pPr lvl="1"/>
            <a:r>
              <a:rPr lang="en-GB" sz="2800" b="1"/>
              <a:t>Can you remember what they all are?</a:t>
            </a:r>
          </a:p>
        </p:txBody>
      </p:sp>
    </p:spTree>
    <p:extLst>
      <p:ext uri="{BB962C8B-B14F-4D97-AF65-F5344CB8AC3E}">
        <p14:creationId xmlns:p14="http://schemas.microsoft.com/office/powerpoint/2010/main" val="1559088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E0485-FFE3-4314-9DEB-F90533B396E7}"/>
              </a:ext>
            </a:extLst>
          </p:cNvPr>
          <p:cNvSpPr>
            <a:spLocks noGrp="1"/>
          </p:cNvSpPr>
          <p:nvPr>
            <p:ph type="title"/>
          </p:nvPr>
        </p:nvSpPr>
        <p:spPr/>
        <p:txBody>
          <a:bodyPr/>
          <a:lstStyle/>
          <a:p>
            <a:r>
              <a:rPr lang="en-GB"/>
              <a:t>Communication types (RO22)</a:t>
            </a:r>
          </a:p>
        </p:txBody>
      </p:sp>
      <p:sp>
        <p:nvSpPr>
          <p:cNvPr id="3" name="Content Placeholder 2">
            <a:extLst>
              <a:ext uri="{FF2B5EF4-FFF2-40B4-BE49-F238E27FC236}">
                <a16:creationId xmlns:a16="http://schemas.microsoft.com/office/drawing/2014/main" id="{365C4EC2-29E9-4180-80C7-F66E43CFB25A}"/>
              </a:ext>
            </a:extLst>
          </p:cNvPr>
          <p:cNvSpPr>
            <a:spLocks noGrp="1"/>
          </p:cNvSpPr>
          <p:nvPr>
            <p:ph sz="half" idx="1"/>
          </p:nvPr>
        </p:nvSpPr>
        <p:spPr/>
        <p:txBody>
          <a:bodyPr/>
          <a:lstStyle/>
          <a:p>
            <a:r>
              <a:rPr lang="en-GB"/>
              <a:t>Verbal</a:t>
            </a:r>
          </a:p>
          <a:p>
            <a:pPr lvl="1"/>
            <a:r>
              <a:rPr lang="en-GB"/>
              <a:t>clarity</a:t>
            </a:r>
          </a:p>
          <a:p>
            <a:pPr lvl="1"/>
            <a:r>
              <a:rPr lang="en-GB"/>
              <a:t>tone</a:t>
            </a:r>
          </a:p>
          <a:p>
            <a:pPr lvl="1"/>
            <a:r>
              <a:rPr lang="en-GB"/>
              <a:t>pace</a:t>
            </a:r>
          </a:p>
          <a:p>
            <a:pPr lvl="1"/>
            <a:r>
              <a:rPr lang="en-GB"/>
              <a:t>empathy</a:t>
            </a:r>
          </a:p>
          <a:p>
            <a:pPr lvl="1"/>
            <a:r>
              <a:rPr lang="en-GB"/>
              <a:t>paraverbal skills</a:t>
            </a:r>
          </a:p>
          <a:p>
            <a:r>
              <a:rPr lang="en-GB"/>
              <a:t>Non-verbal</a:t>
            </a:r>
          </a:p>
          <a:p>
            <a:pPr lvl="1"/>
            <a:r>
              <a:rPr lang="en-GB"/>
              <a:t>body language</a:t>
            </a:r>
          </a:p>
          <a:p>
            <a:pPr lvl="1"/>
            <a:r>
              <a:rPr lang="en-GB"/>
              <a:t>gestures</a:t>
            </a:r>
          </a:p>
          <a:p>
            <a:pPr lvl="1"/>
            <a:r>
              <a:rPr lang="en-GB"/>
              <a:t>facial expressions</a:t>
            </a:r>
          </a:p>
        </p:txBody>
      </p:sp>
      <p:sp>
        <p:nvSpPr>
          <p:cNvPr id="4" name="Content Placeholder 3">
            <a:extLst>
              <a:ext uri="{FF2B5EF4-FFF2-40B4-BE49-F238E27FC236}">
                <a16:creationId xmlns:a16="http://schemas.microsoft.com/office/drawing/2014/main" id="{D79C5422-D18E-44D9-A576-C2153DF35971}"/>
              </a:ext>
            </a:extLst>
          </p:cNvPr>
          <p:cNvSpPr>
            <a:spLocks noGrp="1"/>
          </p:cNvSpPr>
          <p:nvPr>
            <p:ph sz="half" idx="2"/>
          </p:nvPr>
        </p:nvSpPr>
        <p:spPr/>
        <p:txBody>
          <a:bodyPr/>
          <a:lstStyle/>
          <a:p>
            <a:r>
              <a:rPr lang="en-GB"/>
              <a:t>Written</a:t>
            </a:r>
          </a:p>
          <a:p>
            <a:pPr lvl="1"/>
            <a:r>
              <a:rPr lang="en-GB"/>
              <a:t>Care plan/Support plan</a:t>
            </a:r>
          </a:p>
          <a:p>
            <a:pPr lvl="1"/>
            <a:r>
              <a:rPr lang="en-GB"/>
              <a:t>Care report or instructions</a:t>
            </a:r>
          </a:p>
          <a:p>
            <a:r>
              <a:rPr lang="en-GB"/>
              <a:t>Specialist</a:t>
            </a:r>
          </a:p>
          <a:p>
            <a:pPr lvl="1"/>
            <a:r>
              <a:rPr lang="en-GB"/>
              <a:t>Braille</a:t>
            </a:r>
          </a:p>
          <a:p>
            <a:pPr lvl="1"/>
            <a:r>
              <a:rPr lang="en-GB"/>
              <a:t>sign language</a:t>
            </a:r>
          </a:p>
          <a:p>
            <a:pPr lvl="1"/>
            <a:r>
              <a:rPr lang="en-GB"/>
              <a:t>voice activated software </a:t>
            </a:r>
          </a:p>
          <a:p>
            <a:pPr lvl="1"/>
            <a:r>
              <a:rPr lang="en-GB"/>
              <a:t>Advocates</a:t>
            </a:r>
          </a:p>
          <a:p>
            <a:pPr lvl="1"/>
            <a:r>
              <a:rPr lang="en-GB"/>
              <a:t>Interpreters</a:t>
            </a:r>
          </a:p>
          <a:p>
            <a:pPr lvl="1"/>
            <a:r>
              <a:rPr lang="en-GB"/>
              <a:t>Makaton</a:t>
            </a:r>
          </a:p>
        </p:txBody>
      </p:sp>
    </p:spTree>
    <p:extLst>
      <p:ext uri="{BB962C8B-B14F-4D97-AF65-F5344CB8AC3E}">
        <p14:creationId xmlns:p14="http://schemas.microsoft.com/office/powerpoint/2010/main" val="3913518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90BA-55E7-4839-BABB-9AD71CBA10E5}"/>
              </a:ext>
            </a:extLst>
          </p:cNvPr>
          <p:cNvSpPr>
            <a:spLocks noGrp="1"/>
          </p:cNvSpPr>
          <p:nvPr>
            <p:ph type="title"/>
          </p:nvPr>
        </p:nvSpPr>
        <p:spPr>
          <a:xfrm>
            <a:off x="164122" y="271341"/>
            <a:ext cx="11793416" cy="689952"/>
          </a:xfrm>
        </p:spPr>
        <p:txBody>
          <a:bodyPr>
            <a:noAutofit/>
          </a:bodyPr>
          <a:lstStyle/>
          <a:p>
            <a:r>
              <a:rPr lang="en-GB" sz="2800" b="1" dirty="0">
                <a:latin typeface="+mn-lt"/>
              </a:rPr>
              <a:t>How to communicate effectively – what does this mean really? (from pg. 4)</a:t>
            </a:r>
          </a:p>
        </p:txBody>
      </p:sp>
      <p:graphicFrame>
        <p:nvGraphicFramePr>
          <p:cNvPr id="4" name="Table 4">
            <a:extLst>
              <a:ext uri="{FF2B5EF4-FFF2-40B4-BE49-F238E27FC236}">
                <a16:creationId xmlns:a16="http://schemas.microsoft.com/office/drawing/2014/main" id="{78F0B9D4-42AB-4383-A6FA-6C10D99B80F8}"/>
              </a:ext>
            </a:extLst>
          </p:cNvPr>
          <p:cNvGraphicFramePr>
            <a:graphicFrameLocks noGrp="1"/>
          </p:cNvGraphicFramePr>
          <p:nvPr>
            <p:ph idx="1"/>
            <p:extLst>
              <p:ext uri="{D42A27DB-BD31-4B8C-83A1-F6EECF244321}">
                <p14:modId xmlns:p14="http://schemas.microsoft.com/office/powerpoint/2010/main" val="1279969789"/>
              </p:ext>
            </p:extLst>
          </p:nvPr>
        </p:nvGraphicFramePr>
        <p:xfrm>
          <a:off x="164122" y="961293"/>
          <a:ext cx="11793416" cy="5775231"/>
        </p:xfrm>
        <a:graphic>
          <a:graphicData uri="http://schemas.openxmlformats.org/drawingml/2006/table">
            <a:tbl>
              <a:tblPr firstRow="1" bandRow="1">
                <a:tableStyleId>{10A1B5D5-9B99-4C35-A422-299274C87663}</a:tableStyleId>
              </a:tblPr>
              <a:tblGrid>
                <a:gridCol w="3094893">
                  <a:extLst>
                    <a:ext uri="{9D8B030D-6E8A-4147-A177-3AD203B41FA5}">
                      <a16:colId xmlns:a16="http://schemas.microsoft.com/office/drawing/2014/main" val="614887781"/>
                    </a:ext>
                  </a:extLst>
                </a:gridCol>
                <a:gridCol w="8698523">
                  <a:extLst>
                    <a:ext uri="{9D8B030D-6E8A-4147-A177-3AD203B41FA5}">
                      <a16:colId xmlns:a16="http://schemas.microsoft.com/office/drawing/2014/main" val="1269514958"/>
                    </a:ext>
                  </a:extLst>
                </a:gridCol>
              </a:tblGrid>
              <a:tr h="1367355">
                <a:tc>
                  <a:txBody>
                    <a:bodyPr/>
                    <a:lstStyle/>
                    <a:p>
                      <a:r>
                        <a:rPr lang="en-GB" sz="2400" b="1">
                          <a:solidFill>
                            <a:sysClr val="windowText" lastClr="000000"/>
                          </a:solidFill>
                        </a:rPr>
                        <a:t>Use vocabulary that can be understood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5628082"/>
                  </a:ext>
                </a:extLst>
              </a:tr>
              <a:tr h="1367355">
                <a:tc>
                  <a:txBody>
                    <a:bodyPr/>
                    <a:lstStyle/>
                    <a:p>
                      <a:r>
                        <a:rPr lang="en-GB" sz="2400" b="1">
                          <a:solidFill>
                            <a:sysClr val="windowText" lastClr="000000"/>
                          </a:solidFill>
                        </a:rPr>
                        <a:t>Don’t be patronising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76249877"/>
                  </a:ext>
                </a:extLst>
              </a:tr>
              <a:tr h="1673166">
                <a:tc>
                  <a:txBody>
                    <a:bodyPr/>
                    <a:lstStyle/>
                    <a:p>
                      <a:r>
                        <a:rPr lang="en-GB" sz="2400" b="1">
                          <a:solidFill>
                            <a:sysClr val="windowText" lastClr="000000"/>
                          </a:solidFill>
                        </a:rPr>
                        <a:t>Adapting your communication to meet the needs of the individual or situation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1819276"/>
                  </a:ext>
                </a:extLst>
              </a:tr>
              <a:tr h="1367355">
                <a:tc>
                  <a:txBody>
                    <a:bodyPr/>
                    <a:lstStyle/>
                    <a:p>
                      <a:r>
                        <a:rPr lang="en-GB" sz="2400" b="1">
                          <a:solidFill>
                            <a:sysClr val="windowText" lastClr="000000"/>
                          </a:solidFill>
                        </a:rPr>
                        <a:t>Listening to individuals’ needs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9697992"/>
                  </a:ext>
                </a:extLst>
              </a:tr>
            </a:tbl>
          </a:graphicData>
        </a:graphic>
      </p:graphicFrame>
    </p:spTree>
    <p:extLst>
      <p:ext uri="{BB962C8B-B14F-4D97-AF65-F5344CB8AC3E}">
        <p14:creationId xmlns:p14="http://schemas.microsoft.com/office/powerpoint/2010/main" val="2821221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490BA-55E7-4839-BABB-9AD71CBA10E5}"/>
              </a:ext>
            </a:extLst>
          </p:cNvPr>
          <p:cNvSpPr>
            <a:spLocks noGrp="1"/>
          </p:cNvSpPr>
          <p:nvPr>
            <p:ph type="title"/>
          </p:nvPr>
        </p:nvSpPr>
        <p:spPr>
          <a:xfrm>
            <a:off x="164122" y="271341"/>
            <a:ext cx="10515600" cy="689952"/>
          </a:xfrm>
        </p:spPr>
        <p:txBody>
          <a:bodyPr>
            <a:normAutofit fontScale="90000"/>
          </a:bodyPr>
          <a:lstStyle/>
          <a:p>
            <a:r>
              <a:rPr lang="en-GB" dirty="0"/>
              <a:t>What do the key words mean (from </a:t>
            </a:r>
            <a:r>
              <a:rPr lang="en-GB" dirty="0" err="1"/>
              <a:t>pg</a:t>
            </a:r>
            <a:r>
              <a:rPr lang="en-GB" dirty="0"/>
              <a:t> 4)?</a:t>
            </a:r>
          </a:p>
        </p:txBody>
      </p:sp>
      <p:graphicFrame>
        <p:nvGraphicFramePr>
          <p:cNvPr id="4" name="Table 4">
            <a:extLst>
              <a:ext uri="{FF2B5EF4-FFF2-40B4-BE49-F238E27FC236}">
                <a16:creationId xmlns:a16="http://schemas.microsoft.com/office/drawing/2014/main" id="{78F0B9D4-42AB-4383-A6FA-6C10D99B80F8}"/>
              </a:ext>
            </a:extLst>
          </p:cNvPr>
          <p:cNvGraphicFramePr>
            <a:graphicFrameLocks noGrp="1"/>
          </p:cNvGraphicFramePr>
          <p:nvPr>
            <p:ph idx="1"/>
            <p:extLst>
              <p:ext uri="{D42A27DB-BD31-4B8C-83A1-F6EECF244321}">
                <p14:modId xmlns:p14="http://schemas.microsoft.com/office/powerpoint/2010/main" val="2762373942"/>
              </p:ext>
            </p:extLst>
          </p:nvPr>
        </p:nvGraphicFramePr>
        <p:xfrm>
          <a:off x="164122" y="961293"/>
          <a:ext cx="11793414" cy="5625366"/>
        </p:xfrm>
        <a:graphic>
          <a:graphicData uri="http://schemas.openxmlformats.org/drawingml/2006/table">
            <a:tbl>
              <a:tblPr firstRow="1" bandRow="1">
                <a:tableStyleId>{10A1B5D5-9B99-4C35-A422-299274C87663}</a:tableStyleId>
              </a:tblPr>
              <a:tblGrid>
                <a:gridCol w="3931138">
                  <a:extLst>
                    <a:ext uri="{9D8B030D-6E8A-4147-A177-3AD203B41FA5}">
                      <a16:colId xmlns:a16="http://schemas.microsoft.com/office/drawing/2014/main" val="614887781"/>
                    </a:ext>
                  </a:extLst>
                </a:gridCol>
                <a:gridCol w="3931138">
                  <a:extLst>
                    <a:ext uri="{9D8B030D-6E8A-4147-A177-3AD203B41FA5}">
                      <a16:colId xmlns:a16="http://schemas.microsoft.com/office/drawing/2014/main" val="1269514958"/>
                    </a:ext>
                  </a:extLst>
                </a:gridCol>
                <a:gridCol w="3931138">
                  <a:extLst>
                    <a:ext uri="{9D8B030D-6E8A-4147-A177-3AD203B41FA5}">
                      <a16:colId xmlns:a16="http://schemas.microsoft.com/office/drawing/2014/main" val="1716522920"/>
                    </a:ext>
                  </a:extLst>
                </a:gridCol>
              </a:tblGrid>
              <a:tr h="1745029">
                <a:tc>
                  <a:txBody>
                    <a:bodyPr/>
                    <a:lstStyle/>
                    <a:p>
                      <a:pPr algn="ctr"/>
                      <a:r>
                        <a:rPr lang="en-GB" sz="1800" b="1">
                          <a:solidFill>
                            <a:sysClr val="windowText" lastClr="000000"/>
                          </a:solidFill>
                        </a:rPr>
                        <a:t>Body language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a:solidFill>
                            <a:sysClr val="windowText" lastClr="000000"/>
                          </a:solidFill>
                        </a:rPr>
                        <a:t>Jargon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a:solidFill>
                            <a:sysClr val="windowText" lastClr="000000"/>
                          </a:solidFill>
                        </a:rPr>
                        <a:t>Interpreter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5628082"/>
                  </a:ext>
                </a:extLst>
              </a:tr>
              <a:tr h="1745029">
                <a:tc>
                  <a:txBody>
                    <a:bodyPr/>
                    <a:lstStyle/>
                    <a:p>
                      <a:pPr algn="ctr"/>
                      <a:r>
                        <a:rPr lang="en-GB" sz="1800" b="1">
                          <a:solidFill>
                            <a:sysClr val="windowText" lastClr="000000"/>
                          </a:solidFill>
                        </a:rPr>
                        <a:t>Translator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a:solidFill>
                            <a:sysClr val="windowText" lastClr="000000"/>
                          </a:solidFill>
                        </a:rPr>
                        <a:t>Patronising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a:solidFill>
                            <a:sysClr val="windowText" lastClr="000000"/>
                          </a:solidFill>
                        </a:rPr>
                        <a:t>Tone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76249877"/>
                  </a:ext>
                </a:extLst>
              </a:tr>
              <a:tr h="2135308">
                <a:tc>
                  <a:txBody>
                    <a:bodyPr/>
                    <a:lstStyle/>
                    <a:p>
                      <a:pPr algn="ctr"/>
                      <a:r>
                        <a:rPr lang="en-GB" sz="1800" b="1">
                          <a:solidFill>
                            <a:sysClr val="windowText" lastClr="000000"/>
                          </a:solidFill>
                        </a:rPr>
                        <a:t>PECS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err="1">
                          <a:solidFill>
                            <a:sysClr val="windowText" lastClr="000000"/>
                          </a:solidFill>
                        </a:rPr>
                        <a:t>Dynavox</a:t>
                      </a:r>
                      <a:endParaRPr lang="en-GB" sz="1800"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800" b="1" err="1">
                          <a:solidFill>
                            <a:sysClr val="windowText" lastClr="000000"/>
                          </a:solidFill>
                        </a:rPr>
                        <a:t>Lightwriter</a:t>
                      </a:r>
                      <a:endParaRPr lang="en-GB" sz="1800"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1819276"/>
                  </a:ext>
                </a:extLst>
              </a:tr>
            </a:tbl>
          </a:graphicData>
        </a:graphic>
      </p:graphicFrame>
    </p:spTree>
    <p:extLst>
      <p:ext uri="{BB962C8B-B14F-4D97-AF65-F5344CB8AC3E}">
        <p14:creationId xmlns:p14="http://schemas.microsoft.com/office/powerpoint/2010/main" val="1925237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F7F5E-442F-4E62-9C7D-E78BED89362F}"/>
              </a:ext>
            </a:extLst>
          </p:cNvPr>
          <p:cNvSpPr>
            <a:spLocks noGrp="1"/>
          </p:cNvSpPr>
          <p:nvPr>
            <p:ph type="title"/>
          </p:nvPr>
        </p:nvSpPr>
        <p:spPr/>
        <p:txBody>
          <a:bodyPr/>
          <a:lstStyle/>
          <a:p>
            <a:r>
              <a:rPr lang="en-GB"/>
              <a:t>Providing up-to-date information</a:t>
            </a:r>
          </a:p>
        </p:txBody>
      </p:sp>
      <p:sp>
        <p:nvSpPr>
          <p:cNvPr id="3" name="Content Placeholder 2">
            <a:extLst>
              <a:ext uri="{FF2B5EF4-FFF2-40B4-BE49-F238E27FC236}">
                <a16:creationId xmlns:a16="http://schemas.microsoft.com/office/drawing/2014/main" id="{D09BA188-0912-42F3-ADD1-F6A69D9A1AB6}"/>
              </a:ext>
            </a:extLst>
          </p:cNvPr>
          <p:cNvSpPr>
            <a:spLocks noGrp="1"/>
          </p:cNvSpPr>
          <p:nvPr>
            <p:ph idx="1"/>
          </p:nvPr>
        </p:nvSpPr>
        <p:spPr/>
        <p:txBody>
          <a:bodyPr>
            <a:normAutofit/>
          </a:bodyPr>
          <a:lstStyle/>
          <a:p>
            <a:r>
              <a:rPr lang="en-GB" sz="3200"/>
              <a:t>In health, social care and early years’ settings it is really important to provide service users with up-to-date information. </a:t>
            </a:r>
          </a:p>
          <a:p>
            <a:r>
              <a:rPr lang="en-GB" sz="3200"/>
              <a:t>Why?</a:t>
            </a:r>
          </a:p>
          <a:p>
            <a:pPr lvl="1"/>
            <a:r>
              <a:rPr lang="en-GB" sz="3200"/>
              <a:t>Knowledge and information empowers individuals and enables them to make informed choices</a:t>
            </a:r>
          </a:p>
        </p:txBody>
      </p:sp>
    </p:spTree>
    <p:extLst>
      <p:ext uri="{BB962C8B-B14F-4D97-AF65-F5344CB8AC3E}">
        <p14:creationId xmlns:p14="http://schemas.microsoft.com/office/powerpoint/2010/main" val="2489809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0765AB87-E04A-4358-8725-37A3EFE7D1AA}"/>
              </a:ext>
            </a:extLst>
          </p:cNvPr>
          <p:cNvGraphicFramePr>
            <a:graphicFrameLocks noGrp="1"/>
          </p:cNvGraphicFramePr>
          <p:nvPr>
            <p:ph idx="1"/>
            <p:extLst>
              <p:ext uri="{D42A27DB-BD31-4B8C-83A1-F6EECF244321}">
                <p14:modId xmlns:p14="http://schemas.microsoft.com/office/powerpoint/2010/main" val="453706258"/>
              </p:ext>
            </p:extLst>
          </p:nvPr>
        </p:nvGraphicFramePr>
        <p:xfrm>
          <a:off x="0" y="0"/>
          <a:ext cx="12192000" cy="6948212"/>
        </p:xfrm>
        <a:graphic>
          <a:graphicData uri="http://schemas.openxmlformats.org/drawingml/2006/table">
            <a:tbl>
              <a:tblPr firstRow="1" bandRow="1">
                <a:tableStyleId>{10A1B5D5-9B99-4C35-A422-299274C87663}</a:tableStyleId>
              </a:tblPr>
              <a:tblGrid>
                <a:gridCol w="3199492">
                  <a:extLst>
                    <a:ext uri="{9D8B030D-6E8A-4147-A177-3AD203B41FA5}">
                      <a16:colId xmlns:a16="http://schemas.microsoft.com/office/drawing/2014/main" val="614887781"/>
                    </a:ext>
                  </a:extLst>
                </a:gridCol>
                <a:gridCol w="8992508">
                  <a:extLst>
                    <a:ext uri="{9D8B030D-6E8A-4147-A177-3AD203B41FA5}">
                      <a16:colId xmlns:a16="http://schemas.microsoft.com/office/drawing/2014/main" val="1269514958"/>
                    </a:ext>
                  </a:extLst>
                </a:gridCol>
              </a:tblGrid>
              <a:tr h="637109">
                <a:tc>
                  <a:txBody>
                    <a:bodyPr/>
                    <a:lstStyle/>
                    <a:p>
                      <a:r>
                        <a:rPr lang="en-GB" sz="2400" b="1">
                          <a:solidFill>
                            <a:sysClr val="windowText" lastClr="000000"/>
                          </a:solidFill>
                        </a:rPr>
                        <a:t>Information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GB" sz="2400" dirty="0">
                          <a:solidFill>
                            <a:sysClr val="windowText" lastClr="000000"/>
                          </a:solidFill>
                        </a:rPr>
                        <a:t>How this supports individual rights (complete notes from </a:t>
                      </a:r>
                      <a:r>
                        <a:rPr lang="en-GB" sz="2400" dirty="0" err="1">
                          <a:solidFill>
                            <a:sysClr val="windowText" lastClr="000000"/>
                          </a:solidFill>
                        </a:rPr>
                        <a:t>pg</a:t>
                      </a:r>
                      <a:r>
                        <a:rPr lang="en-GB" sz="2400" dirty="0">
                          <a:solidFill>
                            <a:sysClr val="windowText" lastClr="000000"/>
                          </a:solidFill>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295331726"/>
                  </a:ext>
                </a:extLst>
              </a:tr>
              <a:tr h="804918">
                <a:tc>
                  <a:txBody>
                    <a:bodyPr/>
                    <a:lstStyle/>
                    <a:p>
                      <a:r>
                        <a:rPr lang="en-GB" sz="2400" b="1">
                          <a:solidFill>
                            <a:sysClr val="windowText" lastClr="000000"/>
                          </a:solidFill>
                        </a:rPr>
                        <a:t>Opening and closing times of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5628082"/>
                  </a:ext>
                </a:extLst>
              </a:tr>
              <a:tr h="804918">
                <a:tc>
                  <a:txBody>
                    <a:bodyPr/>
                    <a:lstStyle/>
                    <a:p>
                      <a:r>
                        <a:rPr lang="en-GB" sz="2400" b="1">
                          <a:solidFill>
                            <a:sysClr val="windowText" lastClr="000000"/>
                          </a:solidFill>
                        </a:rPr>
                        <a:t>Contact details of the service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76249877"/>
                  </a:ext>
                </a:extLst>
              </a:tr>
              <a:tr h="804918">
                <a:tc>
                  <a:txBody>
                    <a:bodyPr/>
                    <a:lstStyle/>
                    <a:p>
                      <a:r>
                        <a:rPr lang="en-GB" sz="2400" b="1">
                          <a:solidFill>
                            <a:sysClr val="windowText" lastClr="000000"/>
                          </a:solidFill>
                        </a:rPr>
                        <a:t>Names of staff and their role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1411559"/>
                  </a:ext>
                </a:extLst>
              </a:tr>
              <a:tr h="804918">
                <a:tc>
                  <a:txBody>
                    <a:bodyPr/>
                    <a:lstStyle/>
                    <a:p>
                      <a:r>
                        <a:rPr lang="en-GB" sz="2400" b="1">
                          <a:solidFill>
                            <a:sysClr val="windowText" lastClr="000000"/>
                          </a:solidFill>
                        </a:rPr>
                        <a:t>Type of care services provided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44578107"/>
                  </a:ext>
                </a:extLst>
              </a:tr>
              <a:tr h="779597">
                <a:tc>
                  <a:txBody>
                    <a:bodyPr/>
                    <a:lstStyle/>
                    <a:p>
                      <a:r>
                        <a:rPr lang="en-GB" sz="2400" b="1">
                          <a:solidFill>
                            <a:sysClr val="windowText" lastClr="000000"/>
                          </a:solidFill>
                        </a:rPr>
                        <a:t>Location of services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1646536"/>
                  </a:ext>
                </a:extLst>
              </a:tr>
              <a:tr h="779597">
                <a:tc>
                  <a:txBody>
                    <a:bodyPr/>
                    <a:lstStyle/>
                    <a:p>
                      <a:r>
                        <a:rPr lang="en-GB" sz="2400" b="1">
                          <a:solidFill>
                            <a:sysClr val="windowText" lastClr="000000"/>
                          </a:solidFill>
                        </a:rPr>
                        <a:t>Alternatives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42231879"/>
                  </a:ext>
                </a:extLst>
              </a:tr>
              <a:tr h="804918">
                <a:tc>
                  <a:txBody>
                    <a:bodyPr/>
                    <a:lstStyle/>
                    <a:p>
                      <a:r>
                        <a:rPr lang="en-GB" sz="2400" b="1">
                          <a:solidFill>
                            <a:sysClr val="windowText" lastClr="000000"/>
                          </a:solidFill>
                        </a:rPr>
                        <a:t>Results of tests, treatments or progress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1819276"/>
                  </a:ext>
                </a:extLst>
              </a:tr>
              <a:tr h="637109">
                <a:tc>
                  <a:txBody>
                    <a:bodyPr/>
                    <a:lstStyle/>
                    <a:p>
                      <a:r>
                        <a:rPr lang="en-GB" sz="2400" b="1">
                          <a:solidFill>
                            <a:sysClr val="windowText" lastClr="000000"/>
                          </a:solidFill>
                        </a:rPr>
                        <a:t>Complaints procedures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79697992"/>
                  </a:ext>
                </a:extLst>
              </a:tr>
            </a:tbl>
          </a:graphicData>
        </a:graphic>
      </p:graphicFrame>
    </p:spTree>
    <p:extLst>
      <p:ext uri="{BB962C8B-B14F-4D97-AF65-F5344CB8AC3E}">
        <p14:creationId xmlns:p14="http://schemas.microsoft.com/office/powerpoint/2010/main" val="32578011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84213-5016-4A0F-AA9F-9420D51CC717}"/>
              </a:ext>
            </a:extLst>
          </p:cNvPr>
          <p:cNvSpPr>
            <a:spLocks noGrp="1"/>
          </p:cNvSpPr>
          <p:nvPr>
            <p:ph type="title"/>
          </p:nvPr>
        </p:nvSpPr>
        <p:spPr>
          <a:xfrm>
            <a:off x="70733" y="85208"/>
            <a:ext cx="5818437" cy="595928"/>
          </a:xfrm>
        </p:spPr>
        <p:txBody>
          <a:bodyPr>
            <a:normAutofit fontScale="90000"/>
          </a:bodyPr>
          <a:lstStyle/>
          <a:p>
            <a:pPr algn="ctr"/>
            <a:r>
              <a:rPr lang="en-GB" b="1"/>
              <a:t>Exam questions</a:t>
            </a:r>
          </a:p>
        </p:txBody>
      </p:sp>
      <p:pic>
        <p:nvPicPr>
          <p:cNvPr id="6" name="Content Placeholder 5" descr="A close up of text on a white background&#10;&#10;Description automatically generated">
            <a:extLst>
              <a:ext uri="{FF2B5EF4-FFF2-40B4-BE49-F238E27FC236}">
                <a16:creationId xmlns:a16="http://schemas.microsoft.com/office/drawing/2014/main" id="{AE32153A-4FE8-4280-BFA5-64D8F1A91F3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91006" y="591399"/>
            <a:ext cx="4590942" cy="2064284"/>
          </a:xfrm>
        </p:spPr>
      </p:pic>
      <p:pic>
        <p:nvPicPr>
          <p:cNvPr id="12" name="Content Placeholder 11" descr="A close up of text on a white background&#10;&#10;Description automatically generated">
            <a:extLst>
              <a:ext uri="{FF2B5EF4-FFF2-40B4-BE49-F238E27FC236}">
                <a16:creationId xmlns:a16="http://schemas.microsoft.com/office/drawing/2014/main" id="{10A014A5-B9D5-4EEB-B71E-89EB2EA1D2DD}"/>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7113" b="7533"/>
          <a:stretch/>
        </p:blipFill>
        <p:spPr>
          <a:xfrm rot="16200000">
            <a:off x="1069465" y="2460309"/>
            <a:ext cx="4034025" cy="4590941"/>
          </a:xfrm>
        </p:spPr>
      </p:pic>
      <p:sp>
        <p:nvSpPr>
          <p:cNvPr id="13" name="Title 1">
            <a:extLst>
              <a:ext uri="{FF2B5EF4-FFF2-40B4-BE49-F238E27FC236}">
                <a16:creationId xmlns:a16="http://schemas.microsoft.com/office/drawing/2014/main" id="{704E0EFA-4584-4F2D-A452-34C17BE01D9D}"/>
              </a:ext>
            </a:extLst>
          </p:cNvPr>
          <p:cNvSpPr txBox="1">
            <a:spLocks/>
          </p:cNvSpPr>
          <p:nvPr/>
        </p:nvSpPr>
        <p:spPr>
          <a:xfrm>
            <a:off x="6302830" y="85208"/>
            <a:ext cx="5818437" cy="595928"/>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a:t>Exam questions</a:t>
            </a:r>
          </a:p>
        </p:txBody>
      </p:sp>
      <p:pic>
        <p:nvPicPr>
          <p:cNvPr id="14" name="Content Placeholder 5" descr="A close up of text on a white background&#10;&#10;Description automatically generated">
            <a:extLst>
              <a:ext uri="{FF2B5EF4-FFF2-40B4-BE49-F238E27FC236}">
                <a16:creationId xmlns:a16="http://schemas.microsoft.com/office/drawing/2014/main" id="{1DCDBB43-56CD-4785-BBB5-A60D3071F8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3103" y="591399"/>
            <a:ext cx="4590942" cy="2064284"/>
          </a:xfrm>
          <a:prstGeom prst="rect">
            <a:avLst/>
          </a:prstGeom>
        </p:spPr>
      </p:pic>
      <p:pic>
        <p:nvPicPr>
          <p:cNvPr id="15" name="Content Placeholder 11" descr="A close up of text on a white background&#10;&#10;Description automatically generated">
            <a:extLst>
              <a:ext uri="{FF2B5EF4-FFF2-40B4-BE49-F238E27FC236}">
                <a16:creationId xmlns:a16="http://schemas.microsoft.com/office/drawing/2014/main" id="{4D46CFC8-C178-4CD9-B05B-E62DB3949F66}"/>
              </a:ext>
            </a:extLst>
          </p:cNvPr>
          <p:cNvPicPr>
            <a:picLocks noChangeAspect="1"/>
          </p:cNvPicPr>
          <p:nvPr/>
        </p:nvPicPr>
        <p:blipFill rotWithShape="1">
          <a:blip r:embed="rId3">
            <a:extLst>
              <a:ext uri="{28A0092B-C50C-407E-A947-70E740481C1C}">
                <a14:useLocalDpi xmlns:a14="http://schemas.microsoft.com/office/drawing/2010/main" val="0"/>
              </a:ext>
            </a:extLst>
          </a:blip>
          <a:srcRect t="7113" b="7533"/>
          <a:stretch/>
        </p:blipFill>
        <p:spPr>
          <a:xfrm rot="16200000">
            <a:off x="7301562" y="2460309"/>
            <a:ext cx="4034025" cy="4590941"/>
          </a:xfrm>
          <a:prstGeom prst="rect">
            <a:avLst/>
          </a:prstGeom>
        </p:spPr>
      </p:pic>
    </p:spTree>
    <p:extLst>
      <p:ext uri="{BB962C8B-B14F-4D97-AF65-F5344CB8AC3E}">
        <p14:creationId xmlns:p14="http://schemas.microsoft.com/office/powerpoint/2010/main" val="1711641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9CEC53-693E-4D1B-8002-FD366294D55E}">
  <ds:schemaRefs>
    <ds:schemaRef ds:uri="http://www.w3.org/XML/1998/namespace"/>
    <ds:schemaRef ds:uri="1d24635c-9b6a-4be4-85eb-13301a09637f"/>
    <ds:schemaRef ds:uri="http://purl.org/dc/terms/"/>
    <ds:schemaRef ds:uri="http://purl.org/dc/elements/1.1/"/>
    <ds:schemaRef ds:uri="http://schemas.openxmlformats.org/package/2006/metadata/core-properties"/>
    <ds:schemaRef ds:uri="http://schemas.microsoft.com/office/infopath/2007/PartnerControls"/>
    <ds:schemaRef ds:uri="http://schemas.microsoft.com/office/2006/documentManagement/types"/>
    <ds:schemaRef ds:uri="e8eb7d5e-0f43-4d7c-9ede-4a25dc3993c6"/>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DB4E1EC8-55B9-4D49-B7F4-DBB918605C81}">
  <ds:schemaRefs>
    <ds:schemaRef ds:uri="http://schemas.microsoft.com/sharepoint/v3/contenttype/forms"/>
  </ds:schemaRefs>
</ds:datastoreItem>
</file>

<file path=customXml/itemProps3.xml><?xml version="1.0" encoding="utf-8"?>
<ds:datastoreItem xmlns:ds="http://schemas.openxmlformats.org/officeDocument/2006/customXml" ds:itemID="{AE66DE88-FA81-4DE1-9FC7-D9994649CD62}">
  <ds:schemaRefs>
    <ds:schemaRef ds:uri="1d24635c-9b6a-4be4-85eb-13301a09637f"/>
    <ds:schemaRef ds:uri="e8eb7d5e-0f43-4d7c-9ede-4a25dc3993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878</TotalTime>
  <Words>2109</Words>
  <Application>Microsoft Office PowerPoint</Application>
  <PresentationFormat>Widescreen</PresentationFormat>
  <Paragraphs>455</Paragraphs>
  <Slides>26</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Aharoni</vt:lpstr>
      <vt:lpstr>Arial</vt:lpstr>
      <vt:lpstr>Arial</vt:lpstr>
      <vt:lpstr>Arial Rounded MT Bold</vt:lpstr>
      <vt:lpstr>Calibri</vt:lpstr>
      <vt:lpstr>Calibri Light</vt:lpstr>
      <vt:lpstr>Wingdings</vt:lpstr>
      <vt:lpstr>Office Theme</vt:lpstr>
      <vt:lpstr>PowerPoint Presentation</vt:lpstr>
      <vt:lpstr>PowerPoint Presentation</vt:lpstr>
      <vt:lpstr>Using effective communication</vt:lpstr>
      <vt:lpstr>Communication types (RO22)</vt:lpstr>
      <vt:lpstr>How to communicate effectively – what does this mean really? (from pg. 4)</vt:lpstr>
      <vt:lpstr>What do the key words mean (from pg 4)?</vt:lpstr>
      <vt:lpstr>Providing up-to-date information</vt:lpstr>
      <vt:lpstr>PowerPoint Presentation</vt:lpstr>
      <vt:lpstr>Exam questions</vt:lpstr>
      <vt:lpstr>PowerPoint Presentation</vt:lpstr>
      <vt:lpstr>PowerPoint Presentation</vt:lpstr>
      <vt:lpstr>How using effective communication supports rights (match up the left box starter statement with the right hand finishing statement)</vt:lpstr>
      <vt:lpstr>How using effective communication supports rights (match up the left box starter statement with the right hand finishing statement)</vt:lpstr>
      <vt:lpstr>Understanding how challenging discriminatory behaviour supports individuals</vt:lpstr>
      <vt:lpstr>PowerPoint Presentation</vt:lpstr>
      <vt:lpstr>Providing advocacy</vt:lpstr>
      <vt:lpstr>RO21 LO1 Review</vt:lpstr>
      <vt:lpstr>PowerPoint Presentation</vt:lpstr>
      <vt:lpstr>PowerPoint Presentation</vt:lpstr>
      <vt:lpstr>Discrimination – what’s the difference?</vt:lpstr>
      <vt:lpstr>LO2: The Care Values</vt:lpstr>
      <vt:lpstr>Healthcare settings</vt:lpstr>
      <vt:lpstr>PowerPoint Presentation</vt:lpstr>
      <vt:lpstr>Values of care to be applied in early years and  education settings (page 11) Learn these and what they mean</vt:lpstr>
      <vt:lpstr>Values of care to be applied in early years and  education settings (pg 11)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21</cp:revision>
  <cp:lastPrinted>2020-09-17T07:10:02Z</cp:lastPrinted>
  <dcterms:created xsi:type="dcterms:W3CDTF">2020-07-15T20:08:25Z</dcterms:created>
  <dcterms:modified xsi:type="dcterms:W3CDTF">2020-09-17T12:54:45Z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