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30"/>
  </p:notesMasterIdLst>
  <p:handoutMasterIdLst>
    <p:handoutMasterId r:id="rId31"/>
  </p:handoutMasterIdLst>
  <p:sldIdLst>
    <p:sldId id="308" r:id="rId5"/>
    <p:sldId id="309" r:id="rId6"/>
    <p:sldId id="312" r:id="rId7"/>
    <p:sldId id="317" r:id="rId8"/>
    <p:sldId id="318" r:id="rId9"/>
    <p:sldId id="319" r:id="rId10"/>
    <p:sldId id="331" r:id="rId11"/>
    <p:sldId id="314" r:id="rId12"/>
    <p:sldId id="321" r:id="rId13"/>
    <p:sldId id="320" r:id="rId14"/>
    <p:sldId id="333" r:id="rId15"/>
    <p:sldId id="315" r:id="rId16"/>
    <p:sldId id="323" r:id="rId17"/>
    <p:sldId id="324" r:id="rId18"/>
    <p:sldId id="325" r:id="rId19"/>
    <p:sldId id="326" r:id="rId20"/>
    <p:sldId id="327" r:id="rId21"/>
    <p:sldId id="328" r:id="rId22"/>
    <p:sldId id="332" r:id="rId23"/>
    <p:sldId id="316" r:id="rId24"/>
    <p:sldId id="329" r:id="rId25"/>
    <p:sldId id="330" r:id="rId26"/>
    <p:sldId id="334" r:id="rId27"/>
    <p:sldId id="322" r:id="rId28"/>
    <p:sldId id="335" r:id="rId29"/>
  </p:sldIdLst>
  <p:sldSz cx="12192000" cy="6858000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33212F2-E70C-4F27-AF9E-64313B80EB1F}" v="8" dt="2020-09-26T18:02:09.940"/>
    <p1510:client id="{7C627D13-411C-4A6C-A1CC-D58ABDFE136A}" v="1469" vWet="1471" dt="2020-09-27T11:10:49.540"/>
    <p1510:client id="{F44FCD0F-4A03-42E3-E14D-67EBDECB19AE}" v="46" dt="2020-09-27T11:11:04.09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slideViewPr>
    <p:cSldViewPr snapToGrid="0">
      <p:cViewPr>
        <p:scale>
          <a:sx n="1" d="2"/>
          <a:sy n="1" d="2"/>
        </p:scale>
        <p:origin x="0" y="0"/>
      </p:cViewPr>
      <p:guideLst/>
    </p:cSldViewPr>
  </p:slide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presProps" Target="presProps.xml"/><Relationship Id="rId37" Type="http://schemas.microsoft.com/office/2015/10/relationships/revisionInfo" Target="revisionInfo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microsoft.com/office/2016/11/relationships/changesInfo" Target="changesInfos/changesInfo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CKSON, Claire (SHS Teacher)" userId="S::cjackson26@stocksbridgehigh.sheffield.sch.uk::b43d4dde-a3fa-4520-800c-1e912cccc817" providerId="AD" clId="Web-{F44FCD0F-4A03-42E3-E14D-67EBDECB19AE}"/>
    <pc:docChg chg="addSld modSld">
      <pc:chgData name="JACKSON, Claire (SHS Teacher)" userId="S::cjackson26@stocksbridgehigh.sheffield.sch.uk::b43d4dde-a3fa-4520-800c-1e912cccc817" providerId="AD" clId="Web-{F44FCD0F-4A03-42E3-E14D-67EBDECB19AE}" dt="2020-09-27T11:11:04.097" v="45" actId="20577"/>
      <pc:docMkLst>
        <pc:docMk/>
      </pc:docMkLst>
      <pc:sldChg chg="modSp new">
        <pc:chgData name="JACKSON, Claire (SHS Teacher)" userId="S::cjackson26@stocksbridgehigh.sheffield.sch.uk::b43d4dde-a3fa-4520-800c-1e912cccc817" providerId="AD" clId="Web-{F44FCD0F-4A03-42E3-E14D-67EBDECB19AE}" dt="2020-09-27T11:11:04.097" v="44" actId="20577"/>
        <pc:sldMkLst>
          <pc:docMk/>
          <pc:sldMk cId="3980833705" sldId="335"/>
        </pc:sldMkLst>
        <pc:spChg chg="mod">
          <ac:chgData name="JACKSON, Claire (SHS Teacher)" userId="S::cjackson26@stocksbridgehigh.sheffield.sch.uk::b43d4dde-a3fa-4520-800c-1e912cccc817" providerId="AD" clId="Web-{F44FCD0F-4A03-42E3-E14D-67EBDECB19AE}" dt="2020-09-27T11:11:04.097" v="44" actId="20577"/>
          <ac:spMkLst>
            <pc:docMk/>
            <pc:sldMk cId="3980833705" sldId="335"/>
            <ac:spMk id="2" creationId="{6FBB4A92-E30D-4C8D-9E17-2107BB8D76F4}"/>
          </ac:spMkLst>
        </pc:spChg>
      </pc:sldChg>
    </pc:docChg>
  </pc:docChgLst>
  <pc:docChgLst>
    <pc:chgData name="JACKSON, Claire (SHS Teacher)" userId="S::cjackson26@stocksbridgehigh.sheffield.sch.uk::b43d4dde-a3fa-4520-800c-1e912cccc817" providerId="AD" clId="Web-{233212F2-E70C-4F27-AF9E-64313B80EB1F}"/>
    <pc:docChg chg="delSld modSld">
      <pc:chgData name="JACKSON, Claire (SHS Teacher)" userId="S::cjackson26@stocksbridgehigh.sheffield.sch.uk::b43d4dde-a3fa-4520-800c-1e912cccc817" providerId="AD" clId="Web-{233212F2-E70C-4F27-AF9E-64313B80EB1F}" dt="2020-09-26T18:02:09.940" v="6" actId="1076"/>
      <pc:docMkLst>
        <pc:docMk/>
      </pc:docMkLst>
      <pc:sldChg chg="del">
        <pc:chgData name="JACKSON, Claire (SHS Teacher)" userId="S::cjackson26@stocksbridgehigh.sheffield.sch.uk::b43d4dde-a3fa-4520-800c-1e912cccc817" providerId="AD" clId="Web-{233212F2-E70C-4F27-AF9E-64313B80EB1F}" dt="2020-09-26T18:01:29.139" v="0"/>
        <pc:sldMkLst>
          <pc:docMk/>
          <pc:sldMk cId="2409465306" sldId="304"/>
        </pc:sldMkLst>
      </pc:sldChg>
      <pc:sldChg chg="del">
        <pc:chgData name="JACKSON, Claire (SHS Teacher)" userId="S::cjackson26@stocksbridgehigh.sheffield.sch.uk::b43d4dde-a3fa-4520-800c-1e912cccc817" providerId="AD" clId="Web-{233212F2-E70C-4F27-AF9E-64313B80EB1F}" dt="2020-09-26T18:01:31.405" v="1"/>
        <pc:sldMkLst>
          <pc:docMk/>
          <pc:sldMk cId="4017523746" sldId="305"/>
        </pc:sldMkLst>
      </pc:sldChg>
      <pc:sldChg chg="del">
        <pc:chgData name="JACKSON, Claire (SHS Teacher)" userId="S::cjackson26@stocksbridgehigh.sheffield.sch.uk::b43d4dde-a3fa-4520-800c-1e912cccc817" providerId="AD" clId="Web-{233212F2-E70C-4F27-AF9E-64313B80EB1F}" dt="2020-09-26T18:01:32.671" v="2"/>
        <pc:sldMkLst>
          <pc:docMk/>
          <pc:sldMk cId="2968662340" sldId="306"/>
        </pc:sldMkLst>
      </pc:sldChg>
      <pc:sldChg chg="del">
        <pc:chgData name="JACKSON, Claire (SHS Teacher)" userId="S::cjackson26@stocksbridgehigh.sheffield.sch.uk::b43d4dde-a3fa-4520-800c-1e912cccc817" providerId="AD" clId="Web-{233212F2-E70C-4F27-AF9E-64313B80EB1F}" dt="2020-09-26T18:01:33.233" v="3"/>
        <pc:sldMkLst>
          <pc:docMk/>
          <pc:sldMk cId="2296592379" sldId="307"/>
        </pc:sldMkLst>
      </pc:sldChg>
      <pc:sldChg chg="addSp modSp">
        <pc:chgData name="JACKSON, Claire (SHS Teacher)" userId="S::cjackson26@stocksbridgehigh.sheffield.sch.uk::b43d4dde-a3fa-4520-800c-1e912cccc817" providerId="AD" clId="Web-{233212F2-E70C-4F27-AF9E-64313B80EB1F}" dt="2020-09-26T18:02:09.940" v="6" actId="1076"/>
        <pc:sldMkLst>
          <pc:docMk/>
          <pc:sldMk cId="3999738300" sldId="308"/>
        </pc:sldMkLst>
        <pc:picChg chg="add mod">
          <ac:chgData name="JACKSON, Claire (SHS Teacher)" userId="S::cjackson26@stocksbridgehigh.sheffield.sch.uk::b43d4dde-a3fa-4520-800c-1e912cccc817" providerId="AD" clId="Web-{233212F2-E70C-4F27-AF9E-64313B80EB1F}" dt="2020-09-26T18:02:09.940" v="6" actId="1076"/>
          <ac:picMkLst>
            <pc:docMk/>
            <pc:sldMk cId="3999738300" sldId="308"/>
            <ac:picMk id="26" creationId="{01D448F1-7704-4735-B1A0-4BF937E79FD9}"/>
          </ac:picMkLst>
        </pc:picChg>
      </pc:sldChg>
      <pc:sldChg chg="del">
        <pc:chgData name="JACKSON, Claire (SHS Teacher)" userId="S::cjackson26@stocksbridgehigh.sheffield.sch.uk::b43d4dde-a3fa-4520-800c-1e912cccc817" providerId="AD" clId="Web-{233212F2-E70C-4F27-AF9E-64313B80EB1F}" dt="2020-09-26T18:01:59.329" v="4"/>
        <pc:sldMkLst>
          <pc:docMk/>
          <pc:sldMk cId="185511660" sldId="310"/>
        </pc:sldMkLst>
      </pc:sldChg>
    </pc:docChg>
  </pc:docChgLst>
  <pc:docChgLst>
    <pc:chgData name="JACKSON, Claire (SHS Teacher)" userId="b43d4dde-a3fa-4520-800c-1e912cccc817" providerId="ADAL" clId="{7C627D13-411C-4A6C-A1CC-D58ABDFE136A}"/>
    <pc:docChg chg="undo custSel addSld delSld modSld sldOrd">
      <pc:chgData name="JACKSON, Claire (SHS Teacher)" userId="b43d4dde-a3fa-4520-800c-1e912cccc817" providerId="ADAL" clId="{7C627D13-411C-4A6C-A1CC-D58ABDFE136A}" dt="2020-09-27T11:06:33.987" v="4996" actId="20577"/>
      <pc:docMkLst>
        <pc:docMk/>
      </pc:docMkLst>
      <pc:sldChg chg="del">
        <pc:chgData name="JACKSON, Claire (SHS Teacher)" userId="b43d4dde-a3fa-4520-800c-1e912cccc817" providerId="ADAL" clId="{7C627D13-411C-4A6C-A1CC-D58ABDFE136A}" dt="2020-09-24T21:05:59.465" v="1075" actId="47"/>
        <pc:sldMkLst>
          <pc:docMk/>
          <pc:sldMk cId="3908595296" sldId="274"/>
        </pc:sldMkLst>
      </pc:sldChg>
      <pc:sldChg chg="del">
        <pc:chgData name="JACKSON, Claire (SHS Teacher)" userId="b43d4dde-a3fa-4520-800c-1e912cccc817" providerId="ADAL" clId="{7C627D13-411C-4A6C-A1CC-D58ABDFE136A}" dt="2020-09-24T21:05:59.015" v="1074" actId="47"/>
        <pc:sldMkLst>
          <pc:docMk/>
          <pc:sldMk cId="1156115484" sldId="280"/>
        </pc:sldMkLst>
      </pc:sldChg>
      <pc:sldChg chg="del">
        <pc:chgData name="JACKSON, Claire (SHS Teacher)" userId="b43d4dde-a3fa-4520-800c-1e912cccc817" providerId="ADAL" clId="{7C627D13-411C-4A6C-A1CC-D58ABDFE136A}" dt="2020-09-24T21:06:00.175" v="1076" actId="47"/>
        <pc:sldMkLst>
          <pc:docMk/>
          <pc:sldMk cId="2751255423" sldId="292"/>
        </pc:sldMkLst>
      </pc:sldChg>
      <pc:sldChg chg="del">
        <pc:chgData name="JACKSON, Claire (SHS Teacher)" userId="b43d4dde-a3fa-4520-800c-1e912cccc817" providerId="ADAL" clId="{7C627D13-411C-4A6C-A1CC-D58ABDFE136A}" dt="2020-09-24T21:06:00.700" v="1077" actId="47"/>
        <pc:sldMkLst>
          <pc:docMk/>
          <pc:sldMk cId="2709736900" sldId="295"/>
        </pc:sldMkLst>
      </pc:sldChg>
      <pc:sldChg chg="del">
        <pc:chgData name="JACKSON, Claire (SHS Teacher)" userId="b43d4dde-a3fa-4520-800c-1e912cccc817" providerId="ADAL" clId="{7C627D13-411C-4A6C-A1CC-D58ABDFE136A}" dt="2020-09-24T21:06:01.293" v="1078" actId="47"/>
        <pc:sldMkLst>
          <pc:docMk/>
          <pc:sldMk cId="3007160513" sldId="296"/>
        </pc:sldMkLst>
      </pc:sldChg>
      <pc:sldChg chg="del">
        <pc:chgData name="JACKSON, Claire (SHS Teacher)" userId="b43d4dde-a3fa-4520-800c-1e912cccc817" providerId="ADAL" clId="{7C627D13-411C-4A6C-A1CC-D58ABDFE136A}" dt="2020-09-24T21:06:02.009" v="1079" actId="47"/>
        <pc:sldMkLst>
          <pc:docMk/>
          <pc:sldMk cId="3986777972" sldId="297"/>
        </pc:sldMkLst>
      </pc:sldChg>
      <pc:sldChg chg="del">
        <pc:chgData name="JACKSON, Claire (SHS Teacher)" userId="b43d4dde-a3fa-4520-800c-1e912cccc817" providerId="ADAL" clId="{7C627D13-411C-4A6C-A1CC-D58ABDFE136A}" dt="2020-09-24T21:06:02.667" v="1080" actId="47"/>
        <pc:sldMkLst>
          <pc:docMk/>
          <pc:sldMk cId="3377720707" sldId="298"/>
        </pc:sldMkLst>
      </pc:sldChg>
      <pc:sldChg chg="del">
        <pc:chgData name="JACKSON, Claire (SHS Teacher)" userId="b43d4dde-a3fa-4520-800c-1e912cccc817" providerId="ADAL" clId="{7C627D13-411C-4A6C-A1CC-D58ABDFE136A}" dt="2020-09-24T21:06:05.454" v="1082" actId="47"/>
        <pc:sldMkLst>
          <pc:docMk/>
          <pc:sldMk cId="939107974" sldId="299"/>
        </pc:sldMkLst>
      </pc:sldChg>
      <pc:sldChg chg="del">
        <pc:chgData name="JACKSON, Claire (SHS Teacher)" userId="b43d4dde-a3fa-4520-800c-1e912cccc817" providerId="ADAL" clId="{7C627D13-411C-4A6C-A1CC-D58ABDFE136A}" dt="2020-09-24T21:05:58.425" v="1073" actId="47"/>
        <pc:sldMkLst>
          <pc:docMk/>
          <pc:sldMk cId="328165824" sldId="303"/>
        </pc:sldMkLst>
      </pc:sldChg>
      <pc:sldChg chg="addSp modSp mod modAnim">
        <pc:chgData name="JACKSON, Claire (SHS Teacher)" userId="b43d4dde-a3fa-4520-800c-1e912cccc817" providerId="ADAL" clId="{7C627D13-411C-4A6C-A1CC-D58ABDFE136A}" dt="2020-09-24T20:45:54.203" v="530"/>
        <pc:sldMkLst>
          <pc:docMk/>
          <pc:sldMk cId="2968662340" sldId="306"/>
        </pc:sldMkLst>
        <pc:spChg chg="mod">
          <ac:chgData name="JACKSON, Claire (SHS Teacher)" userId="b43d4dde-a3fa-4520-800c-1e912cccc817" providerId="ADAL" clId="{7C627D13-411C-4A6C-A1CC-D58ABDFE136A}" dt="2020-09-24T20:43:41.076" v="517" actId="113"/>
          <ac:spMkLst>
            <pc:docMk/>
            <pc:sldMk cId="2968662340" sldId="306"/>
            <ac:spMk id="2" creationId="{00000000-0000-0000-0000-000000000000}"/>
          </ac:spMkLst>
        </pc:spChg>
        <pc:spChg chg="add mod">
          <ac:chgData name="JACKSON, Claire (SHS Teacher)" userId="b43d4dde-a3fa-4520-800c-1e912cccc817" providerId="ADAL" clId="{7C627D13-411C-4A6C-A1CC-D58ABDFE136A}" dt="2020-09-24T20:44:28.984" v="519" actId="1076"/>
          <ac:spMkLst>
            <pc:docMk/>
            <pc:sldMk cId="2968662340" sldId="306"/>
            <ac:spMk id="5" creationId="{3AAE52A6-5C91-4773-8C5C-B9ACF17289C7}"/>
          </ac:spMkLst>
        </pc:spChg>
        <pc:spChg chg="add mod">
          <ac:chgData name="JACKSON, Claire (SHS Teacher)" userId="b43d4dde-a3fa-4520-800c-1e912cccc817" providerId="ADAL" clId="{7C627D13-411C-4A6C-A1CC-D58ABDFE136A}" dt="2020-09-24T20:44:28.984" v="519" actId="1076"/>
          <ac:spMkLst>
            <pc:docMk/>
            <pc:sldMk cId="2968662340" sldId="306"/>
            <ac:spMk id="10" creationId="{E0EE3B46-893E-4D14-847B-65A5FF75B517}"/>
          </ac:spMkLst>
        </pc:spChg>
        <pc:spChg chg="add mod">
          <ac:chgData name="JACKSON, Claire (SHS Teacher)" userId="b43d4dde-a3fa-4520-800c-1e912cccc817" providerId="ADAL" clId="{7C627D13-411C-4A6C-A1CC-D58ABDFE136A}" dt="2020-09-24T20:44:28.984" v="519" actId="1076"/>
          <ac:spMkLst>
            <pc:docMk/>
            <pc:sldMk cId="2968662340" sldId="306"/>
            <ac:spMk id="12" creationId="{CFB76FFB-0902-49C4-97CB-B9873F41AB48}"/>
          </ac:spMkLst>
        </pc:spChg>
        <pc:spChg chg="add mod">
          <ac:chgData name="JACKSON, Claire (SHS Teacher)" userId="b43d4dde-a3fa-4520-800c-1e912cccc817" providerId="ADAL" clId="{7C627D13-411C-4A6C-A1CC-D58ABDFE136A}" dt="2020-09-24T20:44:28.984" v="519" actId="1076"/>
          <ac:spMkLst>
            <pc:docMk/>
            <pc:sldMk cId="2968662340" sldId="306"/>
            <ac:spMk id="14" creationId="{2FDC4E2B-48B5-4B09-B068-FE63FB3D3544}"/>
          </ac:spMkLst>
        </pc:spChg>
        <pc:spChg chg="add mod">
          <ac:chgData name="JACKSON, Claire (SHS Teacher)" userId="b43d4dde-a3fa-4520-800c-1e912cccc817" providerId="ADAL" clId="{7C627D13-411C-4A6C-A1CC-D58ABDFE136A}" dt="2020-09-24T20:44:28.984" v="519" actId="1076"/>
          <ac:spMkLst>
            <pc:docMk/>
            <pc:sldMk cId="2968662340" sldId="306"/>
            <ac:spMk id="16" creationId="{38483BC3-43A7-4DDF-A1FA-63D160D41B09}"/>
          </ac:spMkLst>
        </pc:spChg>
        <pc:spChg chg="add mod">
          <ac:chgData name="JACKSON, Claire (SHS Teacher)" userId="b43d4dde-a3fa-4520-800c-1e912cccc817" providerId="ADAL" clId="{7C627D13-411C-4A6C-A1CC-D58ABDFE136A}" dt="2020-09-24T20:44:28.984" v="519" actId="1076"/>
          <ac:spMkLst>
            <pc:docMk/>
            <pc:sldMk cId="2968662340" sldId="306"/>
            <ac:spMk id="18" creationId="{86DA6D12-358C-413B-ACA5-A7003B7031C7}"/>
          </ac:spMkLst>
        </pc:spChg>
        <pc:spChg chg="add mod">
          <ac:chgData name="JACKSON, Claire (SHS Teacher)" userId="b43d4dde-a3fa-4520-800c-1e912cccc817" providerId="ADAL" clId="{7C627D13-411C-4A6C-A1CC-D58ABDFE136A}" dt="2020-09-24T20:44:28.984" v="519" actId="1076"/>
          <ac:spMkLst>
            <pc:docMk/>
            <pc:sldMk cId="2968662340" sldId="306"/>
            <ac:spMk id="20" creationId="{0FB1E1A8-E6D0-4281-8AD9-1500C61C382E}"/>
          </ac:spMkLst>
        </pc:spChg>
        <pc:spChg chg="add mod">
          <ac:chgData name="JACKSON, Claire (SHS Teacher)" userId="b43d4dde-a3fa-4520-800c-1e912cccc817" providerId="ADAL" clId="{7C627D13-411C-4A6C-A1CC-D58ABDFE136A}" dt="2020-09-24T20:44:28.984" v="519" actId="1076"/>
          <ac:spMkLst>
            <pc:docMk/>
            <pc:sldMk cId="2968662340" sldId="306"/>
            <ac:spMk id="22" creationId="{6EC9A9F6-BF41-477A-BA7B-A46EE1DF27C6}"/>
          </ac:spMkLst>
        </pc:spChg>
        <pc:spChg chg="add mod">
          <ac:chgData name="JACKSON, Claire (SHS Teacher)" userId="b43d4dde-a3fa-4520-800c-1e912cccc817" providerId="ADAL" clId="{7C627D13-411C-4A6C-A1CC-D58ABDFE136A}" dt="2020-09-24T20:44:28.984" v="519" actId="1076"/>
          <ac:spMkLst>
            <pc:docMk/>
            <pc:sldMk cId="2968662340" sldId="306"/>
            <ac:spMk id="24" creationId="{2CA62C1B-8884-47C0-B941-402BB457F933}"/>
          </ac:spMkLst>
        </pc:spChg>
      </pc:sldChg>
      <pc:sldChg chg="delSp modSp mod modAnim">
        <pc:chgData name="JACKSON, Claire (SHS Teacher)" userId="b43d4dde-a3fa-4520-800c-1e912cccc817" providerId="ADAL" clId="{7C627D13-411C-4A6C-A1CC-D58ABDFE136A}" dt="2020-09-26T18:06:24.217" v="1374"/>
        <pc:sldMkLst>
          <pc:docMk/>
          <pc:sldMk cId="472379822" sldId="309"/>
        </pc:sldMkLst>
        <pc:spChg chg="mod">
          <ac:chgData name="JACKSON, Claire (SHS Teacher)" userId="b43d4dde-a3fa-4520-800c-1e912cccc817" providerId="ADAL" clId="{7C627D13-411C-4A6C-A1CC-D58ABDFE136A}" dt="2020-09-26T18:05:57.100" v="1370" actId="6549"/>
          <ac:spMkLst>
            <pc:docMk/>
            <pc:sldMk cId="472379822" sldId="309"/>
            <ac:spMk id="9" creationId="{84B59543-8767-470A-8582-91DEDC1F20E1}"/>
          </ac:spMkLst>
        </pc:spChg>
        <pc:spChg chg="mod">
          <ac:chgData name="JACKSON, Claire (SHS Teacher)" userId="b43d4dde-a3fa-4520-800c-1e912cccc817" providerId="ADAL" clId="{7C627D13-411C-4A6C-A1CC-D58ABDFE136A}" dt="2020-09-26T18:05:44.224" v="1362" actId="20577"/>
          <ac:spMkLst>
            <pc:docMk/>
            <pc:sldMk cId="472379822" sldId="309"/>
            <ac:spMk id="13" creationId="{67496791-C141-4456-9215-A15B87845001}"/>
          </ac:spMkLst>
        </pc:spChg>
        <pc:spChg chg="mod">
          <ac:chgData name="JACKSON, Claire (SHS Teacher)" userId="b43d4dde-a3fa-4520-800c-1e912cccc817" providerId="ADAL" clId="{7C627D13-411C-4A6C-A1CC-D58ABDFE136A}" dt="2020-09-24T20:37:18.695" v="154" actId="20577"/>
          <ac:spMkLst>
            <pc:docMk/>
            <pc:sldMk cId="472379822" sldId="309"/>
            <ac:spMk id="14" creationId="{28316525-3A26-4A35-9981-F46862FD1DA1}"/>
          </ac:spMkLst>
        </pc:spChg>
        <pc:picChg chg="del">
          <ac:chgData name="JACKSON, Claire (SHS Teacher)" userId="b43d4dde-a3fa-4520-800c-1e912cccc817" providerId="ADAL" clId="{7C627D13-411C-4A6C-A1CC-D58ABDFE136A}" dt="2020-09-26T18:05:37.844" v="1356" actId="478"/>
          <ac:picMkLst>
            <pc:docMk/>
            <pc:sldMk cId="472379822" sldId="309"/>
            <ac:picMk id="3" creationId="{00000000-0000-0000-0000-000000000000}"/>
          </ac:picMkLst>
        </pc:picChg>
      </pc:sldChg>
      <pc:sldChg chg="del">
        <pc:chgData name="JACKSON, Claire (SHS Teacher)" userId="b43d4dde-a3fa-4520-800c-1e912cccc817" providerId="ADAL" clId="{7C627D13-411C-4A6C-A1CC-D58ABDFE136A}" dt="2020-09-24T21:06:04.540" v="1081" actId="47"/>
        <pc:sldMkLst>
          <pc:docMk/>
          <pc:sldMk cId="504673056" sldId="311"/>
        </pc:sldMkLst>
      </pc:sldChg>
      <pc:sldChg chg="modSp mod">
        <pc:chgData name="JACKSON, Claire (SHS Teacher)" userId="b43d4dde-a3fa-4520-800c-1e912cccc817" providerId="ADAL" clId="{7C627D13-411C-4A6C-A1CC-D58ABDFE136A}" dt="2020-09-26T18:07:18.409" v="1400" actId="20577"/>
        <pc:sldMkLst>
          <pc:docMk/>
          <pc:sldMk cId="4147787585" sldId="312"/>
        </pc:sldMkLst>
        <pc:spChg chg="mod">
          <ac:chgData name="JACKSON, Claire (SHS Teacher)" userId="b43d4dde-a3fa-4520-800c-1e912cccc817" providerId="ADAL" clId="{7C627D13-411C-4A6C-A1CC-D58ABDFE136A}" dt="2020-09-25T20:51:33.026" v="1340" actId="20577"/>
          <ac:spMkLst>
            <pc:docMk/>
            <pc:sldMk cId="4147787585" sldId="312"/>
            <ac:spMk id="9" creationId="{84B59543-8767-470A-8582-91DEDC1F20E1}"/>
          </ac:spMkLst>
        </pc:spChg>
        <pc:spChg chg="mod">
          <ac:chgData name="JACKSON, Claire (SHS Teacher)" userId="b43d4dde-a3fa-4520-800c-1e912cccc817" providerId="ADAL" clId="{7C627D13-411C-4A6C-A1CC-D58ABDFE136A}" dt="2020-09-25T20:52:24.547" v="1350" actId="207"/>
          <ac:spMkLst>
            <pc:docMk/>
            <pc:sldMk cId="4147787585" sldId="312"/>
            <ac:spMk id="16" creationId="{46A8ADA0-22FB-428A-86EB-F1FB8B5AED4B}"/>
          </ac:spMkLst>
        </pc:spChg>
        <pc:spChg chg="mod">
          <ac:chgData name="JACKSON, Claire (SHS Teacher)" userId="b43d4dde-a3fa-4520-800c-1e912cccc817" providerId="ADAL" clId="{7C627D13-411C-4A6C-A1CC-D58ABDFE136A}" dt="2020-09-26T18:07:18.409" v="1400" actId="20577"/>
          <ac:spMkLst>
            <pc:docMk/>
            <pc:sldMk cId="4147787585" sldId="312"/>
            <ac:spMk id="17" creationId="{26217492-D154-4B95-95EC-E8A6AD3D1546}"/>
          </ac:spMkLst>
        </pc:spChg>
      </pc:sldChg>
      <pc:sldChg chg="modSp del mod">
        <pc:chgData name="JACKSON, Claire (SHS Teacher)" userId="b43d4dde-a3fa-4520-800c-1e912cccc817" providerId="ADAL" clId="{7C627D13-411C-4A6C-A1CC-D58ABDFE136A}" dt="2020-09-24T21:21:44.934" v="1116" actId="47"/>
        <pc:sldMkLst>
          <pc:docMk/>
          <pc:sldMk cId="721687846" sldId="313"/>
        </pc:sldMkLst>
        <pc:spChg chg="mod">
          <ac:chgData name="JACKSON, Claire (SHS Teacher)" userId="b43d4dde-a3fa-4520-800c-1e912cccc817" providerId="ADAL" clId="{7C627D13-411C-4A6C-A1CC-D58ABDFE136A}" dt="2020-09-24T21:04:04.446" v="1066" actId="404"/>
          <ac:spMkLst>
            <pc:docMk/>
            <pc:sldMk cId="721687846" sldId="313"/>
            <ac:spMk id="9" creationId="{84B59543-8767-470A-8582-91DEDC1F20E1}"/>
          </ac:spMkLst>
        </pc:spChg>
        <pc:spChg chg="mod">
          <ac:chgData name="JACKSON, Claire (SHS Teacher)" userId="b43d4dde-a3fa-4520-800c-1e912cccc817" providerId="ADAL" clId="{7C627D13-411C-4A6C-A1CC-D58ABDFE136A}" dt="2020-09-24T21:03:43.462" v="1059" actId="20577"/>
          <ac:spMkLst>
            <pc:docMk/>
            <pc:sldMk cId="721687846" sldId="313"/>
            <ac:spMk id="16" creationId="{46A8ADA0-22FB-428A-86EB-F1FB8B5AED4B}"/>
          </ac:spMkLst>
        </pc:spChg>
        <pc:spChg chg="mod">
          <ac:chgData name="JACKSON, Claire (SHS Teacher)" userId="b43d4dde-a3fa-4520-800c-1e912cccc817" providerId="ADAL" clId="{7C627D13-411C-4A6C-A1CC-D58ABDFE136A}" dt="2020-09-24T21:03:52.415" v="1061" actId="403"/>
          <ac:spMkLst>
            <pc:docMk/>
            <pc:sldMk cId="721687846" sldId="313"/>
            <ac:spMk id="17" creationId="{26217492-D154-4B95-95EC-E8A6AD3D1546}"/>
          </ac:spMkLst>
        </pc:spChg>
      </pc:sldChg>
      <pc:sldChg chg="modSp mod">
        <pc:chgData name="JACKSON, Claire (SHS Teacher)" userId="b43d4dde-a3fa-4520-800c-1e912cccc817" providerId="ADAL" clId="{7C627D13-411C-4A6C-A1CC-D58ABDFE136A}" dt="2020-09-26T18:07:56.496" v="1419" actId="20577"/>
        <pc:sldMkLst>
          <pc:docMk/>
          <pc:sldMk cId="1939452096" sldId="314"/>
        </pc:sldMkLst>
        <pc:spChg chg="mod">
          <ac:chgData name="JACKSON, Claire (SHS Teacher)" userId="b43d4dde-a3fa-4520-800c-1e912cccc817" providerId="ADAL" clId="{7C627D13-411C-4A6C-A1CC-D58ABDFE136A}" dt="2020-09-26T18:07:56.496" v="1419" actId="20577"/>
          <ac:spMkLst>
            <pc:docMk/>
            <pc:sldMk cId="1939452096" sldId="314"/>
            <ac:spMk id="9" creationId="{84B59543-8767-470A-8582-91DEDC1F20E1}"/>
          </ac:spMkLst>
        </pc:spChg>
        <pc:spChg chg="mod">
          <ac:chgData name="JACKSON, Claire (SHS Teacher)" userId="b43d4dde-a3fa-4520-800c-1e912cccc817" providerId="ADAL" clId="{7C627D13-411C-4A6C-A1CC-D58ABDFE136A}" dt="2020-09-24T21:21:36.607" v="1115" actId="20577"/>
          <ac:spMkLst>
            <pc:docMk/>
            <pc:sldMk cId="1939452096" sldId="314"/>
            <ac:spMk id="16" creationId="{46A8ADA0-22FB-428A-86EB-F1FB8B5AED4B}"/>
          </ac:spMkLst>
        </pc:spChg>
        <pc:spChg chg="mod">
          <ac:chgData name="JACKSON, Claire (SHS Teacher)" userId="b43d4dde-a3fa-4520-800c-1e912cccc817" providerId="ADAL" clId="{7C627D13-411C-4A6C-A1CC-D58ABDFE136A}" dt="2020-09-25T20:53:30.005" v="1355" actId="115"/>
          <ac:spMkLst>
            <pc:docMk/>
            <pc:sldMk cId="1939452096" sldId="314"/>
            <ac:spMk id="17" creationId="{26217492-D154-4B95-95EC-E8A6AD3D1546}"/>
          </ac:spMkLst>
        </pc:spChg>
      </pc:sldChg>
      <pc:sldChg chg="modSp mod">
        <pc:chgData name="JACKSON, Claire (SHS Teacher)" userId="b43d4dde-a3fa-4520-800c-1e912cccc817" providerId="ADAL" clId="{7C627D13-411C-4A6C-A1CC-D58ABDFE136A}" dt="2020-09-24T21:29:42.176" v="1328" actId="20577"/>
        <pc:sldMkLst>
          <pc:docMk/>
          <pc:sldMk cId="604996891" sldId="315"/>
        </pc:sldMkLst>
        <pc:spChg chg="mod">
          <ac:chgData name="JACKSON, Claire (SHS Teacher)" userId="b43d4dde-a3fa-4520-800c-1e912cccc817" providerId="ADAL" clId="{7C627D13-411C-4A6C-A1CC-D58ABDFE136A}" dt="2020-09-24T21:27:50.681" v="1308" actId="1076"/>
          <ac:spMkLst>
            <pc:docMk/>
            <pc:sldMk cId="604996891" sldId="315"/>
            <ac:spMk id="13" creationId="{67496791-C141-4456-9215-A15B87845001}"/>
          </ac:spMkLst>
        </pc:spChg>
        <pc:spChg chg="mod">
          <ac:chgData name="JACKSON, Claire (SHS Teacher)" userId="b43d4dde-a3fa-4520-800c-1e912cccc817" providerId="ADAL" clId="{7C627D13-411C-4A6C-A1CC-D58ABDFE136A}" dt="2020-09-24T21:27:52.880" v="1309" actId="1076"/>
          <ac:spMkLst>
            <pc:docMk/>
            <pc:sldMk cId="604996891" sldId="315"/>
            <ac:spMk id="14" creationId="{28316525-3A26-4A35-9981-F46862FD1DA1}"/>
          </ac:spMkLst>
        </pc:spChg>
        <pc:spChg chg="mod">
          <ac:chgData name="JACKSON, Claire (SHS Teacher)" userId="b43d4dde-a3fa-4520-800c-1e912cccc817" providerId="ADAL" clId="{7C627D13-411C-4A6C-A1CC-D58ABDFE136A}" dt="2020-09-24T21:29:42.176" v="1328" actId="20577"/>
          <ac:spMkLst>
            <pc:docMk/>
            <pc:sldMk cId="604996891" sldId="315"/>
            <ac:spMk id="16" creationId="{46A8ADA0-22FB-428A-86EB-F1FB8B5AED4B}"/>
          </ac:spMkLst>
        </pc:spChg>
        <pc:spChg chg="mod">
          <ac:chgData name="JACKSON, Claire (SHS Teacher)" userId="b43d4dde-a3fa-4520-800c-1e912cccc817" providerId="ADAL" clId="{7C627D13-411C-4A6C-A1CC-D58ABDFE136A}" dt="2020-09-24T21:27:59.673" v="1311" actId="1076"/>
          <ac:spMkLst>
            <pc:docMk/>
            <pc:sldMk cId="604996891" sldId="315"/>
            <ac:spMk id="17" creationId="{26217492-D154-4B95-95EC-E8A6AD3D1546}"/>
          </ac:spMkLst>
        </pc:spChg>
      </pc:sldChg>
      <pc:sldChg chg="addSp modSp mod modAnim">
        <pc:chgData name="JACKSON, Claire (SHS Teacher)" userId="b43d4dde-a3fa-4520-800c-1e912cccc817" providerId="ADAL" clId="{7C627D13-411C-4A6C-A1CC-D58ABDFE136A}" dt="2020-09-27T10:23:20.241" v="4134" actId="1076"/>
        <pc:sldMkLst>
          <pc:docMk/>
          <pc:sldMk cId="2033609947" sldId="317"/>
        </pc:sldMkLst>
        <pc:spChg chg="mod">
          <ac:chgData name="JACKSON, Claire (SHS Teacher)" userId="b43d4dde-a3fa-4520-800c-1e912cccc817" providerId="ADAL" clId="{7C627D13-411C-4A6C-A1CC-D58ABDFE136A}" dt="2020-09-27T10:23:06.796" v="4133" actId="113"/>
          <ac:spMkLst>
            <pc:docMk/>
            <pc:sldMk cId="2033609947" sldId="317"/>
            <ac:spMk id="2" creationId="{68F7D961-5675-4349-9C53-B16140E40B40}"/>
          </ac:spMkLst>
        </pc:spChg>
        <pc:spChg chg="add mod">
          <ac:chgData name="JACKSON, Claire (SHS Teacher)" userId="b43d4dde-a3fa-4520-800c-1e912cccc817" providerId="ADAL" clId="{7C627D13-411C-4A6C-A1CC-D58ABDFE136A}" dt="2020-09-27T10:22:55.641" v="4130" actId="207"/>
          <ac:spMkLst>
            <pc:docMk/>
            <pc:sldMk cId="2033609947" sldId="317"/>
            <ac:spMk id="4" creationId="{C00DB071-054F-4AEE-B39A-0579814FD5AE}"/>
          </ac:spMkLst>
        </pc:spChg>
        <pc:spChg chg="mod">
          <ac:chgData name="JACKSON, Claire (SHS Teacher)" userId="b43d4dde-a3fa-4520-800c-1e912cccc817" providerId="ADAL" clId="{7C627D13-411C-4A6C-A1CC-D58ABDFE136A}" dt="2020-09-27T10:23:20.241" v="4134" actId="1076"/>
          <ac:spMkLst>
            <pc:docMk/>
            <pc:sldMk cId="2033609947" sldId="317"/>
            <ac:spMk id="8" creationId="{178BBD7D-10AD-42B0-9564-4363246A2D0B}"/>
          </ac:spMkLst>
        </pc:spChg>
      </pc:sldChg>
      <pc:sldChg chg="addSp modSp mod">
        <pc:chgData name="JACKSON, Claire (SHS Teacher)" userId="b43d4dde-a3fa-4520-800c-1e912cccc817" providerId="ADAL" clId="{7C627D13-411C-4A6C-A1CC-D58ABDFE136A}" dt="2020-09-27T10:24:00.091" v="4138" actId="207"/>
        <pc:sldMkLst>
          <pc:docMk/>
          <pc:sldMk cId="2263836608" sldId="318"/>
        </pc:sldMkLst>
        <pc:spChg chg="add mod">
          <ac:chgData name="JACKSON, Claire (SHS Teacher)" userId="b43d4dde-a3fa-4520-800c-1e912cccc817" providerId="ADAL" clId="{7C627D13-411C-4A6C-A1CC-D58ABDFE136A}" dt="2020-09-27T10:24:00.091" v="4138" actId="207"/>
          <ac:spMkLst>
            <pc:docMk/>
            <pc:sldMk cId="2263836608" sldId="318"/>
            <ac:spMk id="4" creationId="{4570439E-BB52-4222-BBDB-88889D4EC8B2}"/>
          </ac:spMkLst>
        </pc:spChg>
      </pc:sldChg>
      <pc:sldChg chg="modSp mod">
        <pc:chgData name="JACKSON, Claire (SHS Teacher)" userId="b43d4dde-a3fa-4520-800c-1e912cccc817" providerId="ADAL" clId="{7C627D13-411C-4A6C-A1CC-D58ABDFE136A}" dt="2020-09-24T20:34:18.096" v="3" actId="20577"/>
        <pc:sldMkLst>
          <pc:docMk/>
          <pc:sldMk cId="3155314089" sldId="319"/>
        </pc:sldMkLst>
        <pc:spChg chg="mod">
          <ac:chgData name="JACKSON, Claire (SHS Teacher)" userId="b43d4dde-a3fa-4520-800c-1e912cccc817" providerId="ADAL" clId="{7C627D13-411C-4A6C-A1CC-D58ABDFE136A}" dt="2020-09-24T20:34:18.096" v="3" actId="20577"/>
          <ac:spMkLst>
            <pc:docMk/>
            <pc:sldMk cId="3155314089" sldId="319"/>
            <ac:spMk id="4" creationId="{60B8CC77-BF9D-4F9B-A9FA-A6E61169E58F}"/>
          </ac:spMkLst>
        </pc:spChg>
      </pc:sldChg>
      <pc:sldChg chg="addSp delSp modSp new mod modClrScheme chgLayout">
        <pc:chgData name="JACKSON, Claire (SHS Teacher)" userId="b43d4dde-a3fa-4520-800c-1e912cccc817" providerId="ADAL" clId="{7C627D13-411C-4A6C-A1CC-D58ABDFE136A}" dt="2020-09-26T18:14:39.570" v="1458" actId="2085"/>
        <pc:sldMkLst>
          <pc:docMk/>
          <pc:sldMk cId="3053834533" sldId="320"/>
        </pc:sldMkLst>
        <pc:spChg chg="add mod">
          <ac:chgData name="JACKSON, Claire (SHS Teacher)" userId="b43d4dde-a3fa-4520-800c-1e912cccc817" providerId="ADAL" clId="{7C627D13-411C-4A6C-A1CC-D58ABDFE136A}" dt="2020-09-26T18:14:39.570" v="1458" actId="2085"/>
          <ac:spMkLst>
            <pc:docMk/>
            <pc:sldMk cId="3053834533" sldId="320"/>
            <ac:spMk id="2" creationId="{671179BE-BABD-40BA-A59C-853BF07AF6B2}"/>
          </ac:spMkLst>
        </pc:spChg>
        <pc:spChg chg="add del mod ord">
          <ac:chgData name="JACKSON, Claire (SHS Teacher)" userId="b43d4dde-a3fa-4520-800c-1e912cccc817" providerId="ADAL" clId="{7C627D13-411C-4A6C-A1CC-D58ABDFE136A}" dt="2020-09-24T20:51:31.382" v="577" actId="478"/>
          <ac:spMkLst>
            <pc:docMk/>
            <pc:sldMk cId="3053834533" sldId="320"/>
            <ac:spMk id="2" creationId="{E4D620B2-FF6F-4083-AC57-86602F771A38}"/>
          </ac:spMkLst>
        </pc:spChg>
        <pc:spChg chg="add del mod">
          <ac:chgData name="JACKSON, Claire (SHS Teacher)" userId="b43d4dde-a3fa-4520-800c-1e912cccc817" providerId="ADAL" clId="{7C627D13-411C-4A6C-A1CC-D58ABDFE136A}" dt="2020-09-24T20:50:58.595" v="573" actId="700"/>
          <ac:spMkLst>
            <pc:docMk/>
            <pc:sldMk cId="3053834533" sldId="320"/>
            <ac:spMk id="3" creationId="{5CF8FCD1-8F07-4723-BBE7-05C7BBEF2E3F}"/>
          </ac:spMkLst>
        </pc:spChg>
        <pc:spChg chg="add del mod">
          <ac:chgData name="JACKSON, Claire (SHS Teacher)" userId="b43d4dde-a3fa-4520-800c-1e912cccc817" providerId="ADAL" clId="{7C627D13-411C-4A6C-A1CC-D58ABDFE136A}" dt="2020-09-24T20:50:58.595" v="573" actId="700"/>
          <ac:spMkLst>
            <pc:docMk/>
            <pc:sldMk cId="3053834533" sldId="320"/>
            <ac:spMk id="4" creationId="{681C89E5-B647-4DFD-8EDE-DF0173B3A851}"/>
          </ac:spMkLst>
        </pc:spChg>
        <pc:spChg chg="add del mod">
          <ac:chgData name="JACKSON, Claire (SHS Teacher)" userId="b43d4dde-a3fa-4520-800c-1e912cccc817" providerId="ADAL" clId="{7C627D13-411C-4A6C-A1CC-D58ABDFE136A}" dt="2020-09-24T20:51:32.944" v="578" actId="478"/>
          <ac:spMkLst>
            <pc:docMk/>
            <pc:sldMk cId="3053834533" sldId="320"/>
            <ac:spMk id="6" creationId="{798625EA-E7A7-4046-B2A2-37D6F5970B2D}"/>
          </ac:spMkLst>
        </pc:spChg>
        <pc:spChg chg="add mod">
          <ac:chgData name="JACKSON, Claire (SHS Teacher)" userId="b43d4dde-a3fa-4520-800c-1e912cccc817" providerId="ADAL" clId="{7C627D13-411C-4A6C-A1CC-D58ABDFE136A}" dt="2020-09-24T21:01:17.880" v="1038" actId="20577"/>
          <ac:spMkLst>
            <pc:docMk/>
            <pc:sldMk cId="3053834533" sldId="320"/>
            <ac:spMk id="8" creationId="{B19A4437-4242-4FBD-985A-098E040A49C6}"/>
          </ac:spMkLst>
        </pc:spChg>
        <pc:graphicFrameChg chg="add mod modGraphic">
          <ac:chgData name="JACKSON, Claire (SHS Teacher)" userId="b43d4dde-a3fa-4520-800c-1e912cccc817" providerId="ADAL" clId="{7C627D13-411C-4A6C-A1CC-D58ABDFE136A}" dt="2020-09-24T21:01:28.837" v="1042" actId="20577"/>
          <ac:graphicFrameMkLst>
            <pc:docMk/>
            <pc:sldMk cId="3053834533" sldId="320"/>
            <ac:graphicFrameMk id="7" creationId="{59A64DE7-373E-41DA-A7A8-EBFF40807FAA}"/>
          </ac:graphicFrameMkLst>
        </pc:graphicFrameChg>
        <pc:picChg chg="add mod">
          <ac:chgData name="JACKSON, Claire (SHS Teacher)" userId="b43d4dde-a3fa-4520-800c-1e912cccc817" providerId="ADAL" clId="{7C627D13-411C-4A6C-A1CC-D58ABDFE136A}" dt="2020-09-24T20:59:42.336" v="959" actId="1076"/>
          <ac:picMkLst>
            <pc:docMk/>
            <pc:sldMk cId="3053834533" sldId="320"/>
            <ac:picMk id="10" creationId="{1E941ECA-C862-4E00-AF0F-26D7A674ADD7}"/>
          </ac:picMkLst>
        </pc:picChg>
      </pc:sldChg>
      <pc:sldChg chg="modSp add mod ord">
        <pc:chgData name="JACKSON, Claire (SHS Teacher)" userId="b43d4dde-a3fa-4520-800c-1e912cccc817" providerId="ADAL" clId="{7C627D13-411C-4A6C-A1CC-D58ABDFE136A}" dt="2020-09-24T21:21:56.332" v="1118" actId="13926"/>
        <pc:sldMkLst>
          <pc:docMk/>
          <pc:sldMk cId="3189996966" sldId="321"/>
        </pc:sldMkLst>
        <pc:spChg chg="mod">
          <ac:chgData name="JACKSON, Claire (SHS Teacher)" userId="b43d4dde-a3fa-4520-800c-1e912cccc817" providerId="ADAL" clId="{7C627D13-411C-4A6C-A1CC-D58ABDFE136A}" dt="2020-09-24T21:21:56.332" v="1118" actId="13926"/>
          <ac:spMkLst>
            <pc:docMk/>
            <pc:sldMk cId="3189996966" sldId="321"/>
            <ac:spMk id="3" creationId="{2B4E631C-6440-4F45-9C7A-44D1009DF14A}"/>
          </ac:spMkLst>
        </pc:spChg>
      </pc:sldChg>
      <pc:sldChg chg="modSp add del mod ord">
        <pc:chgData name="JACKSON, Claire (SHS Teacher)" userId="b43d4dde-a3fa-4520-800c-1e912cccc817" providerId="ADAL" clId="{7C627D13-411C-4A6C-A1CC-D58ABDFE136A}" dt="2020-09-24T21:21:51.581" v="1117" actId="47"/>
        <pc:sldMkLst>
          <pc:docMk/>
          <pc:sldMk cId="514773452" sldId="322"/>
        </pc:sldMkLst>
        <pc:spChg chg="mod">
          <ac:chgData name="JACKSON, Claire (SHS Teacher)" userId="b43d4dde-a3fa-4520-800c-1e912cccc817" providerId="ADAL" clId="{7C627D13-411C-4A6C-A1CC-D58ABDFE136A}" dt="2020-09-24T21:03:29" v="1055" actId="13926"/>
          <ac:spMkLst>
            <pc:docMk/>
            <pc:sldMk cId="514773452" sldId="322"/>
            <ac:spMk id="3" creationId="{2B4E631C-6440-4F45-9C7A-44D1009DF14A}"/>
          </ac:spMkLst>
        </pc:spChg>
      </pc:sldChg>
      <pc:sldChg chg="modSp add mod">
        <pc:chgData name="JACKSON, Claire (SHS Teacher)" userId="b43d4dde-a3fa-4520-800c-1e912cccc817" providerId="ADAL" clId="{7C627D13-411C-4A6C-A1CC-D58ABDFE136A}" dt="2020-09-27T11:06:33.987" v="4996" actId="20577"/>
        <pc:sldMkLst>
          <pc:docMk/>
          <pc:sldMk cId="1832847678" sldId="322"/>
        </pc:sldMkLst>
        <pc:spChg chg="mod">
          <ac:chgData name="JACKSON, Claire (SHS Teacher)" userId="b43d4dde-a3fa-4520-800c-1e912cccc817" providerId="ADAL" clId="{7C627D13-411C-4A6C-A1CC-D58ABDFE136A}" dt="2020-09-26T18:12:06.409" v="1431" actId="403"/>
          <ac:spMkLst>
            <pc:docMk/>
            <pc:sldMk cId="1832847678" sldId="322"/>
            <ac:spMk id="16" creationId="{46A8ADA0-22FB-428A-86EB-F1FB8B5AED4B}"/>
          </ac:spMkLst>
        </pc:spChg>
        <pc:spChg chg="mod">
          <ac:chgData name="JACKSON, Claire (SHS Teacher)" userId="b43d4dde-a3fa-4520-800c-1e912cccc817" providerId="ADAL" clId="{7C627D13-411C-4A6C-A1CC-D58ABDFE136A}" dt="2020-09-27T11:06:33.987" v="4996" actId="20577"/>
          <ac:spMkLst>
            <pc:docMk/>
            <pc:sldMk cId="1832847678" sldId="322"/>
            <ac:spMk id="17" creationId="{26217492-D154-4B95-95EC-E8A6AD3D1546}"/>
          </ac:spMkLst>
        </pc:spChg>
      </pc:sldChg>
      <pc:sldChg chg="addSp modSp new mod modClrScheme chgLayout">
        <pc:chgData name="JACKSON, Claire (SHS Teacher)" userId="b43d4dde-a3fa-4520-800c-1e912cccc817" providerId="ADAL" clId="{7C627D13-411C-4A6C-A1CC-D58ABDFE136A}" dt="2020-09-26T19:01:27.652" v="3190" actId="113"/>
        <pc:sldMkLst>
          <pc:docMk/>
          <pc:sldMk cId="3229781089" sldId="323"/>
        </pc:sldMkLst>
        <pc:spChg chg="add mod">
          <ac:chgData name="JACKSON, Claire (SHS Teacher)" userId="b43d4dde-a3fa-4520-800c-1e912cccc817" providerId="ADAL" clId="{7C627D13-411C-4A6C-A1CC-D58ABDFE136A}" dt="2020-09-26T19:00:51.060" v="3136" actId="113"/>
          <ac:spMkLst>
            <pc:docMk/>
            <pc:sldMk cId="3229781089" sldId="323"/>
            <ac:spMk id="2" creationId="{69E8E790-931E-4AD9-939C-3E3786A2EC8B}"/>
          </ac:spMkLst>
        </pc:spChg>
        <pc:spChg chg="add mod">
          <ac:chgData name="JACKSON, Claire (SHS Teacher)" userId="b43d4dde-a3fa-4520-800c-1e912cccc817" providerId="ADAL" clId="{7C627D13-411C-4A6C-A1CC-D58ABDFE136A}" dt="2020-09-26T18:57:33.760" v="3092" actId="1076"/>
          <ac:spMkLst>
            <pc:docMk/>
            <pc:sldMk cId="3229781089" sldId="323"/>
            <ac:spMk id="3" creationId="{9B4BF9BA-C16C-4AE1-BA63-95E4E2BCEB35}"/>
          </ac:spMkLst>
        </pc:spChg>
        <pc:spChg chg="add mod">
          <ac:chgData name="JACKSON, Claire (SHS Teacher)" userId="b43d4dde-a3fa-4520-800c-1e912cccc817" providerId="ADAL" clId="{7C627D13-411C-4A6C-A1CC-D58ABDFE136A}" dt="2020-09-26T18:57:47.081" v="3097" actId="1076"/>
          <ac:spMkLst>
            <pc:docMk/>
            <pc:sldMk cId="3229781089" sldId="323"/>
            <ac:spMk id="4" creationId="{9C4C90C0-75E8-4614-9E1F-CC33EBD38ED7}"/>
          </ac:spMkLst>
        </pc:spChg>
        <pc:spChg chg="add mod">
          <ac:chgData name="JACKSON, Claire (SHS Teacher)" userId="b43d4dde-a3fa-4520-800c-1e912cccc817" providerId="ADAL" clId="{7C627D13-411C-4A6C-A1CC-D58ABDFE136A}" dt="2020-09-26T18:58:12.961" v="3104" actId="1076"/>
          <ac:spMkLst>
            <pc:docMk/>
            <pc:sldMk cId="3229781089" sldId="323"/>
            <ac:spMk id="5" creationId="{EB41930E-F19F-45FE-A6A1-5C54740AEDC9}"/>
          </ac:spMkLst>
        </pc:spChg>
        <pc:spChg chg="add mod">
          <ac:chgData name="JACKSON, Claire (SHS Teacher)" userId="b43d4dde-a3fa-4520-800c-1e912cccc817" providerId="ADAL" clId="{7C627D13-411C-4A6C-A1CC-D58ABDFE136A}" dt="2020-09-26T18:59:26.875" v="3125" actId="1076"/>
          <ac:spMkLst>
            <pc:docMk/>
            <pc:sldMk cId="3229781089" sldId="323"/>
            <ac:spMk id="6" creationId="{05B1AC36-3862-4D50-B69D-8D9F5E0449FC}"/>
          </ac:spMkLst>
        </pc:spChg>
        <pc:spChg chg="add mod">
          <ac:chgData name="JACKSON, Claire (SHS Teacher)" userId="b43d4dde-a3fa-4520-800c-1e912cccc817" providerId="ADAL" clId="{7C627D13-411C-4A6C-A1CC-D58ABDFE136A}" dt="2020-09-26T18:59:23.336" v="3124" actId="1076"/>
          <ac:spMkLst>
            <pc:docMk/>
            <pc:sldMk cId="3229781089" sldId="323"/>
            <ac:spMk id="7" creationId="{46B11D5D-7EC9-476A-BD2B-61AD91CF1934}"/>
          </ac:spMkLst>
        </pc:spChg>
        <pc:spChg chg="add mod">
          <ac:chgData name="JACKSON, Claire (SHS Teacher)" userId="b43d4dde-a3fa-4520-800c-1e912cccc817" providerId="ADAL" clId="{7C627D13-411C-4A6C-A1CC-D58ABDFE136A}" dt="2020-09-26T18:59:35.953" v="3128" actId="1076"/>
          <ac:spMkLst>
            <pc:docMk/>
            <pc:sldMk cId="3229781089" sldId="323"/>
            <ac:spMk id="8" creationId="{4555634E-3300-46B8-A7AE-556E2381AECE}"/>
          </ac:spMkLst>
        </pc:spChg>
        <pc:spChg chg="add mod">
          <ac:chgData name="JACKSON, Claire (SHS Teacher)" userId="b43d4dde-a3fa-4520-800c-1e912cccc817" providerId="ADAL" clId="{7C627D13-411C-4A6C-A1CC-D58ABDFE136A}" dt="2020-09-26T18:59:38.232" v="3129" actId="1076"/>
          <ac:spMkLst>
            <pc:docMk/>
            <pc:sldMk cId="3229781089" sldId="323"/>
            <ac:spMk id="9" creationId="{E14DED04-D2E6-4F0D-A747-8CB0EBC204E9}"/>
          </ac:spMkLst>
        </pc:spChg>
        <pc:spChg chg="add mod">
          <ac:chgData name="JACKSON, Claire (SHS Teacher)" userId="b43d4dde-a3fa-4520-800c-1e912cccc817" providerId="ADAL" clId="{7C627D13-411C-4A6C-A1CC-D58ABDFE136A}" dt="2020-09-26T18:58:27.016" v="3108" actId="1076"/>
          <ac:spMkLst>
            <pc:docMk/>
            <pc:sldMk cId="3229781089" sldId="323"/>
            <ac:spMk id="10" creationId="{1FEBB27D-4B9A-4C92-834D-296317271C82}"/>
          </ac:spMkLst>
        </pc:spChg>
        <pc:spChg chg="add mod">
          <ac:chgData name="JACKSON, Claire (SHS Teacher)" userId="b43d4dde-a3fa-4520-800c-1e912cccc817" providerId="ADAL" clId="{7C627D13-411C-4A6C-A1CC-D58ABDFE136A}" dt="2020-09-26T18:59:17.169" v="3122" actId="1076"/>
          <ac:spMkLst>
            <pc:docMk/>
            <pc:sldMk cId="3229781089" sldId="323"/>
            <ac:spMk id="11" creationId="{3F8BD7C3-AB97-413E-B1F2-BC61BF13EF57}"/>
          </ac:spMkLst>
        </pc:spChg>
        <pc:spChg chg="add mod">
          <ac:chgData name="JACKSON, Claire (SHS Teacher)" userId="b43d4dde-a3fa-4520-800c-1e912cccc817" providerId="ADAL" clId="{7C627D13-411C-4A6C-A1CC-D58ABDFE136A}" dt="2020-09-26T18:59:44.248" v="3130" actId="1076"/>
          <ac:spMkLst>
            <pc:docMk/>
            <pc:sldMk cId="3229781089" sldId="323"/>
            <ac:spMk id="12" creationId="{A6BEA182-1A13-40EC-8BE1-7DBA9F73F3E9}"/>
          </ac:spMkLst>
        </pc:spChg>
        <pc:spChg chg="add mod">
          <ac:chgData name="JACKSON, Claire (SHS Teacher)" userId="b43d4dde-a3fa-4520-800c-1e912cccc817" providerId="ADAL" clId="{7C627D13-411C-4A6C-A1CC-D58ABDFE136A}" dt="2020-09-26T18:59:01.945" v="3118" actId="1076"/>
          <ac:spMkLst>
            <pc:docMk/>
            <pc:sldMk cId="3229781089" sldId="323"/>
            <ac:spMk id="13" creationId="{5B4435A4-66C1-45C6-89E1-7841B9267F9E}"/>
          </ac:spMkLst>
        </pc:spChg>
        <pc:spChg chg="add mod">
          <ac:chgData name="JACKSON, Claire (SHS Teacher)" userId="b43d4dde-a3fa-4520-800c-1e912cccc817" providerId="ADAL" clId="{7C627D13-411C-4A6C-A1CC-D58ABDFE136A}" dt="2020-09-26T18:58:55.832" v="3116" actId="1076"/>
          <ac:spMkLst>
            <pc:docMk/>
            <pc:sldMk cId="3229781089" sldId="323"/>
            <ac:spMk id="14" creationId="{62DDB9C9-2CEC-43E1-AB0E-07B623B9006A}"/>
          </ac:spMkLst>
        </pc:spChg>
        <pc:spChg chg="add mod">
          <ac:chgData name="JACKSON, Claire (SHS Teacher)" userId="b43d4dde-a3fa-4520-800c-1e912cccc817" providerId="ADAL" clId="{7C627D13-411C-4A6C-A1CC-D58ABDFE136A}" dt="2020-09-26T18:58:50.384" v="3114" actId="1076"/>
          <ac:spMkLst>
            <pc:docMk/>
            <pc:sldMk cId="3229781089" sldId="323"/>
            <ac:spMk id="15" creationId="{AAD5A8BD-35AF-40B6-8E61-1F2054581694}"/>
          </ac:spMkLst>
        </pc:spChg>
        <pc:spChg chg="add mod">
          <ac:chgData name="JACKSON, Claire (SHS Teacher)" userId="b43d4dde-a3fa-4520-800c-1e912cccc817" providerId="ADAL" clId="{7C627D13-411C-4A6C-A1CC-D58ABDFE136A}" dt="2020-09-26T18:59:33.464" v="3127" actId="1076"/>
          <ac:spMkLst>
            <pc:docMk/>
            <pc:sldMk cId="3229781089" sldId="323"/>
            <ac:spMk id="16" creationId="{1C385ABB-DE21-41DA-A88D-F7F0F50F753C}"/>
          </ac:spMkLst>
        </pc:spChg>
        <pc:spChg chg="add mod">
          <ac:chgData name="JACKSON, Claire (SHS Teacher)" userId="b43d4dde-a3fa-4520-800c-1e912cccc817" providerId="ADAL" clId="{7C627D13-411C-4A6C-A1CC-D58ABDFE136A}" dt="2020-09-26T18:57:58.281" v="3101" actId="1076"/>
          <ac:spMkLst>
            <pc:docMk/>
            <pc:sldMk cId="3229781089" sldId="323"/>
            <ac:spMk id="17" creationId="{CB397D11-03BD-4792-96CB-D46010985CE4}"/>
          </ac:spMkLst>
        </pc:spChg>
        <pc:spChg chg="add mod">
          <ac:chgData name="JACKSON, Claire (SHS Teacher)" userId="b43d4dde-a3fa-4520-800c-1e912cccc817" providerId="ADAL" clId="{7C627D13-411C-4A6C-A1CC-D58ABDFE136A}" dt="2020-09-26T18:59:30.656" v="3126" actId="1076"/>
          <ac:spMkLst>
            <pc:docMk/>
            <pc:sldMk cId="3229781089" sldId="323"/>
            <ac:spMk id="18" creationId="{0F88F964-5C3E-4ED3-9476-2C39C836D765}"/>
          </ac:spMkLst>
        </pc:spChg>
        <pc:spChg chg="add mod">
          <ac:chgData name="JACKSON, Claire (SHS Teacher)" userId="b43d4dde-a3fa-4520-800c-1e912cccc817" providerId="ADAL" clId="{7C627D13-411C-4A6C-A1CC-D58ABDFE136A}" dt="2020-09-26T19:01:27.652" v="3190" actId="113"/>
          <ac:spMkLst>
            <pc:docMk/>
            <pc:sldMk cId="3229781089" sldId="323"/>
            <ac:spMk id="19" creationId="{1B3856AD-0B8B-408E-8E35-C253C198F04B}"/>
          </ac:spMkLst>
        </pc:spChg>
      </pc:sldChg>
      <pc:sldChg chg="addSp modSp new mod modAnim">
        <pc:chgData name="JACKSON, Claire (SHS Teacher)" userId="b43d4dde-a3fa-4520-800c-1e912cccc817" providerId="ADAL" clId="{7C627D13-411C-4A6C-A1CC-D58ABDFE136A}" dt="2020-09-26T19:03:09.944" v="3201"/>
        <pc:sldMkLst>
          <pc:docMk/>
          <pc:sldMk cId="2489462533" sldId="324"/>
        </pc:sldMkLst>
        <pc:spChg chg="mod">
          <ac:chgData name="JACKSON, Claire (SHS Teacher)" userId="b43d4dde-a3fa-4520-800c-1e912cccc817" providerId="ADAL" clId="{7C627D13-411C-4A6C-A1CC-D58ABDFE136A}" dt="2020-09-26T18:32:27.253" v="2290" actId="1076"/>
          <ac:spMkLst>
            <pc:docMk/>
            <pc:sldMk cId="2489462533" sldId="324"/>
            <ac:spMk id="2" creationId="{B0286088-29DE-4C74-AA7E-40A8AD760DA7}"/>
          </ac:spMkLst>
        </pc:spChg>
        <pc:spChg chg="add mod">
          <ac:chgData name="JACKSON, Claire (SHS Teacher)" userId="b43d4dde-a3fa-4520-800c-1e912cccc817" providerId="ADAL" clId="{7C627D13-411C-4A6C-A1CC-D58ABDFE136A}" dt="2020-09-26T18:39:59.854" v="2528" actId="1076"/>
          <ac:spMkLst>
            <pc:docMk/>
            <pc:sldMk cId="2489462533" sldId="324"/>
            <ac:spMk id="4" creationId="{14D899D8-687C-4967-A077-19A225F28B55}"/>
          </ac:spMkLst>
        </pc:spChg>
        <pc:spChg chg="add mod">
          <ac:chgData name="JACKSON, Claire (SHS Teacher)" userId="b43d4dde-a3fa-4520-800c-1e912cccc817" providerId="ADAL" clId="{7C627D13-411C-4A6C-A1CC-D58ABDFE136A}" dt="2020-09-26T18:41:57.085" v="2658" actId="1076"/>
          <ac:spMkLst>
            <pc:docMk/>
            <pc:sldMk cId="2489462533" sldId="324"/>
            <ac:spMk id="5" creationId="{B76DF3D8-FF4F-4A6E-BA1E-371D00FBFB23}"/>
          </ac:spMkLst>
        </pc:spChg>
        <pc:spChg chg="add mod">
          <ac:chgData name="JACKSON, Claire (SHS Teacher)" userId="b43d4dde-a3fa-4520-800c-1e912cccc817" providerId="ADAL" clId="{7C627D13-411C-4A6C-A1CC-D58ABDFE136A}" dt="2020-09-26T18:45:02.365" v="2841" actId="1076"/>
          <ac:spMkLst>
            <pc:docMk/>
            <pc:sldMk cId="2489462533" sldId="324"/>
            <ac:spMk id="6" creationId="{951C9296-982A-4A67-990D-5C6F155E58E7}"/>
          </ac:spMkLst>
        </pc:spChg>
        <pc:spChg chg="add mod">
          <ac:chgData name="JACKSON, Claire (SHS Teacher)" userId="b43d4dde-a3fa-4520-800c-1e912cccc817" providerId="ADAL" clId="{7C627D13-411C-4A6C-A1CC-D58ABDFE136A}" dt="2020-09-26T19:02:37.889" v="3196" actId="1076"/>
          <ac:spMkLst>
            <pc:docMk/>
            <pc:sldMk cId="2489462533" sldId="324"/>
            <ac:spMk id="7" creationId="{A5D157E1-028A-4E85-BC15-AC5669EC4876}"/>
          </ac:spMkLst>
        </pc:spChg>
        <pc:spChg chg="add mod">
          <ac:chgData name="JACKSON, Claire (SHS Teacher)" userId="b43d4dde-a3fa-4520-800c-1e912cccc817" providerId="ADAL" clId="{7C627D13-411C-4A6C-A1CC-D58ABDFE136A}" dt="2020-09-26T19:02:47.985" v="3197" actId="571"/>
          <ac:spMkLst>
            <pc:docMk/>
            <pc:sldMk cId="2489462533" sldId="324"/>
            <ac:spMk id="8" creationId="{55E7B71F-0E04-499A-A3DB-1F8A1516F9C5}"/>
          </ac:spMkLst>
        </pc:spChg>
        <pc:spChg chg="add mod">
          <ac:chgData name="JACKSON, Claire (SHS Teacher)" userId="b43d4dde-a3fa-4520-800c-1e912cccc817" providerId="ADAL" clId="{7C627D13-411C-4A6C-A1CC-D58ABDFE136A}" dt="2020-09-26T19:02:55.848" v="3198" actId="571"/>
          <ac:spMkLst>
            <pc:docMk/>
            <pc:sldMk cId="2489462533" sldId="324"/>
            <ac:spMk id="9" creationId="{841053A6-2563-4E71-86CF-CD92595BC164}"/>
          </ac:spMkLst>
        </pc:spChg>
        <pc:graphicFrameChg chg="add mod modGraphic">
          <ac:chgData name="JACKSON, Claire (SHS Teacher)" userId="b43d4dde-a3fa-4520-800c-1e912cccc817" providerId="ADAL" clId="{7C627D13-411C-4A6C-A1CC-D58ABDFE136A}" dt="2020-09-26T18:37:08.949" v="2410"/>
          <ac:graphicFrameMkLst>
            <pc:docMk/>
            <pc:sldMk cId="2489462533" sldId="324"/>
            <ac:graphicFrameMk id="3" creationId="{8F17D7B9-6438-45AB-A5BD-D89AB5C59EA8}"/>
          </ac:graphicFrameMkLst>
        </pc:graphicFrameChg>
      </pc:sldChg>
      <pc:sldChg chg="addSp delSp modSp new mod modAnim">
        <pc:chgData name="JACKSON, Claire (SHS Teacher)" userId="b43d4dde-a3fa-4520-800c-1e912cccc817" providerId="ADAL" clId="{7C627D13-411C-4A6C-A1CC-D58ABDFE136A}" dt="2020-09-26T18:56:57.178" v="3090"/>
        <pc:sldMkLst>
          <pc:docMk/>
          <pc:sldMk cId="1800314104" sldId="325"/>
        </pc:sldMkLst>
        <pc:spChg chg="del">
          <ac:chgData name="JACKSON, Claire (SHS Teacher)" userId="b43d4dde-a3fa-4520-800c-1e912cccc817" providerId="ADAL" clId="{7C627D13-411C-4A6C-A1CC-D58ABDFE136A}" dt="2020-09-26T18:47:32.863" v="2859" actId="478"/>
          <ac:spMkLst>
            <pc:docMk/>
            <pc:sldMk cId="1800314104" sldId="325"/>
            <ac:spMk id="2" creationId="{A4D90481-13E5-45DC-A40E-8D95DE553947}"/>
          </ac:spMkLst>
        </pc:spChg>
        <pc:graphicFrameChg chg="add mod modGraphic">
          <ac:chgData name="JACKSON, Claire (SHS Teacher)" userId="b43d4dde-a3fa-4520-800c-1e912cccc817" providerId="ADAL" clId="{7C627D13-411C-4A6C-A1CC-D58ABDFE136A}" dt="2020-09-26T18:49:50.329" v="3089" actId="20577"/>
          <ac:graphicFrameMkLst>
            <pc:docMk/>
            <pc:sldMk cId="1800314104" sldId="325"/>
            <ac:graphicFrameMk id="3" creationId="{883A41CF-98E5-41C4-8320-8D32A31876EA}"/>
          </ac:graphicFrameMkLst>
        </pc:graphicFrameChg>
      </pc:sldChg>
      <pc:sldChg chg="addSp modSp new mod modClrScheme chgLayout">
        <pc:chgData name="JACKSON, Claire (SHS Teacher)" userId="b43d4dde-a3fa-4520-800c-1e912cccc817" providerId="ADAL" clId="{7C627D13-411C-4A6C-A1CC-D58ABDFE136A}" dt="2020-09-26T19:08:23.964" v="3487" actId="20577"/>
        <pc:sldMkLst>
          <pc:docMk/>
          <pc:sldMk cId="1927510368" sldId="326"/>
        </pc:sldMkLst>
        <pc:spChg chg="mod ord">
          <ac:chgData name="JACKSON, Claire (SHS Teacher)" userId="b43d4dde-a3fa-4520-800c-1e912cccc817" providerId="ADAL" clId="{7C627D13-411C-4A6C-A1CC-D58ABDFE136A}" dt="2020-09-26T19:06:16.780" v="3222" actId="700"/>
          <ac:spMkLst>
            <pc:docMk/>
            <pc:sldMk cId="1927510368" sldId="326"/>
            <ac:spMk id="2" creationId="{AAA1B5BF-0518-48AA-A3B4-4995ADEE1F0C}"/>
          </ac:spMkLst>
        </pc:spChg>
        <pc:spChg chg="add mod ord">
          <ac:chgData name="JACKSON, Claire (SHS Teacher)" userId="b43d4dde-a3fa-4520-800c-1e912cccc817" providerId="ADAL" clId="{7C627D13-411C-4A6C-A1CC-D58ABDFE136A}" dt="2020-09-26T19:08:23.964" v="3487" actId="20577"/>
          <ac:spMkLst>
            <pc:docMk/>
            <pc:sldMk cId="1927510368" sldId="326"/>
            <ac:spMk id="3" creationId="{6DF33E4B-5A14-40A4-8482-F02FAF9E91E6}"/>
          </ac:spMkLst>
        </pc:spChg>
      </pc:sldChg>
      <pc:sldChg chg="addSp delSp modSp add mod">
        <pc:chgData name="JACKSON, Claire (SHS Teacher)" userId="b43d4dde-a3fa-4520-800c-1e912cccc817" providerId="ADAL" clId="{7C627D13-411C-4A6C-A1CC-D58ABDFE136A}" dt="2020-09-26T19:11:40.298" v="3539" actId="20577"/>
        <pc:sldMkLst>
          <pc:docMk/>
          <pc:sldMk cId="1931048216" sldId="327"/>
        </pc:sldMkLst>
        <pc:spChg chg="mod">
          <ac:chgData name="JACKSON, Claire (SHS Teacher)" userId="b43d4dde-a3fa-4520-800c-1e912cccc817" providerId="ADAL" clId="{7C627D13-411C-4A6C-A1CC-D58ABDFE136A}" dt="2020-09-26T19:11:32.753" v="3530" actId="14100"/>
          <ac:spMkLst>
            <pc:docMk/>
            <pc:sldMk cId="1931048216" sldId="327"/>
            <ac:spMk id="2" creationId="{AAA1B5BF-0518-48AA-A3B4-4995ADEE1F0C}"/>
          </ac:spMkLst>
        </pc:spChg>
        <pc:spChg chg="del">
          <ac:chgData name="JACKSON, Claire (SHS Teacher)" userId="b43d4dde-a3fa-4520-800c-1e912cccc817" providerId="ADAL" clId="{7C627D13-411C-4A6C-A1CC-D58ABDFE136A}" dt="2020-09-26T19:10:57.502" v="3489" actId="478"/>
          <ac:spMkLst>
            <pc:docMk/>
            <pc:sldMk cId="1931048216" sldId="327"/>
            <ac:spMk id="3" creationId="{6DF33E4B-5A14-40A4-8482-F02FAF9E91E6}"/>
          </ac:spMkLst>
        </pc:spChg>
        <pc:spChg chg="add mod">
          <ac:chgData name="JACKSON, Claire (SHS Teacher)" userId="b43d4dde-a3fa-4520-800c-1e912cccc817" providerId="ADAL" clId="{7C627D13-411C-4A6C-A1CC-D58ABDFE136A}" dt="2020-09-26T19:11:40.298" v="3539" actId="20577"/>
          <ac:spMkLst>
            <pc:docMk/>
            <pc:sldMk cId="1931048216" sldId="327"/>
            <ac:spMk id="5" creationId="{7730F6AE-F1F3-4E6A-AF86-3ECDFFFE7E48}"/>
          </ac:spMkLst>
        </pc:spChg>
      </pc:sldChg>
      <pc:sldChg chg="addSp delSp modSp new mod chgLayout">
        <pc:chgData name="JACKSON, Claire (SHS Teacher)" userId="b43d4dde-a3fa-4520-800c-1e912cccc817" providerId="ADAL" clId="{7C627D13-411C-4A6C-A1CC-D58ABDFE136A}" dt="2020-09-26T19:17:16.787" v="3981" actId="20577"/>
        <pc:sldMkLst>
          <pc:docMk/>
          <pc:sldMk cId="1359402147" sldId="328"/>
        </pc:sldMkLst>
        <pc:spChg chg="del">
          <ac:chgData name="JACKSON, Claire (SHS Teacher)" userId="b43d4dde-a3fa-4520-800c-1e912cccc817" providerId="ADAL" clId="{7C627D13-411C-4A6C-A1CC-D58ABDFE136A}" dt="2020-09-26T19:11:54.510" v="3541" actId="700"/>
          <ac:spMkLst>
            <pc:docMk/>
            <pc:sldMk cId="1359402147" sldId="328"/>
            <ac:spMk id="2" creationId="{AAE8692A-46D9-4A91-B48C-79D37BC97F7E}"/>
          </ac:spMkLst>
        </pc:spChg>
        <pc:spChg chg="del">
          <ac:chgData name="JACKSON, Claire (SHS Teacher)" userId="b43d4dde-a3fa-4520-800c-1e912cccc817" providerId="ADAL" clId="{7C627D13-411C-4A6C-A1CC-D58ABDFE136A}" dt="2020-09-26T19:11:54.510" v="3541" actId="700"/>
          <ac:spMkLst>
            <pc:docMk/>
            <pc:sldMk cId="1359402147" sldId="328"/>
            <ac:spMk id="3" creationId="{0BE48A2B-B1B3-40A5-804C-F7FEFABBDA88}"/>
          </ac:spMkLst>
        </pc:spChg>
        <pc:spChg chg="add del mod ord">
          <ac:chgData name="JACKSON, Claire (SHS Teacher)" userId="b43d4dde-a3fa-4520-800c-1e912cccc817" providerId="ADAL" clId="{7C627D13-411C-4A6C-A1CC-D58ABDFE136A}" dt="2020-09-26T19:13:27.338" v="3665" actId="478"/>
          <ac:spMkLst>
            <pc:docMk/>
            <pc:sldMk cId="1359402147" sldId="328"/>
            <ac:spMk id="4" creationId="{CC78EC13-D96D-4CF0-B030-848ECC86651F}"/>
          </ac:spMkLst>
        </pc:spChg>
        <pc:spChg chg="add del mod ord">
          <ac:chgData name="JACKSON, Claire (SHS Teacher)" userId="b43d4dde-a3fa-4520-800c-1e912cccc817" providerId="ADAL" clId="{7C627D13-411C-4A6C-A1CC-D58ABDFE136A}" dt="2020-09-26T19:12:28.242" v="3570" actId="3680"/>
          <ac:spMkLst>
            <pc:docMk/>
            <pc:sldMk cId="1359402147" sldId="328"/>
            <ac:spMk id="5" creationId="{1C0BEEED-FBD0-40AB-A883-DC9F045CB929}"/>
          </ac:spMkLst>
        </pc:spChg>
        <pc:graphicFrameChg chg="add mod ord modGraphic">
          <ac:chgData name="JACKSON, Claire (SHS Teacher)" userId="b43d4dde-a3fa-4520-800c-1e912cccc817" providerId="ADAL" clId="{7C627D13-411C-4A6C-A1CC-D58ABDFE136A}" dt="2020-09-26T19:17:16.787" v="3981" actId="20577"/>
          <ac:graphicFrameMkLst>
            <pc:docMk/>
            <pc:sldMk cId="1359402147" sldId="328"/>
            <ac:graphicFrameMk id="6" creationId="{923BCF2D-FD15-411D-BB63-8161CAD5A583}"/>
          </ac:graphicFrameMkLst>
        </pc:graphicFrameChg>
      </pc:sldChg>
      <pc:sldChg chg="addSp delSp modSp new mod">
        <pc:chgData name="JACKSON, Claire (SHS Teacher)" userId="b43d4dde-a3fa-4520-800c-1e912cccc817" providerId="ADAL" clId="{7C627D13-411C-4A6C-A1CC-D58ABDFE136A}" dt="2020-09-27T10:57:46.363" v="4599" actId="20577"/>
        <pc:sldMkLst>
          <pc:docMk/>
          <pc:sldMk cId="1109026866" sldId="329"/>
        </pc:sldMkLst>
        <pc:spChg chg="mod">
          <ac:chgData name="JACKSON, Claire (SHS Teacher)" userId="b43d4dde-a3fa-4520-800c-1e912cccc817" providerId="ADAL" clId="{7C627D13-411C-4A6C-A1CC-D58ABDFE136A}" dt="2020-09-27T10:26:20.300" v="4253" actId="122"/>
          <ac:spMkLst>
            <pc:docMk/>
            <pc:sldMk cId="1109026866" sldId="329"/>
            <ac:spMk id="2" creationId="{EEC6ACE2-FDCD-4B7F-A366-A0FE37F3D0B9}"/>
          </ac:spMkLst>
        </pc:spChg>
        <pc:spChg chg="mod">
          <ac:chgData name="JACKSON, Claire (SHS Teacher)" userId="b43d4dde-a3fa-4520-800c-1e912cccc817" providerId="ADAL" clId="{7C627D13-411C-4A6C-A1CC-D58ABDFE136A}" dt="2020-09-27T10:26:42.523" v="4268" actId="20577"/>
          <ac:spMkLst>
            <pc:docMk/>
            <pc:sldMk cId="1109026866" sldId="329"/>
            <ac:spMk id="3" creationId="{93FA337A-02F0-4D58-BC75-912A6F7C2928}"/>
          </ac:spMkLst>
        </pc:spChg>
        <pc:spChg chg="del">
          <ac:chgData name="JACKSON, Claire (SHS Teacher)" userId="b43d4dde-a3fa-4520-800c-1e912cccc817" providerId="ADAL" clId="{7C627D13-411C-4A6C-A1CC-D58ABDFE136A}" dt="2020-09-27T10:39:17.466" v="4327" actId="478"/>
          <ac:spMkLst>
            <pc:docMk/>
            <pc:sldMk cId="1109026866" sldId="329"/>
            <ac:spMk id="4" creationId="{F86A9BC9-5CC3-4758-8929-F95804C2FCBC}"/>
          </ac:spMkLst>
        </pc:spChg>
        <pc:spChg chg="mod">
          <ac:chgData name="JACKSON, Claire (SHS Teacher)" userId="b43d4dde-a3fa-4520-800c-1e912cccc817" providerId="ADAL" clId="{7C627D13-411C-4A6C-A1CC-D58ABDFE136A}" dt="2020-09-27T10:26:52.858" v="4287" actId="20577"/>
          <ac:spMkLst>
            <pc:docMk/>
            <pc:sldMk cId="1109026866" sldId="329"/>
            <ac:spMk id="5" creationId="{3E627721-DF8B-4155-828F-43F96D785EA8}"/>
          </ac:spMkLst>
        </pc:spChg>
        <pc:spChg chg="del">
          <ac:chgData name="JACKSON, Claire (SHS Teacher)" userId="b43d4dde-a3fa-4520-800c-1e912cccc817" providerId="ADAL" clId="{7C627D13-411C-4A6C-A1CC-D58ABDFE136A}" dt="2020-09-27T10:39:24.810" v="4329" actId="478"/>
          <ac:spMkLst>
            <pc:docMk/>
            <pc:sldMk cId="1109026866" sldId="329"/>
            <ac:spMk id="6" creationId="{F4585D1B-31A2-4567-8551-94685B4FCE06}"/>
          </ac:spMkLst>
        </pc:spChg>
        <pc:spChg chg="add mod">
          <ac:chgData name="JACKSON, Claire (SHS Teacher)" userId="b43d4dde-a3fa-4520-800c-1e912cccc817" providerId="ADAL" clId="{7C627D13-411C-4A6C-A1CC-D58ABDFE136A}" dt="2020-09-27T10:39:22.216" v="4328" actId="1076"/>
          <ac:spMkLst>
            <pc:docMk/>
            <pc:sldMk cId="1109026866" sldId="329"/>
            <ac:spMk id="7" creationId="{8C3CC2BD-FA7A-4613-AF00-A85499468209}"/>
          </ac:spMkLst>
        </pc:spChg>
        <pc:spChg chg="add mod">
          <ac:chgData name="JACKSON, Claire (SHS Teacher)" userId="b43d4dde-a3fa-4520-800c-1e912cccc817" providerId="ADAL" clId="{7C627D13-411C-4A6C-A1CC-D58ABDFE136A}" dt="2020-09-27T10:39:36.739" v="4332" actId="1076"/>
          <ac:spMkLst>
            <pc:docMk/>
            <pc:sldMk cId="1109026866" sldId="329"/>
            <ac:spMk id="8" creationId="{341CDFD5-6701-42EF-A49F-1E260686E8B2}"/>
          </ac:spMkLst>
        </pc:spChg>
        <pc:spChg chg="add mod">
          <ac:chgData name="JACKSON, Claire (SHS Teacher)" userId="b43d4dde-a3fa-4520-800c-1e912cccc817" providerId="ADAL" clId="{7C627D13-411C-4A6C-A1CC-D58ABDFE136A}" dt="2020-09-27T10:57:46.363" v="4599" actId="20577"/>
          <ac:spMkLst>
            <pc:docMk/>
            <pc:sldMk cId="1109026866" sldId="329"/>
            <ac:spMk id="9" creationId="{6334B4C1-0FA5-4A85-8572-5668F96073FF}"/>
          </ac:spMkLst>
        </pc:spChg>
      </pc:sldChg>
      <pc:sldChg chg="addSp delSp modSp add mod">
        <pc:chgData name="JACKSON, Claire (SHS Teacher)" userId="b43d4dde-a3fa-4520-800c-1e912cccc817" providerId="ADAL" clId="{7C627D13-411C-4A6C-A1CC-D58ABDFE136A}" dt="2020-09-27T10:58:08.498" v="4623" actId="20577"/>
        <pc:sldMkLst>
          <pc:docMk/>
          <pc:sldMk cId="3612445763" sldId="330"/>
        </pc:sldMkLst>
        <pc:spChg chg="del mod">
          <ac:chgData name="JACKSON, Claire (SHS Teacher)" userId="b43d4dde-a3fa-4520-800c-1e912cccc817" providerId="ADAL" clId="{7C627D13-411C-4A6C-A1CC-D58ABDFE136A}" dt="2020-09-27T10:42:32.033" v="4432" actId="478"/>
          <ac:spMkLst>
            <pc:docMk/>
            <pc:sldMk cId="3612445763" sldId="330"/>
            <ac:spMk id="2" creationId="{EEC6ACE2-FDCD-4B7F-A366-A0FE37F3D0B9}"/>
          </ac:spMkLst>
        </pc:spChg>
        <pc:spChg chg="del mod">
          <ac:chgData name="JACKSON, Claire (SHS Teacher)" userId="b43d4dde-a3fa-4520-800c-1e912cccc817" providerId="ADAL" clId="{7C627D13-411C-4A6C-A1CC-D58ABDFE136A}" dt="2020-09-27T10:39:09.853" v="4325" actId="21"/>
          <ac:spMkLst>
            <pc:docMk/>
            <pc:sldMk cId="3612445763" sldId="330"/>
            <ac:spMk id="3" creationId="{93FA337A-02F0-4D58-BC75-912A6F7C2928}"/>
          </ac:spMkLst>
        </pc:spChg>
        <pc:spChg chg="del">
          <ac:chgData name="JACKSON, Claire (SHS Teacher)" userId="b43d4dde-a3fa-4520-800c-1e912cccc817" providerId="ADAL" clId="{7C627D13-411C-4A6C-A1CC-D58ABDFE136A}" dt="2020-09-27T10:40:04.617" v="4339" actId="3680"/>
          <ac:spMkLst>
            <pc:docMk/>
            <pc:sldMk cId="3612445763" sldId="330"/>
            <ac:spMk id="4" creationId="{F86A9BC9-5CC3-4758-8929-F95804C2FCBC}"/>
          </ac:spMkLst>
        </pc:spChg>
        <pc:spChg chg="del mod">
          <ac:chgData name="JACKSON, Claire (SHS Teacher)" userId="b43d4dde-a3fa-4520-800c-1e912cccc817" providerId="ADAL" clId="{7C627D13-411C-4A6C-A1CC-D58ABDFE136A}" dt="2020-09-27T10:39:29.669" v="4330" actId="21"/>
          <ac:spMkLst>
            <pc:docMk/>
            <pc:sldMk cId="3612445763" sldId="330"/>
            <ac:spMk id="5" creationId="{3E627721-DF8B-4155-828F-43F96D785EA8}"/>
          </ac:spMkLst>
        </pc:spChg>
        <pc:spChg chg="del">
          <ac:chgData name="JACKSON, Claire (SHS Teacher)" userId="b43d4dde-a3fa-4520-800c-1e912cccc817" providerId="ADAL" clId="{7C627D13-411C-4A6C-A1CC-D58ABDFE136A}" dt="2020-09-27T10:39:57.858" v="4338" actId="478"/>
          <ac:spMkLst>
            <pc:docMk/>
            <pc:sldMk cId="3612445763" sldId="330"/>
            <ac:spMk id="6" creationId="{F4585D1B-31A2-4567-8551-94685B4FCE06}"/>
          </ac:spMkLst>
        </pc:spChg>
        <pc:spChg chg="add del mod">
          <ac:chgData name="JACKSON, Claire (SHS Teacher)" userId="b43d4dde-a3fa-4520-800c-1e912cccc817" providerId="ADAL" clId="{7C627D13-411C-4A6C-A1CC-D58ABDFE136A}" dt="2020-09-27T10:39:45.915" v="4333" actId="478"/>
          <ac:spMkLst>
            <pc:docMk/>
            <pc:sldMk cId="3612445763" sldId="330"/>
            <ac:spMk id="8" creationId="{5EDDC4B4-0AE6-4848-9B25-1B26E1E293FE}"/>
          </ac:spMkLst>
        </pc:spChg>
        <pc:spChg chg="add del mod">
          <ac:chgData name="JACKSON, Claire (SHS Teacher)" userId="b43d4dde-a3fa-4520-800c-1e912cccc817" providerId="ADAL" clId="{7C627D13-411C-4A6C-A1CC-D58ABDFE136A}" dt="2020-09-27T10:39:47.850" v="4334" actId="478"/>
          <ac:spMkLst>
            <pc:docMk/>
            <pc:sldMk cId="3612445763" sldId="330"/>
            <ac:spMk id="10" creationId="{5553ACC1-D5EA-4736-8B7C-D13D1F79B220}"/>
          </ac:spMkLst>
        </pc:spChg>
        <pc:spChg chg="add del mod">
          <ac:chgData name="JACKSON, Claire (SHS Teacher)" userId="b43d4dde-a3fa-4520-800c-1e912cccc817" providerId="ADAL" clId="{7C627D13-411C-4A6C-A1CC-D58ABDFE136A}" dt="2020-09-27T10:42:34.378" v="4433" actId="478"/>
          <ac:spMkLst>
            <pc:docMk/>
            <pc:sldMk cId="3612445763" sldId="330"/>
            <ac:spMk id="13" creationId="{0CE60523-28C7-4CB3-8690-E5E9A8A72C13}"/>
          </ac:spMkLst>
        </pc:spChg>
        <pc:graphicFrameChg chg="add mod ord modGraphic">
          <ac:chgData name="JACKSON, Claire (SHS Teacher)" userId="b43d4dde-a3fa-4520-800c-1e912cccc817" providerId="ADAL" clId="{7C627D13-411C-4A6C-A1CC-D58ABDFE136A}" dt="2020-09-27T10:58:08.498" v="4623" actId="20577"/>
          <ac:graphicFrameMkLst>
            <pc:docMk/>
            <pc:sldMk cId="3612445763" sldId="330"/>
            <ac:graphicFrameMk id="11" creationId="{384C681D-289D-4AA6-9151-CBBD16CEE13F}"/>
          </ac:graphicFrameMkLst>
        </pc:graphicFrameChg>
      </pc:sldChg>
      <pc:sldChg chg="addSp modSp add mod ord modAnim">
        <pc:chgData name="JACKSON, Claire (SHS Teacher)" userId="b43d4dde-a3fa-4520-800c-1e912cccc817" providerId="ADAL" clId="{7C627D13-411C-4A6C-A1CC-D58ABDFE136A}" dt="2020-09-27T11:02:26.905" v="4799" actId="403"/>
        <pc:sldMkLst>
          <pc:docMk/>
          <pc:sldMk cId="1738783703" sldId="331"/>
        </pc:sldMkLst>
        <pc:spChg chg="mod">
          <ac:chgData name="JACKSON, Claire (SHS Teacher)" userId="b43d4dde-a3fa-4520-800c-1e912cccc817" providerId="ADAL" clId="{7C627D13-411C-4A6C-A1CC-D58ABDFE136A}" dt="2020-09-27T11:00:41.818" v="4718" actId="20577"/>
          <ac:spMkLst>
            <pc:docMk/>
            <pc:sldMk cId="1738783703" sldId="331"/>
            <ac:spMk id="9" creationId="{84B59543-8767-470A-8582-91DEDC1F20E1}"/>
          </ac:spMkLst>
        </pc:spChg>
        <pc:spChg chg="mod">
          <ac:chgData name="JACKSON, Claire (SHS Teacher)" userId="b43d4dde-a3fa-4520-800c-1e912cccc817" providerId="ADAL" clId="{7C627D13-411C-4A6C-A1CC-D58ABDFE136A}" dt="2020-09-27T11:02:18.266" v="4798" actId="404"/>
          <ac:spMkLst>
            <pc:docMk/>
            <pc:sldMk cId="1738783703" sldId="331"/>
            <ac:spMk id="13" creationId="{67496791-C141-4456-9215-A15B87845001}"/>
          </ac:spMkLst>
        </pc:spChg>
        <pc:spChg chg="mod">
          <ac:chgData name="JACKSON, Claire (SHS Teacher)" userId="b43d4dde-a3fa-4520-800c-1e912cccc817" providerId="ADAL" clId="{7C627D13-411C-4A6C-A1CC-D58ABDFE136A}" dt="2020-09-27T11:02:26.905" v="4799" actId="403"/>
          <ac:spMkLst>
            <pc:docMk/>
            <pc:sldMk cId="1738783703" sldId="331"/>
            <ac:spMk id="14" creationId="{28316525-3A26-4A35-9981-F46862FD1DA1}"/>
          </ac:spMkLst>
        </pc:spChg>
        <pc:picChg chg="add mod">
          <ac:chgData name="JACKSON, Claire (SHS Teacher)" userId="b43d4dde-a3fa-4520-800c-1e912cccc817" providerId="ADAL" clId="{7C627D13-411C-4A6C-A1CC-D58ABDFE136A}" dt="2020-09-27T10:59:20.792" v="4627" actId="1076"/>
          <ac:picMkLst>
            <pc:docMk/>
            <pc:sldMk cId="1738783703" sldId="331"/>
            <ac:picMk id="2" creationId="{D1A4A9C1-763F-4346-ACD5-6527177F1FAE}"/>
          </ac:picMkLst>
        </pc:picChg>
      </pc:sldChg>
      <pc:sldChg chg="add">
        <pc:chgData name="JACKSON, Claire (SHS Teacher)" userId="b43d4dde-a3fa-4520-800c-1e912cccc817" providerId="ADAL" clId="{7C627D13-411C-4A6C-A1CC-D58ABDFE136A}" dt="2020-09-27T11:01:12.696" v="4719" actId="2890"/>
        <pc:sldMkLst>
          <pc:docMk/>
          <pc:sldMk cId="234085014" sldId="332"/>
        </pc:sldMkLst>
      </pc:sldChg>
      <pc:sldChg chg="modSp add mod ord">
        <pc:chgData name="JACKSON, Claire (SHS Teacher)" userId="b43d4dde-a3fa-4520-800c-1e912cccc817" providerId="ADAL" clId="{7C627D13-411C-4A6C-A1CC-D58ABDFE136A}" dt="2020-09-27T11:03:27.033" v="4844" actId="20577"/>
        <pc:sldMkLst>
          <pc:docMk/>
          <pc:sldMk cId="1842632153" sldId="333"/>
        </pc:sldMkLst>
        <pc:spChg chg="mod">
          <ac:chgData name="JACKSON, Claire (SHS Teacher)" userId="b43d4dde-a3fa-4520-800c-1e912cccc817" providerId="ADAL" clId="{7C627D13-411C-4A6C-A1CC-D58ABDFE136A}" dt="2020-09-27T11:03:27.033" v="4844" actId="20577"/>
          <ac:spMkLst>
            <pc:docMk/>
            <pc:sldMk cId="1842632153" sldId="333"/>
            <ac:spMk id="14" creationId="{28316525-3A26-4A35-9981-F46862FD1DA1}"/>
          </ac:spMkLst>
        </pc:spChg>
      </pc:sldChg>
      <pc:sldChg chg="modSp add mod ord">
        <pc:chgData name="JACKSON, Claire (SHS Teacher)" userId="b43d4dde-a3fa-4520-800c-1e912cccc817" providerId="ADAL" clId="{7C627D13-411C-4A6C-A1CC-D58ABDFE136A}" dt="2020-09-27T11:05:58.506" v="4943" actId="403"/>
        <pc:sldMkLst>
          <pc:docMk/>
          <pc:sldMk cId="1206729680" sldId="334"/>
        </pc:sldMkLst>
        <pc:spChg chg="mod">
          <ac:chgData name="JACKSON, Claire (SHS Teacher)" userId="b43d4dde-a3fa-4520-800c-1e912cccc817" providerId="ADAL" clId="{7C627D13-411C-4A6C-A1CC-D58ABDFE136A}" dt="2020-09-27T11:05:58.506" v="4943" actId="403"/>
          <ac:spMkLst>
            <pc:docMk/>
            <pc:sldMk cId="1206729680" sldId="334"/>
            <ac:spMk id="14" creationId="{28316525-3A26-4A35-9981-F46862FD1DA1}"/>
          </ac:spMkLst>
        </pc:sp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6C1AE0-567F-42D0-A581-AEC97FA8E82D}" type="doc">
      <dgm:prSet loTypeId="urn:microsoft.com/office/officeart/2005/8/layout/radial1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39AAA2FD-A261-46FB-9F9D-5AEF61DEC903}">
      <dgm:prSet phldrT="[Text]"/>
      <dgm:spPr/>
      <dgm:t>
        <a:bodyPr/>
        <a:lstStyle/>
        <a:p>
          <a:r>
            <a:rPr lang="en-US"/>
            <a:t>Diversity</a:t>
          </a:r>
        </a:p>
      </dgm:t>
    </dgm:pt>
    <dgm:pt modelId="{CBEA5F13-2FAA-4351-9B18-18B119FC0EF2}" type="parTrans" cxnId="{54F98340-956A-41B8-89B8-FD7E9D908BFC}">
      <dgm:prSet/>
      <dgm:spPr/>
      <dgm:t>
        <a:bodyPr/>
        <a:lstStyle/>
        <a:p>
          <a:endParaRPr lang="en-US"/>
        </a:p>
      </dgm:t>
    </dgm:pt>
    <dgm:pt modelId="{887F2C26-A0BF-455C-BF3F-40BD70FC28D8}" type="sibTrans" cxnId="{54F98340-956A-41B8-89B8-FD7E9D908BFC}">
      <dgm:prSet/>
      <dgm:spPr/>
      <dgm:t>
        <a:bodyPr/>
        <a:lstStyle/>
        <a:p>
          <a:endParaRPr lang="en-US"/>
        </a:p>
      </dgm:t>
    </dgm:pt>
    <dgm:pt modelId="{148E35B3-DB40-4FEA-9523-13C7DF18EBB2}">
      <dgm:prSet phldrT="[Text]"/>
      <dgm:spPr/>
      <dgm:t>
        <a:bodyPr/>
        <a:lstStyle/>
        <a:p>
          <a:r>
            <a:rPr lang="en-US"/>
            <a:t>Age</a:t>
          </a:r>
        </a:p>
      </dgm:t>
    </dgm:pt>
    <dgm:pt modelId="{BF1623BA-CD04-4747-8B1E-E46B88F74146}" type="parTrans" cxnId="{4C2AF400-B564-4C4A-A737-37F858376103}">
      <dgm:prSet/>
      <dgm:spPr/>
      <dgm:t>
        <a:bodyPr/>
        <a:lstStyle/>
        <a:p>
          <a:endParaRPr lang="en-US"/>
        </a:p>
      </dgm:t>
    </dgm:pt>
    <dgm:pt modelId="{8717AB9B-BB23-45D1-B1CD-E2A9548A73FB}" type="sibTrans" cxnId="{4C2AF400-B564-4C4A-A737-37F858376103}">
      <dgm:prSet/>
      <dgm:spPr/>
      <dgm:t>
        <a:bodyPr/>
        <a:lstStyle/>
        <a:p>
          <a:endParaRPr lang="en-US"/>
        </a:p>
      </dgm:t>
    </dgm:pt>
    <dgm:pt modelId="{6F549F64-E1B6-4C0B-BC31-3E8823E1ED02}">
      <dgm:prSet phldrT="[Text]"/>
      <dgm:spPr/>
      <dgm:t>
        <a:bodyPr/>
        <a:lstStyle/>
        <a:p>
          <a:r>
            <a:rPr lang="en-US"/>
            <a:t>Race </a:t>
          </a:r>
        </a:p>
      </dgm:t>
    </dgm:pt>
    <dgm:pt modelId="{3137D825-52B6-47A2-8E83-1C4920E7A916}" type="parTrans" cxnId="{D8173894-2F2D-40EC-88FA-7A5B96693364}">
      <dgm:prSet/>
      <dgm:spPr/>
      <dgm:t>
        <a:bodyPr/>
        <a:lstStyle/>
        <a:p>
          <a:endParaRPr lang="en-US"/>
        </a:p>
      </dgm:t>
    </dgm:pt>
    <dgm:pt modelId="{358EC6FD-99BD-4792-BBA7-13DB29A44C46}" type="sibTrans" cxnId="{D8173894-2F2D-40EC-88FA-7A5B96693364}">
      <dgm:prSet/>
      <dgm:spPr/>
      <dgm:t>
        <a:bodyPr/>
        <a:lstStyle/>
        <a:p>
          <a:endParaRPr lang="en-US"/>
        </a:p>
      </dgm:t>
    </dgm:pt>
    <dgm:pt modelId="{0448C360-2ED8-4BFD-8598-A8A1F758247C}">
      <dgm:prSet phldrT="[Text]"/>
      <dgm:spPr/>
      <dgm:t>
        <a:bodyPr/>
        <a:lstStyle/>
        <a:p>
          <a:r>
            <a:rPr lang="en-US"/>
            <a:t>Language</a:t>
          </a:r>
        </a:p>
      </dgm:t>
    </dgm:pt>
    <dgm:pt modelId="{1D23C914-C9E2-4463-BB85-18849AFB43DE}" type="parTrans" cxnId="{1E116D1F-E34B-4B33-9355-7CF3CFEA257E}">
      <dgm:prSet/>
      <dgm:spPr/>
      <dgm:t>
        <a:bodyPr/>
        <a:lstStyle/>
        <a:p>
          <a:endParaRPr lang="en-US"/>
        </a:p>
      </dgm:t>
    </dgm:pt>
    <dgm:pt modelId="{0D35C323-DD7D-4B7C-8F13-601119CF0B42}" type="sibTrans" cxnId="{1E116D1F-E34B-4B33-9355-7CF3CFEA257E}">
      <dgm:prSet/>
      <dgm:spPr/>
      <dgm:t>
        <a:bodyPr/>
        <a:lstStyle/>
        <a:p>
          <a:endParaRPr lang="en-US"/>
        </a:p>
      </dgm:t>
    </dgm:pt>
    <dgm:pt modelId="{EECD07C8-E859-4D44-9BBF-69BFB1C3CDFD}">
      <dgm:prSet phldrT="[Text]"/>
      <dgm:spPr/>
      <dgm:t>
        <a:bodyPr/>
        <a:lstStyle/>
        <a:p>
          <a:r>
            <a:rPr lang="en-US"/>
            <a:t>Dress</a:t>
          </a:r>
        </a:p>
      </dgm:t>
    </dgm:pt>
    <dgm:pt modelId="{2A956A63-2F56-4F48-AA91-56BC7D8E5629}" type="parTrans" cxnId="{7096593A-7555-46DD-BF6A-CFAA66A74050}">
      <dgm:prSet/>
      <dgm:spPr/>
      <dgm:t>
        <a:bodyPr/>
        <a:lstStyle/>
        <a:p>
          <a:endParaRPr lang="en-US"/>
        </a:p>
      </dgm:t>
    </dgm:pt>
    <dgm:pt modelId="{1B4D3CED-BAFA-4EEF-B88A-2D2A7C338C43}" type="sibTrans" cxnId="{7096593A-7555-46DD-BF6A-CFAA66A74050}">
      <dgm:prSet/>
      <dgm:spPr/>
      <dgm:t>
        <a:bodyPr/>
        <a:lstStyle/>
        <a:p>
          <a:endParaRPr lang="en-US"/>
        </a:p>
      </dgm:t>
    </dgm:pt>
    <dgm:pt modelId="{722725F7-13A9-46A4-918E-A48628FC63B8}">
      <dgm:prSet phldrT="[Text]"/>
      <dgm:spPr/>
      <dgm:t>
        <a:bodyPr/>
        <a:lstStyle/>
        <a:p>
          <a:r>
            <a:rPr lang="en-US"/>
            <a:t>Food</a:t>
          </a:r>
        </a:p>
      </dgm:t>
    </dgm:pt>
    <dgm:pt modelId="{41F309DC-B34D-45BE-B082-41F1F9FB7224}" type="parTrans" cxnId="{07C431F1-FBBB-40FD-ADEA-364BDB22AF0B}">
      <dgm:prSet/>
      <dgm:spPr/>
      <dgm:t>
        <a:bodyPr/>
        <a:lstStyle/>
        <a:p>
          <a:endParaRPr lang="en-US"/>
        </a:p>
      </dgm:t>
    </dgm:pt>
    <dgm:pt modelId="{710B066F-51D8-4D74-B748-90FFF028220E}" type="sibTrans" cxnId="{07C431F1-FBBB-40FD-ADEA-364BDB22AF0B}">
      <dgm:prSet/>
      <dgm:spPr/>
      <dgm:t>
        <a:bodyPr/>
        <a:lstStyle/>
        <a:p>
          <a:endParaRPr lang="en-US"/>
        </a:p>
      </dgm:t>
    </dgm:pt>
    <dgm:pt modelId="{0BA020DF-61A2-45B8-91E4-BFAEC1047DFF}">
      <dgm:prSet phldrT="[Text]"/>
      <dgm:spPr/>
      <dgm:t>
        <a:bodyPr/>
        <a:lstStyle/>
        <a:p>
          <a:r>
            <a:rPr lang="en-US"/>
            <a:t>Music</a:t>
          </a:r>
        </a:p>
      </dgm:t>
    </dgm:pt>
    <dgm:pt modelId="{96D78624-5701-4D6A-B535-D2794AB4B5C7}" type="parTrans" cxnId="{B4EDC5C0-B05B-4E21-985E-3F87A3C22DCD}">
      <dgm:prSet/>
      <dgm:spPr/>
      <dgm:t>
        <a:bodyPr/>
        <a:lstStyle/>
        <a:p>
          <a:endParaRPr lang="en-US"/>
        </a:p>
      </dgm:t>
    </dgm:pt>
    <dgm:pt modelId="{D56AD9E9-DCE7-435E-93B5-D4DC52E5DFA8}" type="sibTrans" cxnId="{B4EDC5C0-B05B-4E21-985E-3F87A3C22DCD}">
      <dgm:prSet/>
      <dgm:spPr/>
      <dgm:t>
        <a:bodyPr/>
        <a:lstStyle/>
        <a:p>
          <a:endParaRPr lang="en-US"/>
        </a:p>
      </dgm:t>
    </dgm:pt>
    <dgm:pt modelId="{43695F0B-BD94-4A31-B7DC-D435B5F39457}">
      <dgm:prSet phldrT="[Text]"/>
      <dgm:spPr/>
      <dgm:t>
        <a:bodyPr/>
        <a:lstStyle/>
        <a:p>
          <a:r>
            <a:rPr lang="en-US"/>
            <a:t>Religion</a:t>
          </a:r>
        </a:p>
      </dgm:t>
    </dgm:pt>
    <dgm:pt modelId="{939DB5C3-B2DD-4C65-8A26-B2AAF80C7D6E}" type="parTrans" cxnId="{0E97DB57-FA96-4DBB-885D-9852CF974B3C}">
      <dgm:prSet/>
      <dgm:spPr/>
      <dgm:t>
        <a:bodyPr/>
        <a:lstStyle/>
        <a:p>
          <a:endParaRPr lang="en-US"/>
        </a:p>
      </dgm:t>
    </dgm:pt>
    <dgm:pt modelId="{F7E37180-1342-4674-B719-13C5ECB524FF}" type="sibTrans" cxnId="{0E97DB57-FA96-4DBB-885D-9852CF974B3C}">
      <dgm:prSet/>
      <dgm:spPr/>
      <dgm:t>
        <a:bodyPr/>
        <a:lstStyle/>
        <a:p>
          <a:endParaRPr lang="en-US"/>
        </a:p>
      </dgm:t>
    </dgm:pt>
    <dgm:pt modelId="{E2B2F6EA-E52D-4386-8CB4-A157EAE63F4F}">
      <dgm:prSet phldrT="[Text]"/>
      <dgm:spPr/>
      <dgm:t>
        <a:bodyPr/>
        <a:lstStyle/>
        <a:p>
          <a:r>
            <a:rPr lang="en-US"/>
            <a:t>Sexuality</a:t>
          </a:r>
        </a:p>
      </dgm:t>
    </dgm:pt>
    <dgm:pt modelId="{5497281A-77DE-42DA-990C-9C6117545D87}" type="parTrans" cxnId="{D05C3A81-A216-49B0-8189-6E8F3857A7E7}">
      <dgm:prSet/>
      <dgm:spPr/>
      <dgm:t>
        <a:bodyPr/>
        <a:lstStyle/>
        <a:p>
          <a:endParaRPr lang="en-US"/>
        </a:p>
      </dgm:t>
    </dgm:pt>
    <dgm:pt modelId="{9968D4A1-3BD7-4254-8295-5E05A4C76A06}" type="sibTrans" cxnId="{D05C3A81-A216-49B0-8189-6E8F3857A7E7}">
      <dgm:prSet/>
      <dgm:spPr/>
      <dgm:t>
        <a:bodyPr/>
        <a:lstStyle/>
        <a:p>
          <a:endParaRPr lang="en-US"/>
        </a:p>
      </dgm:t>
    </dgm:pt>
    <dgm:pt modelId="{17985CB0-DCAC-4BDF-A9FB-D790B5D86B03}">
      <dgm:prSet phldrT="[Text]"/>
      <dgm:spPr/>
      <dgm:t>
        <a:bodyPr/>
        <a:lstStyle/>
        <a:p>
          <a:r>
            <a:rPr lang="en-US"/>
            <a:t>Culture</a:t>
          </a:r>
        </a:p>
      </dgm:t>
    </dgm:pt>
    <dgm:pt modelId="{90C3AD8F-E786-452E-9FFC-5980436F3071}" type="parTrans" cxnId="{B214518F-B862-470A-A734-4A57938CDCE5}">
      <dgm:prSet/>
      <dgm:spPr/>
      <dgm:t>
        <a:bodyPr/>
        <a:lstStyle/>
        <a:p>
          <a:endParaRPr lang="en-US"/>
        </a:p>
      </dgm:t>
    </dgm:pt>
    <dgm:pt modelId="{35163044-88B0-40CE-BEF7-8BC863A6554D}" type="sibTrans" cxnId="{B214518F-B862-470A-A734-4A57938CDCE5}">
      <dgm:prSet/>
      <dgm:spPr/>
      <dgm:t>
        <a:bodyPr/>
        <a:lstStyle/>
        <a:p>
          <a:endParaRPr lang="en-US"/>
        </a:p>
      </dgm:t>
    </dgm:pt>
    <dgm:pt modelId="{98F63393-BD3E-4845-9290-E05DED0A10D0}" type="pres">
      <dgm:prSet presAssocID="{406C1AE0-567F-42D0-A581-AEC97FA8E82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691887B-2832-4D21-BE45-E3A116F5038E}" type="pres">
      <dgm:prSet presAssocID="{39AAA2FD-A261-46FB-9F9D-5AEF61DEC903}" presName="centerShape" presStyleLbl="node0" presStyleIdx="0" presStyleCnt="1"/>
      <dgm:spPr/>
    </dgm:pt>
    <dgm:pt modelId="{4A5F5B91-1FD3-42B9-B967-F2C362D6BC24}" type="pres">
      <dgm:prSet presAssocID="{BF1623BA-CD04-4747-8B1E-E46B88F74146}" presName="Name9" presStyleLbl="parChTrans1D2" presStyleIdx="0" presStyleCnt="9"/>
      <dgm:spPr/>
    </dgm:pt>
    <dgm:pt modelId="{015073E9-474E-477E-85C1-A63E6F6CA616}" type="pres">
      <dgm:prSet presAssocID="{BF1623BA-CD04-4747-8B1E-E46B88F74146}" presName="connTx" presStyleLbl="parChTrans1D2" presStyleIdx="0" presStyleCnt="9"/>
      <dgm:spPr/>
    </dgm:pt>
    <dgm:pt modelId="{3880758E-2A43-4503-91DA-0F9BE5F63229}" type="pres">
      <dgm:prSet presAssocID="{148E35B3-DB40-4FEA-9523-13C7DF18EBB2}" presName="node" presStyleLbl="node1" presStyleIdx="0" presStyleCnt="9">
        <dgm:presLayoutVars>
          <dgm:bulletEnabled val="1"/>
        </dgm:presLayoutVars>
      </dgm:prSet>
      <dgm:spPr/>
    </dgm:pt>
    <dgm:pt modelId="{AE48CF19-E54F-4C47-8A44-95568014DD28}" type="pres">
      <dgm:prSet presAssocID="{3137D825-52B6-47A2-8E83-1C4920E7A916}" presName="Name9" presStyleLbl="parChTrans1D2" presStyleIdx="1" presStyleCnt="9"/>
      <dgm:spPr/>
    </dgm:pt>
    <dgm:pt modelId="{6B4503CC-4725-416D-B23B-D7574A42E3B0}" type="pres">
      <dgm:prSet presAssocID="{3137D825-52B6-47A2-8E83-1C4920E7A916}" presName="connTx" presStyleLbl="parChTrans1D2" presStyleIdx="1" presStyleCnt="9"/>
      <dgm:spPr/>
    </dgm:pt>
    <dgm:pt modelId="{FF6A29B2-FBE0-4734-9506-309B295196FF}" type="pres">
      <dgm:prSet presAssocID="{6F549F64-E1B6-4C0B-BC31-3E8823E1ED02}" presName="node" presStyleLbl="node1" presStyleIdx="1" presStyleCnt="9">
        <dgm:presLayoutVars>
          <dgm:bulletEnabled val="1"/>
        </dgm:presLayoutVars>
      </dgm:prSet>
      <dgm:spPr/>
    </dgm:pt>
    <dgm:pt modelId="{1D45A2AF-435F-41C9-BEF9-299F29E162A7}" type="pres">
      <dgm:prSet presAssocID="{1D23C914-C9E2-4463-BB85-18849AFB43DE}" presName="Name9" presStyleLbl="parChTrans1D2" presStyleIdx="2" presStyleCnt="9"/>
      <dgm:spPr/>
    </dgm:pt>
    <dgm:pt modelId="{3BC5FA11-8A70-4DC7-AB83-A126142300A4}" type="pres">
      <dgm:prSet presAssocID="{1D23C914-C9E2-4463-BB85-18849AFB43DE}" presName="connTx" presStyleLbl="parChTrans1D2" presStyleIdx="2" presStyleCnt="9"/>
      <dgm:spPr/>
    </dgm:pt>
    <dgm:pt modelId="{D9A168D4-C228-4029-B20E-5144DFA7369A}" type="pres">
      <dgm:prSet presAssocID="{0448C360-2ED8-4BFD-8598-A8A1F758247C}" presName="node" presStyleLbl="node1" presStyleIdx="2" presStyleCnt="9">
        <dgm:presLayoutVars>
          <dgm:bulletEnabled val="1"/>
        </dgm:presLayoutVars>
      </dgm:prSet>
      <dgm:spPr/>
    </dgm:pt>
    <dgm:pt modelId="{E3698C67-45A4-457B-9BDB-4207081CE694}" type="pres">
      <dgm:prSet presAssocID="{2A956A63-2F56-4F48-AA91-56BC7D8E5629}" presName="Name9" presStyleLbl="parChTrans1D2" presStyleIdx="3" presStyleCnt="9"/>
      <dgm:spPr/>
    </dgm:pt>
    <dgm:pt modelId="{722BEB89-ABF3-40CF-B692-551DE9D2C494}" type="pres">
      <dgm:prSet presAssocID="{2A956A63-2F56-4F48-AA91-56BC7D8E5629}" presName="connTx" presStyleLbl="parChTrans1D2" presStyleIdx="3" presStyleCnt="9"/>
      <dgm:spPr/>
    </dgm:pt>
    <dgm:pt modelId="{8229F9C7-4D41-4547-96CF-AFEDCB3AC4AC}" type="pres">
      <dgm:prSet presAssocID="{EECD07C8-E859-4D44-9BBF-69BFB1C3CDFD}" presName="node" presStyleLbl="node1" presStyleIdx="3" presStyleCnt="9">
        <dgm:presLayoutVars>
          <dgm:bulletEnabled val="1"/>
        </dgm:presLayoutVars>
      </dgm:prSet>
      <dgm:spPr/>
    </dgm:pt>
    <dgm:pt modelId="{FC7A71B0-84D1-4DAF-B814-4CA250E3E59F}" type="pres">
      <dgm:prSet presAssocID="{41F309DC-B34D-45BE-B082-41F1F9FB7224}" presName="Name9" presStyleLbl="parChTrans1D2" presStyleIdx="4" presStyleCnt="9"/>
      <dgm:spPr/>
    </dgm:pt>
    <dgm:pt modelId="{E5BECBF2-A9A7-4A86-82FC-D74713F90A62}" type="pres">
      <dgm:prSet presAssocID="{41F309DC-B34D-45BE-B082-41F1F9FB7224}" presName="connTx" presStyleLbl="parChTrans1D2" presStyleIdx="4" presStyleCnt="9"/>
      <dgm:spPr/>
    </dgm:pt>
    <dgm:pt modelId="{239044E2-D52E-4C4F-BED1-943E5BE94D41}" type="pres">
      <dgm:prSet presAssocID="{722725F7-13A9-46A4-918E-A48628FC63B8}" presName="node" presStyleLbl="node1" presStyleIdx="4" presStyleCnt="9">
        <dgm:presLayoutVars>
          <dgm:bulletEnabled val="1"/>
        </dgm:presLayoutVars>
      </dgm:prSet>
      <dgm:spPr/>
    </dgm:pt>
    <dgm:pt modelId="{61506E75-B327-40CF-909A-7BF1B52E7D53}" type="pres">
      <dgm:prSet presAssocID="{96D78624-5701-4D6A-B535-D2794AB4B5C7}" presName="Name9" presStyleLbl="parChTrans1D2" presStyleIdx="5" presStyleCnt="9"/>
      <dgm:spPr/>
    </dgm:pt>
    <dgm:pt modelId="{3D654509-AA96-4B0F-9DAA-0F2D2A6315D1}" type="pres">
      <dgm:prSet presAssocID="{96D78624-5701-4D6A-B535-D2794AB4B5C7}" presName="connTx" presStyleLbl="parChTrans1D2" presStyleIdx="5" presStyleCnt="9"/>
      <dgm:spPr/>
    </dgm:pt>
    <dgm:pt modelId="{88B64350-F5F2-4575-807C-3F13B3046D1A}" type="pres">
      <dgm:prSet presAssocID="{0BA020DF-61A2-45B8-91E4-BFAEC1047DFF}" presName="node" presStyleLbl="node1" presStyleIdx="5" presStyleCnt="9">
        <dgm:presLayoutVars>
          <dgm:bulletEnabled val="1"/>
        </dgm:presLayoutVars>
      </dgm:prSet>
      <dgm:spPr/>
    </dgm:pt>
    <dgm:pt modelId="{046AA84C-ED5F-4529-BD59-9396DD401B6A}" type="pres">
      <dgm:prSet presAssocID="{939DB5C3-B2DD-4C65-8A26-B2AAF80C7D6E}" presName="Name9" presStyleLbl="parChTrans1D2" presStyleIdx="6" presStyleCnt="9"/>
      <dgm:spPr/>
    </dgm:pt>
    <dgm:pt modelId="{8F898D36-26B8-42E2-8F6C-8D4E15415192}" type="pres">
      <dgm:prSet presAssocID="{939DB5C3-B2DD-4C65-8A26-B2AAF80C7D6E}" presName="connTx" presStyleLbl="parChTrans1D2" presStyleIdx="6" presStyleCnt="9"/>
      <dgm:spPr/>
    </dgm:pt>
    <dgm:pt modelId="{0E2248A0-EB48-4464-8926-6234A84BB938}" type="pres">
      <dgm:prSet presAssocID="{43695F0B-BD94-4A31-B7DC-D435B5F39457}" presName="node" presStyleLbl="node1" presStyleIdx="6" presStyleCnt="9">
        <dgm:presLayoutVars>
          <dgm:bulletEnabled val="1"/>
        </dgm:presLayoutVars>
      </dgm:prSet>
      <dgm:spPr/>
    </dgm:pt>
    <dgm:pt modelId="{F74A1C35-F1F5-48B4-8813-250E8358DDAE}" type="pres">
      <dgm:prSet presAssocID="{5497281A-77DE-42DA-990C-9C6117545D87}" presName="Name9" presStyleLbl="parChTrans1D2" presStyleIdx="7" presStyleCnt="9"/>
      <dgm:spPr/>
    </dgm:pt>
    <dgm:pt modelId="{7DE9F778-08D9-4298-A307-9FE6C6A624BC}" type="pres">
      <dgm:prSet presAssocID="{5497281A-77DE-42DA-990C-9C6117545D87}" presName="connTx" presStyleLbl="parChTrans1D2" presStyleIdx="7" presStyleCnt="9"/>
      <dgm:spPr/>
    </dgm:pt>
    <dgm:pt modelId="{B79DE063-D4C3-4939-A0DD-8EA22B246766}" type="pres">
      <dgm:prSet presAssocID="{E2B2F6EA-E52D-4386-8CB4-A157EAE63F4F}" presName="node" presStyleLbl="node1" presStyleIdx="7" presStyleCnt="9">
        <dgm:presLayoutVars>
          <dgm:bulletEnabled val="1"/>
        </dgm:presLayoutVars>
      </dgm:prSet>
      <dgm:spPr/>
    </dgm:pt>
    <dgm:pt modelId="{60905288-7532-4AD7-9CFD-4661935601AA}" type="pres">
      <dgm:prSet presAssocID="{90C3AD8F-E786-452E-9FFC-5980436F3071}" presName="Name9" presStyleLbl="parChTrans1D2" presStyleIdx="8" presStyleCnt="9"/>
      <dgm:spPr/>
    </dgm:pt>
    <dgm:pt modelId="{11C7921F-A0EF-4F3A-B3FB-E2DDFD4F46BD}" type="pres">
      <dgm:prSet presAssocID="{90C3AD8F-E786-452E-9FFC-5980436F3071}" presName="connTx" presStyleLbl="parChTrans1D2" presStyleIdx="8" presStyleCnt="9"/>
      <dgm:spPr/>
    </dgm:pt>
    <dgm:pt modelId="{4925ADC8-1E8A-40BA-9448-77E65283089A}" type="pres">
      <dgm:prSet presAssocID="{17985CB0-DCAC-4BDF-A9FB-D790B5D86B03}" presName="node" presStyleLbl="node1" presStyleIdx="8" presStyleCnt="9">
        <dgm:presLayoutVars>
          <dgm:bulletEnabled val="1"/>
        </dgm:presLayoutVars>
      </dgm:prSet>
      <dgm:spPr/>
    </dgm:pt>
  </dgm:ptLst>
  <dgm:cxnLst>
    <dgm:cxn modelId="{4C2AF400-B564-4C4A-A737-37F858376103}" srcId="{39AAA2FD-A261-46FB-9F9D-5AEF61DEC903}" destId="{148E35B3-DB40-4FEA-9523-13C7DF18EBB2}" srcOrd="0" destOrd="0" parTransId="{BF1623BA-CD04-4747-8B1E-E46B88F74146}" sibTransId="{8717AB9B-BB23-45D1-B1CD-E2A9548A73FB}"/>
    <dgm:cxn modelId="{483E250F-3C42-41D7-A199-9967A9757341}" type="presOf" srcId="{3137D825-52B6-47A2-8E83-1C4920E7A916}" destId="{6B4503CC-4725-416D-B23B-D7574A42E3B0}" srcOrd="1" destOrd="0" presId="urn:microsoft.com/office/officeart/2005/8/layout/radial1"/>
    <dgm:cxn modelId="{16DC5316-8B95-4F1A-B5F8-A535EF213014}" type="presOf" srcId="{939DB5C3-B2DD-4C65-8A26-B2AAF80C7D6E}" destId="{046AA84C-ED5F-4529-BD59-9396DD401B6A}" srcOrd="0" destOrd="0" presId="urn:microsoft.com/office/officeart/2005/8/layout/radial1"/>
    <dgm:cxn modelId="{B0585A18-A337-4DAB-9888-B3D4CF27BE52}" type="presOf" srcId="{41F309DC-B34D-45BE-B082-41F1F9FB7224}" destId="{FC7A71B0-84D1-4DAF-B814-4CA250E3E59F}" srcOrd="0" destOrd="0" presId="urn:microsoft.com/office/officeart/2005/8/layout/radial1"/>
    <dgm:cxn modelId="{C8173E1B-B1D6-466C-8E9C-8FE6A894FDC5}" type="presOf" srcId="{148E35B3-DB40-4FEA-9523-13C7DF18EBB2}" destId="{3880758E-2A43-4503-91DA-0F9BE5F63229}" srcOrd="0" destOrd="0" presId="urn:microsoft.com/office/officeart/2005/8/layout/radial1"/>
    <dgm:cxn modelId="{1E116D1F-E34B-4B33-9355-7CF3CFEA257E}" srcId="{39AAA2FD-A261-46FB-9F9D-5AEF61DEC903}" destId="{0448C360-2ED8-4BFD-8598-A8A1F758247C}" srcOrd="2" destOrd="0" parTransId="{1D23C914-C9E2-4463-BB85-18849AFB43DE}" sibTransId="{0D35C323-DD7D-4B7C-8F13-601119CF0B42}"/>
    <dgm:cxn modelId="{EA3ECC22-EC02-4480-A5B6-F85B07F6CB4A}" type="presOf" srcId="{96D78624-5701-4D6A-B535-D2794AB4B5C7}" destId="{61506E75-B327-40CF-909A-7BF1B52E7D53}" srcOrd="0" destOrd="0" presId="urn:microsoft.com/office/officeart/2005/8/layout/radial1"/>
    <dgm:cxn modelId="{7C8B0429-B822-4448-A9A7-16A46CF127D8}" type="presOf" srcId="{BF1623BA-CD04-4747-8B1E-E46B88F74146}" destId="{4A5F5B91-1FD3-42B9-B967-F2C362D6BC24}" srcOrd="0" destOrd="0" presId="urn:microsoft.com/office/officeart/2005/8/layout/radial1"/>
    <dgm:cxn modelId="{6D26782E-CEA4-47AE-8CDD-C710593E2C8E}" type="presOf" srcId="{EECD07C8-E859-4D44-9BBF-69BFB1C3CDFD}" destId="{8229F9C7-4D41-4547-96CF-AFEDCB3AC4AC}" srcOrd="0" destOrd="0" presId="urn:microsoft.com/office/officeart/2005/8/layout/radial1"/>
    <dgm:cxn modelId="{83558E32-6152-4402-AFC4-D02420E1A370}" type="presOf" srcId="{96D78624-5701-4D6A-B535-D2794AB4B5C7}" destId="{3D654509-AA96-4B0F-9DAA-0F2D2A6315D1}" srcOrd="1" destOrd="0" presId="urn:microsoft.com/office/officeart/2005/8/layout/radial1"/>
    <dgm:cxn modelId="{B2340735-9494-46D8-8046-44B44464AF2F}" type="presOf" srcId="{43695F0B-BD94-4A31-B7DC-D435B5F39457}" destId="{0E2248A0-EB48-4464-8926-6234A84BB938}" srcOrd="0" destOrd="0" presId="urn:microsoft.com/office/officeart/2005/8/layout/radial1"/>
    <dgm:cxn modelId="{7096593A-7555-46DD-BF6A-CFAA66A74050}" srcId="{39AAA2FD-A261-46FB-9F9D-5AEF61DEC903}" destId="{EECD07C8-E859-4D44-9BBF-69BFB1C3CDFD}" srcOrd="3" destOrd="0" parTransId="{2A956A63-2F56-4F48-AA91-56BC7D8E5629}" sibTransId="{1B4D3CED-BAFA-4EEF-B88A-2D2A7C338C43}"/>
    <dgm:cxn modelId="{03102F3E-3580-4D5A-AE46-C3EDF30A8A47}" type="presOf" srcId="{0BA020DF-61A2-45B8-91E4-BFAEC1047DFF}" destId="{88B64350-F5F2-4575-807C-3F13B3046D1A}" srcOrd="0" destOrd="0" presId="urn:microsoft.com/office/officeart/2005/8/layout/radial1"/>
    <dgm:cxn modelId="{54F98340-956A-41B8-89B8-FD7E9D908BFC}" srcId="{406C1AE0-567F-42D0-A581-AEC97FA8E82D}" destId="{39AAA2FD-A261-46FB-9F9D-5AEF61DEC903}" srcOrd="0" destOrd="0" parTransId="{CBEA5F13-2FAA-4351-9B18-18B119FC0EF2}" sibTransId="{887F2C26-A0BF-455C-BF3F-40BD70FC28D8}"/>
    <dgm:cxn modelId="{B7529D60-FD77-4B41-BD71-6FED2E86DD7B}" type="presOf" srcId="{0448C360-2ED8-4BFD-8598-A8A1F758247C}" destId="{D9A168D4-C228-4029-B20E-5144DFA7369A}" srcOrd="0" destOrd="0" presId="urn:microsoft.com/office/officeart/2005/8/layout/radial1"/>
    <dgm:cxn modelId="{08269C42-977E-4AA0-8FDF-DB34E30446CB}" type="presOf" srcId="{1D23C914-C9E2-4463-BB85-18849AFB43DE}" destId="{3BC5FA11-8A70-4DC7-AB83-A126142300A4}" srcOrd="1" destOrd="0" presId="urn:microsoft.com/office/officeart/2005/8/layout/radial1"/>
    <dgm:cxn modelId="{57975848-BD95-4B33-A1F7-E20655777C1F}" type="presOf" srcId="{2A956A63-2F56-4F48-AA91-56BC7D8E5629}" destId="{722BEB89-ABF3-40CF-B692-551DE9D2C494}" srcOrd="1" destOrd="0" presId="urn:microsoft.com/office/officeart/2005/8/layout/radial1"/>
    <dgm:cxn modelId="{9135FD4A-47A2-413C-BC70-36606AEBC692}" type="presOf" srcId="{5497281A-77DE-42DA-990C-9C6117545D87}" destId="{F74A1C35-F1F5-48B4-8813-250E8358DDAE}" srcOrd="0" destOrd="0" presId="urn:microsoft.com/office/officeart/2005/8/layout/radial1"/>
    <dgm:cxn modelId="{87BA8273-6972-4123-8A22-42AA04402B1C}" type="presOf" srcId="{90C3AD8F-E786-452E-9FFC-5980436F3071}" destId="{60905288-7532-4AD7-9CFD-4661935601AA}" srcOrd="0" destOrd="0" presId="urn:microsoft.com/office/officeart/2005/8/layout/radial1"/>
    <dgm:cxn modelId="{34A6D354-6605-4B21-8532-3772CB18F8B6}" type="presOf" srcId="{939DB5C3-B2DD-4C65-8A26-B2AAF80C7D6E}" destId="{8F898D36-26B8-42E2-8F6C-8D4E15415192}" srcOrd="1" destOrd="0" presId="urn:microsoft.com/office/officeart/2005/8/layout/radial1"/>
    <dgm:cxn modelId="{0E97DB57-FA96-4DBB-885D-9852CF974B3C}" srcId="{39AAA2FD-A261-46FB-9F9D-5AEF61DEC903}" destId="{43695F0B-BD94-4A31-B7DC-D435B5F39457}" srcOrd="6" destOrd="0" parTransId="{939DB5C3-B2DD-4C65-8A26-B2AAF80C7D6E}" sibTransId="{F7E37180-1342-4674-B719-13C5ECB524FF}"/>
    <dgm:cxn modelId="{5554F478-2827-4F84-BB2B-45AADB26E997}" type="presOf" srcId="{2A956A63-2F56-4F48-AA91-56BC7D8E5629}" destId="{E3698C67-45A4-457B-9BDB-4207081CE694}" srcOrd="0" destOrd="0" presId="urn:microsoft.com/office/officeart/2005/8/layout/radial1"/>
    <dgm:cxn modelId="{66C80559-9DC6-441B-885C-71F2117F4D6F}" type="presOf" srcId="{3137D825-52B6-47A2-8E83-1C4920E7A916}" destId="{AE48CF19-E54F-4C47-8A44-95568014DD28}" srcOrd="0" destOrd="0" presId="urn:microsoft.com/office/officeart/2005/8/layout/radial1"/>
    <dgm:cxn modelId="{DCF9307F-2391-4D93-8223-99C2AF9511C3}" type="presOf" srcId="{406C1AE0-567F-42D0-A581-AEC97FA8E82D}" destId="{98F63393-BD3E-4845-9290-E05DED0A10D0}" srcOrd="0" destOrd="0" presId="urn:microsoft.com/office/officeart/2005/8/layout/radial1"/>
    <dgm:cxn modelId="{D05C3A81-A216-49B0-8189-6E8F3857A7E7}" srcId="{39AAA2FD-A261-46FB-9F9D-5AEF61DEC903}" destId="{E2B2F6EA-E52D-4386-8CB4-A157EAE63F4F}" srcOrd="7" destOrd="0" parTransId="{5497281A-77DE-42DA-990C-9C6117545D87}" sibTransId="{9968D4A1-3BD7-4254-8295-5E05A4C76A06}"/>
    <dgm:cxn modelId="{B214518F-B862-470A-A734-4A57938CDCE5}" srcId="{39AAA2FD-A261-46FB-9F9D-5AEF61DEC903}" destId="{17985CB0-DCAC-4BDF-A9FB-D790B5D86B03}" srcOrd="8" destOrd="0" parTransId="{90C3AD8F-E786-452E-9FFC-5980436F3071}" sibTransId="{35163044-88B0-40CE-BEF7-8BC863A6554D}"/>
    <dgm:cxn modelId="{D8173894-2F2D-40EC-88FA-7A5B96693364}" srcId="{39AAA2FD-A261-46FB-9F9D-5AEF61DEC903}" destId="{6F549F64-E1B6-4C0B-BC31-3E8823E1ED02}" srcOrd="1" destOrd="0" parTransId="{3137D825-52B6-47A2-8E83-1C4920E7A916}" sibTransId="{358EC6FD-99BD-4792-BBA7-13DB29A44C46}"/>
    <dgm:cxn modelId="{3C42E19A-DB97-45E6-BB4A-B1BAADB1E1C4}" type="presOf" srcId="{E2B2F6EA-E52D-4386-8CB4-A157EAE63F4F}" destId="{B79DE063-D4C3-4939-A0DD-8EA22B246766}" srcOrd="0" destOrd="0" presId="urn:microsoft.com/office/officeart/2005/8/layout/radial1"/>
    <dgm:cxn modelId="{D7EAD7A3-DCA3-4832-8D33-AF02B5C7D068}" type="presOf" srcId="{5497281A-77DE-42DA-990C-9C6117545D87}" destId="{7DE9F778-08D9-4298-A307-9FE6C6A624BC}" srcOrd="1" destOrd="0" presId="urn:microsoft.com/office/officeart/2005/8/layout/radial1"/>
    <dgm:cxn modelId="{FA63EFA7-B12A-4714-B30F-A5D5B8C6B0F6}" type="presOf" srcId="{90C3AD8F-E786-452E-9FFC-5980436F3071}" destId="{11C7921F-A0EF-4F3A-B3FB-E2DDFD4F46BD}" srcOrd="1" destOrd="0" presId="urn:microsoft.com/office/officeart/2005/8/layout/radial1"/>
    <dgm:cxn modelId="{0ABCA2A9-4053-4CBF-8912-B34A7BDD8D46}" type="presOf" srcId="{6F549F64-E1B6-4C0B-BC31-3E8823E1ED02}" destId="{FF6A29B2-FBE0-4734-9506-309B295196FF}" srcOrd="0" destOrd="0" presId="urn:microsoft.com/office/officeart/2005/8/layout/radial1"/>
    <dgm:cxn modelId="{D9C354AD-151E-422A-916A-85B2397CCF75}" type="presOf" srcId="{39AAA2FD-A261-46FB-9F9D-5AEF61DEC903}" destId="{C691887B-2832-4D21-BE45-E3A116F5038E}" srcOrd="0" destOrd="0" presId="urn:microsoft.com/office/officeart/2005/8/layout/radial1"/>
    <dgm:cxn modelId="{DDA721B2-9638-49B8-9668-13D3867CEC70}" type="presOf" srcId="{BF1623BA-CD04-4747-8B1E-E46B88F74146}" destId="{015073E9-474E-477E-85C1-A63E6F6CA616}" srcOrd="1" destOrd="0" presId="urn:microsoft.com/office/officeart/2005/8/layout/radial1"/>
    <dgm:cxn modelId="{B4EDC5C0-B05B-4E21-985E-3F87A3C22DCD}" srcId="{39AAA2FD-A261-46FB-9F9D-5AEF61DEC903}" destId="{0BA020DF-61A2-45B8-91E4-BFAEC1047DFF}" srcOrd="5" destOrd="0" parTransId="{96D78624-5701-4D6A-B535-D2794AB4B5C7}" sibTransId="{D56AD9E9-DCE7-435E-93B5-D4DC52E5DFA8}"/>
    <dgm:cxn modelId="{AA9949C6-EEF9-4B03-969D-02D2F0EF82F9}" type="presOf" srcId="{17985CB0-DCAC-4BDF-A9FB-D790B5D86B03}" destId="{4925ADC8-1E8A-40BA-9448-77E65283089A}" srcOrd="0" destOrd="0" presId="urn:microsoft.com/office/officeart/2005/8/layout/radial1"/>
    <dgm:cxn modelId="{7FF077D6-5EAE-4A8E-AFE4-9AA9DCA57C81}" type="presOf" srcId="{41F309DC-B34D-45BE-B082-41F1F9FB7224}" destId="{E5BECBF2-A9A7-4A86-82FC-D74713F90A62}" srcOrd="1" destOrd="0" presId="urn:microsoft.com/office/officeart/2005/8/layout/radial1"/>
    <dgm:cxn modelId="{BC9B92D8-A243-416D-BC3C-7D7D892FEBED}" type="presOf" srcId="{722725F7-13A9-46A4-918E-A48628FC63B8}" destId="{239044E2-D52E-4C4F-BED1-943E5BE94D41}" srcOrd="0" destOrd="0" presId="urn:microsoft.com/office/officeart/2005/8/layout/radial1"/>
    <dgm:cxn modelId="{C4559DEE-B53D-4BC0-A01F-10D73621B20D}" type="presOf" srcId="{1D23C914-C9E2-4463-BB85-18849AFB43DE}" destId="{1D45A2AF-435F-41C9-BEF9-299F29E162A7}" srcOrd="0" destOrd="0" presId="urn:microsoft.com/office/officeart/2005/8/layout/radial1"/>
    <dgm:cxn modelId="{07C431F1-FBBB-40FD-ADEA-364BDB22AF0B}" srcId="{39AAA2FD-A261-46FB-9F9D-5AEF61DEC903}" destId="{722725F7-13A9-46A4-918E-A48628FC63B8}" srcOrd="4" destOrd="0" parTransId="{41F309DC-B34D-45BE-B082-41F1F9FB7224}" sibTransId="{710B066F-51D8-4D74-B748-90FFF028220E}"/>
    <dgm:cxn modelId="{00D93704-9752-4A74-A5D0-DE024B4BA20B}" type="presParOf" srcId="{98F63393-BD3E-4845-9290-E05DED0A10D0}" destId="{C691887B-2832-4D21-BE45-E3A116F5038E}" srcOrd="0" destOrd="0" presId="urn:microsoft.com/office/officeart/2005/8/layout/radial1"/>
    <dgm:cxn modelId="{6EAB36B7-F872-4D85-A0B2-6AEBDA31C8BB}" type="presParOf" srcId="{98F63393-BD3E-4845-9290-E05DED0A10D0}" destId="{4A5F5B91-1FD3-42B9-B967-F2C362D6BC24}" srcOrd="1" destOrd="0" presId="urn:microsoft.com/office/officeart/2005/8/layout/radial1"/>
    <dgm:cxn modelId="{C651F0AF-483C-4ED1-BD36-3E20EA9C6352}" type="presParOf" srcId="{4A5F5B91-1FD3-42B9-B967-F2C362D6BC24}" destId="{015073E9-474E-477E-85C1-A63E6F6CA616}" srcOrd="0" destOrd="0" presId="urn:microsoft.com/office/officeart/2005/8/layout/radial1"/>
    <dgm:cxn modelId="{06AB1596-5FC2-42FB-99ED-3B0824A6A2E1}" type="presParOf" srcId="{98F63393-BD3E-4845-9290-E05DED0A10D0}" destId="{3880758E-2A43-4503-91DA-0F9BE5F63229}" srcOrd="2" destOrd="0" presId="urn:microsoft.com/office/officeart/2005/8/layout/radial1"/>
    <dgm:cxn modelId="{F6AAD765-1B82-4D02-9C40-6B8C1E68B739}" type="presParOf" srcId="{98F63393-BD3E-4845-9290-E05DED0A10D0}" destId="{AE48CF19-E54F-4C47-8A44-95568014DD28}" srcOrd="3" destOrd="0" presId="urn:microsoft.com/office/officeart/2005/8/layout/radial1"/>
    <dgm:cxn modelId="{B2346D32-78FA-4FAC-B634-3F1F4C3FD8E7}" type="presParOf" srcId="{AE48CF19-E54F-4C47-8A44-95568014DD28}" destId="{6B4503CC-4725-416D-B23B-D7574A42E3B0}" srcOrd="0" destOrd="0" presId="urn:microsoft.com/office/officeart/2005/8/layout/radial1"/>
    <dgm:cxn modelId="{EA5BC38E-6909-4CD0-947C-749164777609}" type="presParOf" srcId="{98F63393-BD3E-4845-9290-E05DED0A10D0}" destId="{FF6A29B2-FBE0-4734-9506-309B295196FF}" srcOrd="4" destOrd="0" presId="urn:microsoft.com/office/officeart/2005/8/layout/radial1"/>
    <dgm:cxn modelId="{43A361A0-2F48-4E97-8888-ECB767E96323}" type="presParOf" srcId="{98F63393-BD3E-4845-9290-E05DED0A10D0}" destId="{1D45A2AF-435F-41C9-BEF9-299F29E162A7}" srcOrd="5" destOrd="0" presId="urn:microsoft.com/office/officeart/2005/8/layout/radial1"/>
    <dgm:cxn modelId="{76A3325A-5A70-4AE3-B180-EA64F776F1A9}" type="presParOf" srcId="{1D45A2AF-435F-41C9-BEF9-299F29E162A7}" destId="{3BC5FA11-8A70-4DC7-AB83-A126142300A4}" srcOrd="0" destOrd="0" presId="urn:microsoft.com/office/officeart/2005/8/layout/radial1"/>
    <dgm:cxn modelId="{54223CD0-344B-4A79-8450-9FCC9876AB0E}" type="presParOf" srcId="{98F63393-BD3E-4845-9290-E05DED0A10D0}" destId="{D9A168D4-C228-4029-B20E-5144DFA7369A}" srcOrd="6" destOrd="0" presId="urn:microsoft.com/office/officeart/2005/8/layout/radial1"/>
    <dgm:cxn modelId="{21646D9E-0F15-4DB6-8E6A-43EF719D755A}" type="presParOf" srcId="{98F63393-BD3E-4845-9290-E05DED0A10D0}" destId="{E3698C67-45A4-457B-9BDB-4207081CE694}" srcOrd="7" destOrd="0" presId="urn:microsoft.com/office/officeart/2005/8/layout/radial1"/>
    <dgm:cxn modelId="{9F264727-5097-4B8C-A16A-51414B03F4D7}" type="presParOf" srcId="{E3698C67-45A4-457B-9BDB-4207081CE694}" destId="{722BEB89-ABF3-40CF-B692-551DE9D2C494}" srcOrd="0" destOrd="0" presId="urn:microsoft.com/office/officeart/2005/8/layout/radial1"/>
    <dgm:cxn modelId="{8FB8DA8F-2829-4EE5-BA08-32A74884D7B9}" type="presParOf" srcId="{98F63393-BD3E-4845-9290-E05DED0A10D0}" destId="{8229F9C7-4D41-4547-96CF-AFEDCB3AC4AC}" srcOrd="8" destOrd="0" presId="urn:microsoft.com/office/officeart/2005/8/layout/radial1"/>
    <dgm:cxn modelId="{D1BBB576-E751-4D81-89B4-E7E6F35AF14C}" type="presParOf" srcId="{98F63393-BD3E-4845-9290-E05DED0A10D0}" destId="{FC7A71B0-84D1-4DAF-B814-4CA250E3E59F}" srcOrd="9" destOrd="0" presId="urn:microsoft.com/office/officeart/2005/8/layout/radial1"/>
    <dgm:cxn modelId="{203CFDA3-9347-4830-AD1D-49A54402F8F1}" type="presParOf" srcId="{FC7A71B0-84D1-4DAF-B814-4CA250E3E59F}" destId="{E5BECBF2-A9A7-4A86-82FC-D74713F90A62}" srcOrd="0" destOrd="0" presId="urn:microsoft.com/office/officeart/2005/8/layout/radial1"/>
    <dgm:cxn modelId="{596DEF9E-A286-4D85-ADE9-8152DFD5CF72}" type="presParOf" srcId="{98F63393-BD3E-4845-9290-E05DED0A10D0}" destId="{239044E2-D52E-4C4F-BED1-943E5BE94D41}" srcOrd="10" destOrd="0" presId="urn:microsoft.com/office/officeart/2005/8/layout/radial1"/>
    <dgm:cxn modelId="{AE943FBE-E432-4ADF-BE71-E9930C521779}" type="presParOf" srcId="{98F63393-BD3E-4845-9290-E05DED0A10D0}" destId="{61506E75-B327-40CF-909A-7BF1B52E7D53}" srcOrd="11" destOrd="0" presId="urn:microsoft.com/office/officeart/2005/8/layout/radial1"/>
    <dgm:cxn modelId="{D675A15C-382E-410E-96DC-E6A4E49A6375}" type="presParOf" srcId="{61506E75-B327-40CF-909A-7BF1B52E7D53}" destId="{3D654509-AA96-4B0F-9DAA-0F2D2A6315D1}" srcOrd="0" destOrd="0" presId="urn:microsoft.com/office/officeart/2005/8/layout/radial1"/>
    <dgm:cxn modelId="{C8189F79-F3CB-47DA-949F-826825B2D80A}" type="presParOf" srcId="{98F63393-BD3E-4845-9290-E05DED0A10D0}" destId="{88B64350-F5F2-4575-807C-3F13B3046D1A}" srcOrd="12" destOrd="0" presId="urn:microsoft.com/office/officeart/2005/8/layout/radial1"/>
    <dgm:cxn modelId="{32066762-EC6E-45A7-8173-992370FBD816}" type="presParOf" srcId="{98F63393-BD3E-4845-9290-E05DED0A10D0}" destId="{046AA84C-ED5F-4529-BD59-9396DD401B6A}" srcOrd="13" destOrd="0" presId="urn:microsoft.com/office/officeart/2005/8/layout/radial1"/>
    <dgm:cxn modelId="{8B6A54BA-5B2B-45FA-A3BE-4E4D1B548935}" type="presParOf" srcId="{046AA84C-ED5F-4529-BD59-9396DD401B6A}" destId="{8F898D36-26B8-42E2-8F6C-8D4E15415192}" srcOrd="0" destOrd="0" presId="urn:microsoft.com/office/officeart/2005/8/layout/radial1"/>
    <dgm:cxn modelId="{4EE40D9D-FA9E-4509-9CAB-57893486453C}" type="presParOf" srcId="{98F63393-BD3E-4845-9290-E05DED0A10D0}" destId="{0E2248A0-EB48-4464-8926-6234A84BB938}" srcOrd="14" destOrd="0" presId="urn:microsoft.com/office/officeart/2005/8/layout/radial1"/>
    <dgm:cxn modelId="{EFEF8AAE-1B4A-4904-A0DE-D784FB7BC94B}" type="presParOf" srcId="{98F63393-BD3E-4845-9290-E05DED0A10D0}" destId="{F74A1C35-F1F5-48B4-8813-250E8358DDAE}" srcOrd="15" destOrd="0" presId="urn:microsoft.com/office/officeart/2005/8/layout/radial1"/>
    <dgm:cxn modelId="{48C78C23-C738-431F-834B-96365BEC13C9}" type="presParOf" srcId="{F74A1C35-F1F5-48B4-8813-250E8358DDAE}" destId="{7DE9F778-08D9-4298-A307-9FE6C6A624BC}" srcOrd="0" destOrd="0" presId="urn:microsoft.com/office/officeart/2005/8/layout/radial1"/>
    <dgm:cxn modelId="{2680CF58-02B5-4A86-856A-5C4661FB4B1B}" type="presParOf" srcId="{98F63393-BD3E-4845-9290-E05DED0A10D0}" destId="{B79DE063-D4C3-4939-A0DD-8EA22B246766}" srcOrd="16" destOrd="0" presId="urn:microsoft.com/office/officeart/2005/8/layout/radial1"/>
    <dgm:cxn modelId="{9D8DB808-5F2E-4120-BC25-28FE3C37BDE7}" type="presParOf" srcId="{98F63393-BD3E-4845-9290-E05DED0A10D0}" destId="{60905288-7532-4AD7-9CFD-4661935601AA}" srcOrd="17" destOrd="0" presId="urn:microsoft.com/office/officeart/2005/8/layout/radial1"/>
    <dgm:cxn modelId="{D5B212F4-36F1-4757-B112-25D0D18FA475}" type="presParOf" srcId="{60905288-7532-4AD7-9CFD-4661935601AA}" destId="{11C7921F-A0EF-4F3A-B3FB-E2DDFD4F46BD}" srcOrd="0" destOrd="0" presId="urn:microsoft.com/office/officeart/2005/8/layout/radial1"/>
    <dgm:cxn modelId="{89DF5FF2-5ADF-46AC-9497-70C82C636A81}" type="presParOf" srcId="{98F63393-BD3E-4845-9290-E05DED0A10D0}" destId="{4925ADC8-1E8A-40BA-9448-77E65283089A}" srcOrd="18" destOrd="0" presId="urn:microsoft.com/office/officeart/2005/8/layout/radial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67798F-19FF-4A81-85C4-9726B14F5753}" type="doc">
      <dgm:prSet loTypeId="urn:microsoft.com/office/officeart/2005/8/layout/radial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2C5EF4A0-7E53-43D8-AC2E-8603D0EEFA40}">
      <dgm:prSet phldrT="[Text]" custT="1"/>
      <dgm:spPr/>
      <dgm:t>
        <a:bodyPr/>
        <a:lstStyle/>
        <a:p>
          <a:r>
            <a:rPr lang="en-GB" sz="1050">
              <a:highlight>
                <a:srgbClr val="FFFF00"/>
              </a:highlight>
            </a:rPr>
            <a:t>The needs of the child come first</a:t>
          </a:r>
        </a:p>
      </dgm:t>
    </dgm:pt>
    <dgm:pt modelId="{50AA23BB-A440-4918-B80A-320F0F62CA17}" type="parTrans" cxnId="{97489098-5042-4E34-B6EE-C070D9B9A5E4}">
      <dgm:prSet/>
      <dgm:spPr/>
      <dgm:t>
        <a:bodyPr/>
        <a:lstStyle/>
        <a:p>
          <a:endParaRPr lang="en-GB"/>
        </a:p>
      </dgm:t>
    </dgm:pt>
    <dgm:pt modelId="{00C474D7-0373-4506-9978-7E65C1AEFFF3}" type="sibTrans" cxnId="{97489098-5042-4E34-B6EE-C070D9B9A5E4}">
      <dgm:prSet/>
      <dgm:spPr/>
      <dgm:t>
        <a:bodyPr/>
        <a:lstStyle/>
        <a:p>
          <a:endParaRPr lang="en-GB"/>
        </a:p>
      </dgm:t>
    </dgm:pt>
    <dgm:pt modelId="{22135549-82D6-452D-941F-3C6F988D230B}">
      <dgm:prSet phldrT="[Text]" custT="1"/>
      <dgm:spPr/>
      <dgm:t>
        <a:bodyPr/>
        <a:lstStyle/>
        <a:p>
          <a:r>
            <a:rPr lang="en-GB" sz="1050"/>
            <a:t>Child-centred approach</a:t>
          </a:r>
        </a:p>
      </dgm:t>
    </dgm:pt>
    <dgm:pt modelId="{E51BF48A-730D-4647-B301-05549B5ED348}" type="parTrans" cxnId="{509CDB96-AD49-4EB5-9B3B-19066EF5D7B1}">
      <dgm:prSet/>
      <dgm:spPr/>
      <dgm:t>
        <a:bodyPr/>
        <a:lstStyle/>
        <a:p>
          <a:endParaRPr lang="en-GB"/>
        </a:p>
      </dgm:t>
    </dgm:pt>
    <dgm:pt modelId="{6C7A769D-A73F-4871-929E-8E8828F2D315}" type="sibTrans" cxnId="{509CDB96-AD49-4EB5-9B3B-19066EF5D7B1}">
      <dgm:prSet/>
      <dgm:spPr/>
      <dgm:t>
        <a:bodyPr/>
        <a:lstStyle/>
        <a:p>
          <a:endParaRPr lang="en-GB"/>
        </a:p>
      </dgm:t>
    </dgm:pt>
    <dgm:pt modelId="{D7E151FB-5014-4191-878D-66586AC6AD39}">
      <dgm:prSet phldrT="[Text]"/>
      <dgm:spPr/>
      <dgm:t>
        <a:bodyPr/>
        <a:lstStyle/>
        <a:p>
          <a:r>
            <a:rPr lang="en-GB"/>
            <a:t>Working in partnership with parents/carers and families</a:t>
          </a:r>
        </a:p>
      </dgm:t>
    </dgm:pt>
    <dgm:pt modelId="{F21B8096-A405-43CB-ACBE-E59C4D9E9858}" type="parTrans" cxnId="{273ED5F5-0FC0-4F57-A543-248BF8BD2D09}">
      <dgm:prSet/>
      <dgm:spPr/>
      <dgm:t>
        <a:bodyPr/>
        <a:lstStyle/>
        <a:p>
          <a:endParaRPr lang="en-GB"/>
        </a:p>
      </dgm:t>
    </dgm:pt>
    <dgm:pt modelId="{6ACF50E6-744A-4371-A2EB-401A81D01285}" type="sibTrans" cxnId="{273ED5F5-0FC0-4F57-A543-248BF8BD2D09}">
      <dgm:prSet/>
      <dgm:spPr/>
      <dgm:t>
        <a:bodyPr/>
        <a:lstStyle/>
        <a:p>
          <a:endParaRPr lang="en-GB"/>
        </a:p>
      </dgm:t>
    </dgm:pt>
    <dgm:pt modelId="{A7A3C360-4CF7-4543-8AFF-E25B2E9F9F6C}">
      <dgm:prSet phldrT="[Text]"/>
      <dgm:spPr/>
      <dgm:t>
        <a:bodyPr/>
        <a:lstStyle/>
        <a:p>
          <a:r>
            <a:rPr lang="en-GB"/>
            <a:t>Phone calls home</a:t>
          </a:r>
        </a:p>
      </dgm:t>
    </dgm:pt>
    <dgm:pt modelId="{E75E34F4-C151-4B80-9702-863C266B096A}" type="parTrans" cxnId="{A0AE70D5-CF74-4623-85C7-F2F4683703CC}">
      <dgm:prSet/>
      <dgm:spPr/>
      <dgm:t>
        <a:bodyPr/>
        <a:lstStyle/>
        <a:p>
          <a:endParaRPr lang="en-GB"/>
        </a:p>
      </dgm:t>
    </dgm:pt>
    <dgm:pt modelId="{ED227ABB-7342-4BA3-AF48-A182B68548F1}" type="sibTrans" cxnId="{A0AE70D5-CF74-4623-85C7-F2F4683703CC}">
      <dgm:prSet/>
      <dgm:spPr/>
      <dgm:t>
        <a:bodyPr/>
        <a:lstStyle/>
        <a:p>
          <a:endParaRPr lang="en-GB"/>
        </a:p>
      </dgm:t>
    </dgm:pt>
    <dgm:pt modelId="{5C23AC41-A9A2-4090-A17A-984398EB838F}">
      <dgm:prSet phldrT="[Text]" phldr="1"/>
      <dgm:spPr/>
      <dgm:t>
        <a:bodyPr/>
        <a:lstStyle/>
        <a:p>
          <a:endParaRPr lang="en-GB"/>
        </a:p>
      </dgm:t>
    </dgm:pt>
    <dgm:pt modelId="{C6960C9D-133D-41C2-9EDB-271518D5A97D}" type="parTrans" cxnId="{B8CD147F-DBB9-49EB-9E83-8DEE17E06BBF}">
      <dgm:prSet/>
      <dgm:spPr/>
      <dgm:t>
        <a:bodyPr/>
        <a:lstStyle/>
        <a:p>
          <a:endParaRPr lang="en-GB"/>
        </a:p>
      </dgm:t>
    </dgm:pt>
    <dgm:pt modelId="{4C806347-B7C5-424F-AB5A-C3A4B923A9D0}" type="sibTrans" cxnId="{B8CD147F-DBB9-49EB-9E83-8DEE17E06BBF}">
      <dgm:prSet/>
      <dgm:spPr/>
      <dgm:t>
        <a:bodyPr/>
        <a:lstStyle/>
        <a:p>
          <a:endParaRPr lang="en-GB"/>
        </a:p>
      </dgm:t>
    </dgm:pt>
    <dgm:pt modelId="{F7298D6C-F067-4843-AE7B-D9F147DE3929}">
      <dgm:prSet phldrT="[Text]" phldr="1"/>
      <dgm:spPr/>
      <dgm:t>
        <a:bodyPr/>
        <a:lstStyle/>
        <a:p>
          <a:endParaRPr lang="en-GB"/>
        </a:p>
      </dgm:t>
    </dgm:pt>
    <dgm:pt modelId="{7C59B9FB-A534-4D23-811C-2EECCF1AD6CB}" type="parTrans" cxnId="{2A304EA6-868C-45E5-8D6E-108AF296AC69}">
      <dgm:prSet/>
      <dgm:spPr/>
      <dgm:t>
        <a:bodyPr/>
        <a:lstStyle/>
        <a:p>
          <a:endParaRPr lang="en-GB"/>
        </a:p>
      </dgm:t>
    </dgm:pt>
    <dgm:pt modelId="{47831488-CE34-476C-8897-3DE7E55CF7A0}" type="sibTrans" cxnId="{2A304EA6-868C-45E5-8D6E-108AF296AC69}">
      <dgm:prSet/>
      <dgm:spPr/>
      <dgm:t>
        <a:bodyPr/>
        <a:lstStyle/>
        <a:p>
          <a:endParaRPr lang="en-GB"/>
        </a:p>
      </dgm:t>
    </dgm:pt>
    <dgm:pt modelId="{FF1ECE11-D04E-44E6-8057-1FB3DF936390}">
      <dgm:prSet phldrT="[Text]" phldr="1"/>
      <dgm:spPr/>
      <dgm:t>
        <a:bodyPr/>
        <a:lstStyle/>
        <a:p>
          <a:endParaRPr lang="en-GB"/>
        </a:p>
      </dgm:t>
    </dgm:pt>
    <dgm:pt modelId="{55BFB985-E71F-429A-9FCA-91596B732BBC}" type="parTrans" cxnId="{E3E08E2E-076D-4A66-89C4-CDC8A51219AD}">
      <dgm:prSet/>
      <dgm:spPr/>
      <dgm:t>
        <a:bodyPr/>
        <a:lstStyle/>
        <a:p>
          <a:endParaRPr lang="en-GB"/>
        </a:p>
      </dgm:t>
    </dgm:pt>
    <dgm:pt modelId="{11E2C499-044D-4F39-B0F6-E4016C537212}" type="sibTrans" cxnId="{E3E08E2E-076D-4A66-89C4-CDC8A51219AD}">
      <dgm:prSet/>
      <dgm:spPr/>
      <dgm:t>
        <a:bodyPr/>
        <a:lstStyle/>
        <a:p>
          <a:endParaRPr lang="en-GB"/>
        </a:p>
      </dgm:t>
    </dgm:pt>
    <dgm:pt modelId="{0D2DFEFF-3658-4E54-8C7C-DDF354056E16}">
      <dgm:prSet phldrT="[Text]" phldr="1"/>
      <dgm:spPr/>
      <dgm:t>
        <a:bodyPr/>
        <a:lstStyle/>
        <a:p>
          <a:endParaRPr lang="en-GB"/>
        </a:p>
      </dgm:t>
    </dgm:pt>
    <dgm:pt modelId="{C93DDE23-0E72-4156-AD8C-07BD241191A7}" type="parTrans" cxnId="{234067F5-5D53-4639-A909-010A139CAE2C}">
      <dgm:prSet/>
      <dgm:spPr/>
      <dgm:t>
        <a:bodyPr/>
        <a:lstStyle/>
        <a:p>
          <a:endParaRPr lang="en-GB"/>
        </a:p>
      </dgm:t>
    </dgm:pt>
    <dgm:pt modelId="{7BA19442-BA0D-487D-9675-19613B6BCF3B}" type="sibTrans" cxnId="{234067F5-5D53-4639-A909-010A139CAE2C}">
      <dgm:prSet/>
      <dgm:spPr/>
      <dgm:t>
        <a:bodyPr/>
        <a:lstStyle/>
        <a:p>
          <a:endParaRPr lang="en-GB"/>
        </a:p>
      </dgm:t>
    </dgm:pt>
    <dgm:pt modelId="{80271992-37DA-49D3-98CB-2B4A5297A57A}">
      <dgm:prSet phldrT="[Text]" custT="1"/>
      <dgm:spPr/>
      <dgm:t>
        <a:bodyPr/>
        <a:lstStyle/>
        <a:p>
          <a:r>
            <a:rPr lang="en-GB" sz="1050"/>
            <a:t>Child must never be humiliated</a:t>
          </a:r>
        </a:p>
      </dgm:t>
    </dgm:pt>
    <dgm:pt modelId="{B81AA915-1ACD-4C0B-A05D-162CC8A993AB}" type="parTrans" cxnId="{7BA0793E-4909-4463-9B0A-6E6AA460E8D3}">
      <dgm:prSet/>
      <dgm:spPr/>
      <dgm:t>
        <a:bodyPr/>
        <a:lstStyle/>
        <a:p>
          <a:endParaRPr lang="en-GB"/>
        </a:p>
      </dgm:t>
    </dgm:pt>
    <dgm:pt modelId="{A4DB505C-C903-4B3B-BF47-B2BBB4080F67}" type="sibTrans" cxnId="{7BA0793E-4909-4463-9B0A-6E6AA460E8D3}">
      <dgm:prSet/>
      <dgm:spPr/>
      <dgm:t>
        <a:bodyPr/>
        <a:lstStyle/>
        <a:p>
          <a:endParaRPr lang="en-GB"/>
        </a:p>
      </dgm:t>
    </dgm:pt>
    <dgm:pt modelId="{D338C97B-C220-4E33-83B4-35F572D90D41}">
      <dgm:prSet phldrT="[Text]" custT="1"/>
      <dgm:spPr/>
      <dgm:t>
        <a:bodyPr/>
        <a:lstStyle/>
        <a:p>
          <a:r>
            <a:rPr lang="en-GB" sz="1050">
              <a:highlight>
                <a:srgbClr val="FFFF00"/>
              </a:highlight>
            </a:rPr>
            <a:t>Child must never be abused or smacked</a:t>
          </a:r>
        </a:p>
      </dgm:t>
    </dgm:pt>
    <dgm:pt modelId="{7AC1C1A5-396A-4732-BE36-25F46F0D167A}" type="parTrans" cxnId="{F983930E-97A3-456F-A929-C8420FFAF6AE}">
      <dgm:prSet/>
      <dgm:spPr/>
      <dgm:t>
        <a:bodyPr/>
        <a:lstStyle/>
        <a:p>
          <a:endParaRPr lang="en-GB"/>
        </a:p>
      </dgm:t>
    </dgm:pt>
    <dgm:pt modelId="{A42C4CC8-8A19-4950-B9BE-AFE89075AD42}" type="sibTrans" cxnId="{F983930E-97A3-456F-A929-C8420FFAF6AE}">
      <dgm:prSet/>
      <dgm:spPr/>
      <dgm:t>
        <a:bodyPr/>
        <a:lstStyle/>
        <a:p>
          <a:endParaRPr lang="en-GB"/>
        </a:p>
      </dgm:t>
    </dgm:pt>
    <dgm:pt modelId="{4DE69A35-CC8D-4A51-872B-569FE18B833E}">
      <dgm:prSet phldrT="[Text]" custT="1"/>
      <dgm:spPr/>
      <dgm:t>
        <a:bodyPr/>
        <a:lstStyle/>
        <a:p>
          <a:r>
            <a:rPr lang="en-GB" sz="1050">
              <a:highlight>
                <a:srgbClr val="FFFF00"/>
              </a:highlight>
            </a:rPr>
            <a:t>Follow safeguarding procedures </a:t>
          </a:r>
          <a:r>
            <a:rPr lang="en-GB" sz="1050"/>
            <a:t>– staff DBS checked</a:t>
          </a:r>
        </a:p>
      </dgm:t>
    </dgm:pt>
    <dgm:pt modelId="{6E7F1884-6BB7-4B41-979E-E52BD45534E8}" type="parTrans" cxnId="{78ECB402-2964-4344-8940-9F7F3BD6B710}">
      <dgm:prSet/>
      <dgm:spPr/>
      <dgm:t>
        <a:bodyPr/>
        <a:lstStyle/>
        <a:p>
          <a:endParaRPr lang="en-GB"/>
        </a:p>
      </dgm:t>
    </dgm:pt>
    <dgm:pt modelId="{49194373-EC3D-4D36-A2A1-860C70FB7982}" type="sibTrans" cxnId="{78ECB402-2964-4344-8940-9F7F3BD6B710}">
      <dgm:prSet/>
      <dgm:spPr/>
      <dgm:t>
        <a:bodyPr/>
        <a:lstStyle/>
        <a:p>
          <a:endParaRPr lang="en-GB"/>
        </a:p>
      </dgm:t>
    </dgm:pt>
    <dgm:pt modelId="{6793FB4C-C0BB-40BC-882B-74D84BEC51EB}">
      <dgm:prSet phldrT="[Text]" custT="1"/>
      <dgm:spPr/>
      <dgm:t>
        <a:bodyPr/>
        <a:lstStyle/>
        <a:p>
          <a:r>
            <a:rPr lang="en-GB" sz="1050"/>
            <a:t>Positive expectations must be encouraged – all children can succeed</a:t>
          </a:r>
        </a:p>
      </dgm:t>
    </dgm:pt>
    <dgm:pt modelId="{80403B25-1218-4B2B-B0AD-E83C1CB6FA39}" type="parTrans" cxnId="{06B20145-E01E-4DA0-9BF6-227B8FA9E79C}">
      <dgm:prSet/>
      <dgm:spPr/>
      <dgm:t>
        <a:bodyPr/>
        <a:lstStyle/>
        <a:p>
          <a:endParaRPr lang="en-GB"/>
        </a:p>
      </dgm:t>
    </dgm:pt>
    <dgm:pt modelId="{7858F11A-0D17-4AD0-9973-34489AD86276}" type="sibTrans" cxnId="{06B20145-E01E-4DA0-9BF6-227B8FA9E79C}">
      <dgm:prSet/>
      <dgm:spPr/>
      <dgm:t>
        <a:bodyPr/>
        <a:lstStyle/>
        <a:p>
          <a:endParaRPr lang="en-GB"/>
        </a:p>
      </dgm:t>
    </dgm:pt>
    <dgm:pt modelId="{D69DD898-9D39-423D-AF51-2F8149463C60}">
      <dgm:prSet phldrT="[Text]"/>
      <dgm:spPr/>
      <dgm:t>
        <a:bodyPr/>
        <a:lstStyle/>
        <a:p>
          <a:endParaRPr lang="en-GB"/>
        </a:p>
      </dgm:t>
    </dgm:pt>
    <dgm:pt modelId="{F2A2A03B-FB24-4C40-8880-49AFBEAD2E83}" type="parTrans" cxnId="{672024C9-BAA6-4F86-9739-1DDE33E2903E}">
      <dgm:prSet/>
      <dgm:spPr/>
      <dgm:t>
        <a:bodyPr/>
        <a:lstStyle/>
        <a:p>
          <a:endParaRPr lang="en-GB"/>
        </a:p>
      </dgm:t>
    </dgm:pt>
    <dgm:pt modelId="{2E00FD90-B2A8-4140-9719-079F835D4D4E}" type="sibTrans" cxnId="{672024C9-BAA6-4F86-9739-1DDE33E2903E}">
      <dgm:prSet/>
      <dgm:spPr/>
      <dgm:t>
        <a:bodyPr/>
        <a:lstStyle/>
        <a:p>
          <a:endParaRPr lang="en-GB"/>
        </a:p>
      </dgm:t>
    </dgm:pt>
    <dgm:pt modelId="{59B22405-2251-433B-A2C6-02559D5EEF34}">
      <dgm:prSet phldrT="[Text]"/>
      <dgm:spPr/>
      <dgm:t>
        <a:bodyPr/>
        <a:lstStyle/>
        <a:p>
          <a:r>
            <a:rPr lang="en-GB"/>
            <a:t>Ensure the welfare of the child is paramount</a:t>
          </a:r>
        </a:p>
      </dgm:t>
    </dgm:pt>
    <dgm:pt modelId="{841B7853-FF1F-41CA-BF95-D4934BEDF4CC}" type="parTrans" cxnId="{9EA82D7D-C97F-468D-BFDA-43461667B43B}">
      <dgm:prSet/>
      <dgm:spPr/>
      <dgm:t>
        <a:bodyPr/>
        <a:lstStyle/>
        <a:p>
          <a:endParaRPr lang="en-GB"/>
        </a:p>
      </dgm:t>
    </dgm:pt>
    <dgm:pt modelId="{5B19BD6A-02A6-4E58-B308-97055C4CAE0E}" type="sibTrans" cxnId="{9EA82D7D-C97F-468D-BFDA-43461667B43B}">
      <dgm:prSet/>
      <dgm:spPr/>
      <dgm:t>
        <a:bodyPr/>
        <a:lstStyle/>
        <a:p>
          <a:endParaRPr lang="en-GB"/>
        </a:p>
      </dgm:t>
    </dgm:pt>
    <dgm:pt modelId="{45083831-A6F3-4FFB-8912-BE3E02D60AA6}">
      <dgm:prSet phldrT="[Text]"/>
      <dgm:spPr/>
      <dgm:t>
        <a:bodyPr/>
        <a:lstStyle/>
        <a:p>
          <a:endParaRPr lang="en-GB"/>
        </a:p>
      </dgm:t>
    </dgm:pt>
    <dgm:pt modelId="{4EE07A1C-351B-4F93-B4AA-8D96F6CD0F11}" type="parTrans" cxnId="{03399535-2F2B-4894-9B67-EB64A7B26469}">
      <dgm:prSet/>
      <dgm:spPr/>
      <dgm:t>
        <a:bodyPr/>
        <a:lstStyle/>
        <a:p>
          <a:endParaRPr lang="en-GB"/>
        </a:p>
      </dgm:t>
    </dgm:pt>
    <dgm:pt modelId="{2601D103-083F-4AA1-983C-37DC6E89311D}" type="sibTrans" cxnId="{03399535-2F2B-4894-9B67-EB64A7B26469}">
      <dgm:prSet/>
      <dgm:spPr/>
      <dgm:t>
        <a:bodyPr/>
        <a:lstStyle/>
        <a:p>
          <a:endParaRPr lang="en-GB"/>
        </a:p>
      </dgm:t>
    </dgm:pt>
    <dgm:pt modelId="{B0C0B58F-D5D2-45E4-9329-64EEA6D45A7C}">
      <dgm:prSet phldrT="[Text]"/>
      <dgm:spPr/>
      <dgm:t>
        <a:bodyPr/>
        <a:lstStyle/>
        <a:p>
          <a:endParaRPr lang="en-GB"/>
        </a:p>
      </dgm:t>
    </dgm:pt>
    <dgm:pt modelId="{409EEFF8-9209-4160-A95D-BF773B28CE6A}" type="parTrans" cxnId="{61DF49A2-B8D4-4BC0-A814-C7312018EBE6}">
      <dgm:prSet/>
      <dgm:spPr/>
      <dgm:t>
        <a:bodyPr/>
        <a:lstStyle/>
        <a:p>
          <a:endParaRPr lang="en-GB"/>
        </a:p>
      </dgm:t>
    </dgm:pt>
    <dgm:pt modelId="{24047533-61B5-4A85-A3CB-469F1DFAA9A6}" type="sibTrans" cxnId="{61DF49A2-B8D4-4BC0-A814-C7312018EBE6}">
      <dgm:prSet/>
      <dgm:spPr/>
      <dgm:t>
        <a:bodyPr/>
        <a:lstStyle/>
        <a:p>
          <a:endParaRPr lang="en-GB"/>
        </a:p>
      </dgm:t>
    </dgm:pt>
    <dgm:pt modelId="{1F45516F-EC3B-460E-920C-5EF8F947F1D0}">
      <dgm:prSet phldrT="[Text]"/>
      <dgm:spPr/>
      <dgm:t>
        <a:bodyPr/>
        <a:lstStyle/>
        <a:p>
          <a:endParaRPr lang="en-GB"/>
        </a:p>
      </dgm:t>
    </dgm:pt>
    <dgm:pt modelId="{72C4FA35-6521-4662-9B61-3DB4E8722C90}" type="parTrans" cxnId="{097B94D1-60F5-4135-A121-3331F8EDBCEA}">
      <dgm:prSet/>
      <dgm:spPr/>
      <dgm:t>
        <a:bodyPr/>
        <a:lstStyle/>
        <a:p>
          <a:endParaRPr lang="en-GB"/>
        </a:p>
      </dgm:t>
    </dgm:pt>
    <dgm:pt modelId="{2AD8262C-B62B-4D23-8154-F47D9A53186B}" type="sibTrans" cxnId="{097B94D1-60F5-4135-A121-3331F8EDBCEA}">
      <dgm:prSet/>
      <dgm:spPr/>
      <dgm:t>
        <a:bodyPr/>
        <a:lstStyle/>
        <a:p>
          <a:endParaRPr lang="en-GB"/>
        </a:p>
      </dgm:t>
    </dgm:pt>
    <dgm:pt modelId="{C2CA9683-C60D-461D-8F8D-E42385F82955}">
      <dgm:prSet phldrT="[Text]"/>
      <dgm:spPr/>
      <dgm:t>
        <a:bodyPr/>
        <a:lstStyle/>
        <a:p>
          <a:endParaRPr lang="en-GB"/>
        </a:p>
      </dgm:t>
    </dgm:pt>
    <dgm:pt modelId="{30F18C2A-464E-4681-A5EC-677C671627E7}" type="parTrans" cxnId="{0054E66F-5E01-4948-A67B-0A4E7BA30DC7}">
      <dgm:prSet/>
      <dgm:spPr/>
      <dgm:t>
        <a:bodyPr/>
        <a:lstStyle/>
        <a:p>
          <a:endParaRPr lang="en-GB"/>
        </a:p>
      </dgm:t>
    </dgm:pt>
    <dgm:pt modelId="{31D16CEE-FFB3-43A6-A291-A160114879FE}" type="sibTrans" cxnId="{0054E66F-5E01-4948-A67B-0A4E7BA30DC7}">
      <dgm:prSet/>
      <dgm:spPr/>
      <dgm:t>
        <a:bodyPr/>
        <a:lstStyle/>
        <a:p>
          <a:endParaRPr lang="en-GB"/>
        </a:p>
      </dgm:t>
    </dgm:pt>
    <dgm:pt modelId="{21CE78FA-033C-4AFC-9E4D-C6DD003FC130}" type="pres">
      <dgm:prSet presAssocID="{EF67798F-19FF-4A81-85C4-9726B14F5753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0901D6D4-B580-4590-B948-45DEF896BB05}" type="pres">
      <dgm:prSet presAssocID="{EF67798F-19FF-4A81-85C4-9726B14F5753}" presName="cycle" presStyleCnt="0"/>
      <dgm:spPr/>
    </dgm:pt>
    <dgm:pt modelId="{21D51BF7-6330-46BC-91F0-2142FBA2B71E}" type="pres">
      <dgm:prSet presAssocID="{EF67798F-19FF-4A81-85C4-9726B14F5753}" presName="centerShape" presStyleCnt="0"/>
      <dgm:spPr/>
    </dgm:pt>
    <dgm:pt modelId="{71E1FA76-7273-4408-879D-B3313DCF7524}" type="pres">
      <dgm:prSet presAssocID="{EF67798F-19FF-4A81-85C4-9726B14F5753}" presName="connSite" presStyleLbl="node1" presStyleIdx="0" presStyleCnt="5"/>
      <dgm:spPr/>
    </dgm:pt>
    <dgm:pt modelId="{57561DA3-78D4-4BE3-8D98-78824C828236}" type="pres">
      <dgm:prSet presAssocID="{EF67798F-19FF-4A81-85C4-9726B14F5753}" presName="visible" presStyleLbl="node1" presStyleIdx="0" presStyleCnt="5"/>
      <dgm:spPr/>
    </dgm:pt>
    <dgm:pt modelId="{40697EE6-2A52-4E5D-A33F-7350C727A7DB}" type="pres">
      <dgm:prSet presAssocID="{F2A2A03B-FB24-4C40-8880-49AFBEAD2E83}" presName="Name25" presStyleLbl="parChTrans1D1" presStyleIdx="0" presStyleCnt="4"/>
      <dgm:spPr/>
    </dgm:pt>
    <dgm:pt modelId="{5D11949C-39D7-4715-9FF6-97AC99909441}" type="pres">
      <dgm:prSet presAssocID="{D69DD898-9D39-423D-AF51-2F8149463C60}" presName="node" presStyleCnt="0"/>
      <dgm:spPr/>
    </dgm:pt>
    <dgm:pt modelId="{F0607052-CA46-4F9E-AF4B-B431E824D09D}" type="pres">
      <dgm:prSet presAssocID="{D69DD898-9D39-423D-AF51-2F8149463C60}" presName="parentNode" presStyleLbl="node1" presStyleIdx="1" presStyleCnt="5">
        <dgm:presLayoutVars>
          <dgm:chMax val="1"/>
          <dgm:bulletEnabled val="1"/>
        </dgm:presLayoutVars>
      </dgm:prSet>
      <dgm:spPr/>
    </dgm:pt>
    <dgm:pt modelId="{221C9983-DE56-4792-8BFF-03582FA24855}" type="pres">
      <dgm:prSet presAssocID="{D69DD898-9D39-423D-AF51-2F8149463C60}" presName="childNode" presStyleLbl="revTx" presStyleIdx="0" presStyleCnt="3">
        <dgm:presLayoutVars>
          <dgm:bulletEnabled val="1"/>
        </dgm:presLayoutVars>
      </dgm:prSet>
      <dgm:spPr/>
    </dgm:pt>
    <dgm:pt modelId="{2A5D224B-B19E-42F0-B588-1A1417234F1F}" type="pres">
      <dgm:prSet presAssocID="{841B7853-FF1F-41CA-BF95-D4934BEDF4CC}" presName="Name25" presStyleLbl="parChTrans1D1" presStyleIdx="1" presStyleCnt="4"/>
      <dgm:spPr/>
    </dgm:pt>
    <dgm:pt modelId="{D4D6B74E-6581-4B48-ADB3-F6D9B91FC5AD}" type="pres">
      <dgm:prSet presAssocID="{59B22405-2251-433B-A2C6-02559D5EEF34}" presName="node" presStyleCnt="0"/>
      <dgm:spPr/>
    </dgm:pt>
    <dgm:pt modelId="{22145336-51D6-45B5-9913-0860DA5799F1}" type="pres">
      <dgm:prSet presAssocID="{59B22405-2251-433B-A2C6-02559D5EEF34}" presName="parentNode" presStyleLbl="node1" presStyleIdx="2" presStyleCnt="5">
        <dgm:presLayoutVars>
          <dgm:chMax val="1"/>
          <dgm:bulletEnabled val="1"/>
        </dgm:presLayoutVars>
      </dgm:prSet>
      <dgm:spPr/>
    </dgm:pt>
    <dgm:pt modelId="{E59188A8-CB09-4939-B0F3-394843C962AC}" type="pres">
      <dgm:prSet presAssocID="{59B22405-2251-433B-A2C6-02559D5EEF34}" presName="childNode" presStyleLbl="revTx" presStyleIdx="0" presStyleCnt="3">
        <dgm:presLayoutVars>
          <dgm:bulletEnabled val="1"/>
        </dgm:presLayoutVars>
      </dgm:prSet>
      <dgm:spPr/>
    </dgm:pt>
    <dgm:pt modelId="{2C632A3D-2C7D-4382-B50D-0A044CCC469F}" type="pres">
      <dgm:prSet presAssocID="{F21B8096-A405-43CB-ACBE-E59C4D9E9858}" presName="Name25" presStyleLbl="parChTrans1D1" presStyleIdx="2" presStyleCnt="4"/>
      <dgm:spPr/>
    </dgm:pt>
    <dgm:pt modelId="{D5E86798-3FD2-4AEA-9B8A-20035C54E7C9}" type="pres">
      <dgm:prSet presAssocID="{D7E151FB-5014-4191-878D-66586AC6AD39}" presName="node" presStyleCnt="0"/>
      <dgm:spPr/>
    </dgm:pt>
    <dgm:pt modelId="{0E5B1EC6-1236-4A69-8579-8E70602322CA}" type="pres">
      <dgm:prSet presAssocID="{D7E151FB-5014-4191-878D-66586AC6AD39}" presName="parentNode" presStyleLbl="node1" presStyleIdx="3" presStyleCnt="5">
        <dgm:presLayoutVars>
          <dgm:chMax val="1"/>
          <dgm:bulletEnabled val="1"/>
        </dgm:presLayoutVars>
      </dgm:prSet>
      <dgm:spPr/>
    </dgm:pt>
    <dgm:pt modelId="{FDBFC043-88FA-407A-B5EB-E516CBBD33B4}" type="pres">
      <dgm:prSet presAssocID="{D7E151FB-5014-4191-878D-66586AC6AD39}" presName="childNode" presStyleLbl="revTx" presStyleIdx="1" presStyleCnt="3">
        <dgm:presLayoutVars>
          <dgm:bulletEnabled val="1"/>
        </dgm:presLayoutVars>
      </dgm:prSet>
      <dgm:spPr/>
    </dgm:pt>
    <dgm:pt modelId="{E68B412A-0556-442A-A386-40A423C4EB81}" type="pres">
      <dgm:prSet presAssocID="{7C59B9FB-A534-4D23-811C-2EECCF1AD6CB}" presName="Name25" presStyleLbl="parChTrans1D1" presStyleIdx="3" presStyleCnt="4"/>
      <dgm:spPr/>
    </dgm:pt>
    <dgm:pt modelId="{0B7F6D79-055D-4449-BCB9-95F03C2321EE}" type="pres">
      <dgm:prSet presAssocID="{F7298D6C-F067-4843-AE7B-D9F147DE3929}" presName="node" presStyleCnt="0"/>
      <dgm:spPr/>
    </dgm:pt>
    <dgm:pt modelId="{F6F0E669-46B9-4033-B9F0-361329881AD3}" type="pres">
      <dgm:prSet presAssocID="{F7298D6C-F067-4843-AE7B-D9F147DE3929}" presName="parentNode" presStyleLbl="node1" presStyleIdx="4" presStyleCnt="5">
        <dgm:presLayoutVars>
          <dgm:chMax val="1"/>
          <dgm:bulletEnabled val="1"/>
        </dgm:presLayoutVars>
      </dgm:prSet>
      <dgm:spPr/>
    </dgm:pt>
    <dgm:pt modelId="{6BF2CBB3-7352-4800-B160-80DFDC1E4B09}" type="pres">
      <dgm:prSet presAssocID="{F7298D6C-F067-4843-AE7B-D9F147DE3929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AB3E5902-6FC2-4E8E-B3F7-36B5C70A79DE}" type="presOf" srcId="{80271992-37DA-49D3-98CB-2B4A5297A57A}" destId="{E59188A8-CB09-4939-B0F3-394843C962AC}" srcOrd="0" destOrd="2" presId="urn:microsoft.com/office/officeart/2005/8/layout/radial2"/>
    <dgm:cxn modelId="{78ECB402-2964-4344-8940-9F7F3BD6B710}" srcId="{59B22405-2251-433B-A2C6-02559D5EEF34}" destId="{4DE69A35-CC8D-4A51-872B-569FE18B833E}" srcOrd="4" destOrd="0" parTransId="{6E7F1884-6BB7-4B41-979E-E52BD45534E8}" sibTransId="{49194373-EC3D-4D36-A2A1-860C70FB7982}"/>
    <dgm:cxn modelId="{7A70340A-AAFC-4AE9-AD04-4B0D739D72E9}" type="presOf" srcId="{F7298D6C-F067-4843-AE7B-D9F147DE3929}" destId="{F6F0E669-46B9-4033-B9F0-361329881AD3}" srcOrd="0" destOrd="0" presId="urn:microsoft.com/office/officeart/2005/8/layout/radial2"/>
    <dgm:cxn modelId="{E2A3ED0D-6C0F-442E-A594-6B6E137D804D}" type="presOf" srcId="{1F45516F-EC3B-460E-920C-5EF8F947F1D0}" destId="{FDBFC043-88FA-407A-B5EB-E516CBBD33B4}" srcOrd="0" destOrd="2" presId="urn:microsoft.com/office/officeart/2005/8/layout/radial2"/>
    <dgm:cxn modelId="{F983930E-97A3-456F-A929-C8420FFAF6AE}" srcId="{59B22405-2251-433B-A2C6-02559D5EEF34}" destId="{D338C97B-C220-4E33-83B4-35F572D90D41}" srcOrd="3" destOrd="0" parTransId="{7AC1C1A5-396A-4732-BE36-25F46F0D167A}" sibTransId="{A42C4CC8-8A19-4950-B9BE-AFE89075AD42}"/>
    <dgm:cxn modelId="{F399E00E-76CD-4742-A68A-FB1EAB5ED1D8}" type="presOf" srcId="{F21B8096-A405-43CB-ACBE-E59C4D9E9858}" destId="{2C632A3D-2C7D-4382-B50D-0A044CCC469F}" srcOrd="0" destOrd="0" presId="urn:microsoft.com/office/officeart/2005/8/layout/radial2"/>
    <dgm:cxn modelId="{713ACE21-A970-4697-8F87-D0DE6B40A5D3}" type="presOf" srcId="{D7E151FB-5014-4191-878D-66586AC6AD39}" destId="{0E5B1EC6-1236-4A69-8579-8E70602322CA}" srcOrd="0" destOrd="0" presId="urn:microsoft.com/office/officeart/2005/8/layout/radial2"/>
    <dgm:cxn modelId="{E3E08E2E-076D-4A66-89C4-CDC8A51219AD}" srcId="{F7298D6C-F067-4843-AE7B-D9F147DE3929}" destId="{FF1ECE11-D04E-44E6-8057-1FB3DF936390}" srcOrd="0" destOrd="0" parTransId="{55BFB985-E71F-429A-9FCA-91596B732BBC}" sibTransId="{11E2C499-044D-4F39-B0F6-E4016C537212}"/>
    <dgm:cxn modelId="{03399535-2F2B-4894-9B67-EB64A7B26469}" srcId="{D7E151FB-5014-4191-878D-66586AC6AD39}" destId="{45083831-A6F3-4FFB-8912-BE3E02D60AA6}" srcOrd="4" destOrd="0" parTransId="{4EE07A1C-351B-4F93-B4AA-8D96F6CD0F11}" sibTransId="{2601D103-083F-4AA1-983C-37DC6E89311D}"/>
    <dgm:cxn modelId="{80069B3B-1DC6-47D5-A4F5-D1A622FBC56F}" type="presOf" srcId="{7C59B9FB-A534-4D23-811C-2EECCF1AD6CB}" destId="{E68B412A-0556-442A-A386-40A423C4EB81}" srcOrd="0" destOrd="0" presId="urn:microsoft.com/office/officeart/2005/8/layout/radial2"/>
    <dgm:cxn modelId="{42074C3D-0014-48EF-BD5B-1174BAF3C795}" type="presOf" srcId="{59B22405-2251-433B-A2C6-02559D5EEF34}" destId="{22145336-51D6-45B5-9913-0860DA5799F1}" srcOrd="0" destOrd="0" presId="urn:microsoft.com/office/officeart/2005/8/layout/radial2"/>
    <dgm:cxn modelId="{7BA0793E-4909-4463-9B0A-6E6AA460E8D3}" srcId="{59B22405-2251-433B-A2C6-02559D5EEF34}" destId="{80271992-37DA-49D3-98CB-2B4A5297A57A}" srcOrd="2" destOrd="0" parTransId="{B81AA915-1ACD-4C0B-A05D-162CC8A993AB}" sibTransId="{A4DB505C-C903-4B3B-BF47-B2BBB4080F67}"/>
    <dgm:cxn modelId="{490B715D-15CC-4003-9F3C-A1A55DD993D7}" type="presOf" srcId="{D69DD898-9D39-423D-AF51-2F8149463C60}" destId="{F0607052-CA46-4F9E-AF4B-B431E824D09D}" srcOrd="0" destOrd="0" presId="urn:microsoft.com/office/officeart/2005/8/layout/radial2"/>
    <dgm:cxn modelId="{06B20145-E01E-4DA0-9BF6-227B8FA9E79C}" srcId="{59B22405-2251-433B-A2C6-02559D5EEF34}" destId="{6793FB4C-C0BB-40BC-882B-74D84BEC51EB}" srcOrd="5" destOrd="0" parTransId="{80403B25-1218-4B2B-B0AD-E83C1CB6FA39}" sibTransId="{7858F11A-0D17-4AD0-9973-34489AD86276}"/>
    <dgm:cxn modelId="{937B864C-EEB9-4CAA-A08E-B6699CDCF1A3}" type="presOf" srcId="{EF67798F-19FF-4A81-85C4-9726B14F5753}" destId="{21CE78FA-033C-4AFC-9E4D-C6DD003FC130}" srcOrd="0" destOrd="0" presId="urn:microsoft.com/office/officeart/2005/8/layout/radial2"/>
    <dgm:cxn modelId="{0054E66F-5E01-4948-A67B-0A4E7BA30DC7}" srcId="{D7E151FB-5014-4191-878D-66586AC6AD39}" destId="{C2CA9683-C60D-461D-8F8D-E42385F82955}" srcOrd="3" destOrd="0" parTransId="{30F18C2A-464E-4681-A5EC-677C671627E7}" sibTransId="{31D16CEE-FFB3-43A6-A291-A160114879FE}"/>
    <dgm:cxn modelId="{0C0EFE71-400A-42BA-8976-203894F1E3F9}" type="presOf" srcId="{0D2DFEFF-3658-4E54-8C7C-DDF354056E16}" destId="{6BF2CBB3-7352-4800-B160-80DFDC1E4B09}" srcOrd="0" destOrd="1" presId="urn:microsoft.com/office/officeart/2005/8/layout/radial2"/>
    <dgm:cxn modelId="{5E991353-6F6E-4050-885D-5A2D9B8075D5}" type="presOf" srcId="{6793FB4C-C0BB-40BC-882B-74D84BEC51EB}" destId="{E59188A8-CB09-4939-B0F3-394843C962AC}" srcOrd="0" destOrd="5" presId="urn:microsoft.com/office/officeart/2005/8/layout/radial2"/>
    <dgm:cxn modelId="{14117455-42F5-4468-87F7-3F2D14103F69}" type="presOf" srcId="{5C23AC41-A9A2-4090-A17A-984398EB838F}" destId="{FDBFC043-88FA-407A-B5EB-E516CBBD33B4}" srcOrd="0" destOrd="5" presId="urn:microsoft.com/office/officeart/2005/8/layout/radial2"/>
    <dgm:cxn modelId="{1F1DF275-E6ED-424A-8F75-F9D58A8D655B}" type="presOf" srcId="{22135549-82D6-452D-941F-3C6F988D230B}" destId="{E59188A8-CB09-4939-B0F3-394843C962AC}" srcOrd="0" destOrd="1" presId="urn:microsoft.com/office/officeart/2005/8/layout/radial2"/>
    <dgm:cxn modelId="{9EA82D7D-C97F-468D-BFDA-43461667B43B}" srcId="{EF67798F-19FF-4A81-85C4-9726B14F5753}" destId="{59B22405-2251-433B-A2C6-02559D5EEF34}" srcOrd="1" destOrd="0" parTransId="{841B7853-FF1F-41CA-BF95-D4934BEDF4CC}" sibTransId="{5B19BD6A-02A6-4E58-B308-97055C4CAE0E}"/>
    <dgm:cxn modelId="{B8CD147F-DBB9-49EB-9E83-8DEE17E06BBF}" srcId="{D7E151FB-5014-4191-878D-66586AC6AD39}" destId="{5C23AC41-A9A2-4090-A17A-984398EB838F}" srcOrd="5" destOrd="0" parTransId="{C6960C9D-133D-41C2-9EDB-271518D5A97D}" sibTransId="{4C806347-B7C5-424F-AB5A-C3A4B923A9D0}"/>
    <dgm:cxn modelId="{20626881-3545-4693-81C0-6B82D780F538}" type="presOf" srcId="{A7A3C360-4CF7-4543-8AFF-E25B2E9F9F6C}" destId="{FDBFC043-88FA-407A-B5EB-E516CBBD33B4}" srcOrd="0" destOrd="0" presId="urn:microsoft.com/office/officeart/2005/8/layout/radial2"/>
    <dgm:cxn modelId="{9FE07E93-D656-4840-9193-1BF996EBC7B0}" type="presOf" srcId="{B0C0B58F-D5D2-45E4-9329-64EEA6D45A7C}" destId="{FDBFC043-88FA-407A-B5EB-E516CBBD33B4}" srcOrd="0" destOrd="1" presId="urn:microsoft.com/office/officeart/2005/8/layout/radial2"/>
    <dgm:cxn modelId="{509CDB96-AD49-4EB5-9B3B-19066EF5D7B1}" srcId="{59B22405-2251-433B-A2C6-02559D5EEF34}" destId="{22135549-82D6-452D-941F-3C6F988D230B}" srcOrd="1" destOrd="0" parTransId="{E51BF48A-730D-4647-B301-05549B5ED348}" sibTransId="{6C7A769D-A73F-4871-929E-8E8828F2D315}"/>
    <dgm:cxn modelId="{97489098-5042-4E34-B6EE-C070D9B9A5E4}" srcId="{59B22405-2251-433B-A2C6-02559D5EEF34}" destId="{2C5EF4A0-7E53-43D8-AC2E-8603D0EEFA40}" srcOrd="0" destOrd="0" parTransId="{50AA23BB-A440-4918-B80A-320F0F62CA17}" sibTransId="{00C474D7-0373-4506-9978-7E65C1AEFFF3}"/>
    <dgm:cxn modelId="{17E733A2-9760-41B3-B551-D2817704FF99}" type="presOf" srcId="{45083831-A6F3-4FFB-8912-BE3E02D60AA6}" destId="{FDBFC043-88FA-407A-B5EB-E516CBBD33B4}" srcOrd="0" destOrd="4" presId="urn:microsoft.com/office/officeart/2005/8/layout/radial2"/>
    <dgm:cxn modelId="{61DF49A2-B8D4-4BC0-A814-C7312018EBE6}" srcId="{D7E151FB-5014-4191-878D-66586AC6AD39}" destId="{B0C0B58F-D5D2-45E4-9329-64EEA6D45A7C}" srcOrd="1" destOrd="0" parTransId="{409EEFF8-9209-4160-A95D-BF773B28CE6A}" sibTransId="{24047533-61B5-4A85-A3CB-469F1DFAA9A6}"/>
    <dgm:cxn modelId="{2A304EA6-868C-45E5-8D6E-108AF296AC69}" srcId="{EF67798F-19FF-4A81-85C4-9726B14F5753}" destId="{F7298D6C-F067-4843-AE7B-D9F147DE3929}" srcOrd="3" destOrd="0" parTransId="{7C59B9FB-A534-4D23-811C-2EECCF1AD6CB}" sibTransId="{47831488-CE34-476C-8897-3DE7E55CF7A0}"/>
    <dgm:cxn modelId="{44F528AD-A7E5-42A8-800D-3F06EF9E6CFF}" type="presOf" srcId="{841B7853-FF1F-41CA-BF95-D4934BEDF4CC}" destId="{2A5D224B-B19E-42F0-B588-1A1417234F1F}" srcOrd="0" destOrd="0" presId="urn:microsoft.com/office/officeart/2005/8/layout/radial2"/>
    <dgm:cxn modelId="{783EBBBF-5DBC-4844-8EC7-84764451EBA5}" type="presOf" srcId="{4DE69A35-CC8D-4A51-872B-569FE18B833E}" destId="{E59188A8-CB09-4939-B0F3-394843C962AC}" srcOrd="0" destOrd="4" presId="urn:microsoft.com/office/officeart/2005/8/layout/radial2"/>
    <dgm:cxn modelId="{672024C9-BAA6-4F86-9739-1DDE33E2903E}" srcId="{EF67798F-19FF-4A81-85C4-9726B14F5753}" destId="{D69DD898-9D39-423D-AF51-2F8149463C60}" srcOrd="0" destOrd="0" parTransId="{F2A2A03B-FB24-4C40-8880-49AFBEAD2E83}" sibTransId="{2E00FD90-B2A8-4140-9719-079F835D4D4E}"/>
    <dgm:cxn modelId="{097B94D1-60F5-4135-A121-3331F8EDBCEA}" srcId="{D7E151FB-5014-4191-878D-66586AC6AD39}" destId="{1F45516F-EC3B-460E-920C-5EF8F947F1D0}" srcOrd="2" destOrd="0" parTransId="{72C4FA35-6521-4662-9B61-3DB4E8722C90}" sibTransId="{2AD8262C-B62B-4D23-8154-F47D9A53186B}"/>
    <dgm:cxn modelId="{7E6457D2-7074-475E-9E08-0AE983C8B373}" type="presOf" srcId="{C2CA9683-C60D-461D-8F8D-E42385F82955}" destId="{FDBFC043-88FA-407A-B5EB-E516CBBD33B4}" srcOrd="0" destOrd="3" presId="urn:microsoft.com/office/officeart/2005/8/layout/radial2"/>
    <dgm:cxn modelId="{A0AE70D5-CF74-4623-85C7-F2F4683703CC}" srcId="{D7E151FB-5014-4191-878D-66586AC6AD39}" destId="{A7A3C360-4CF7-4543-8AFF-E25B2E9F9F6C}" srcOrd="0" destOrd="0" parTransId="{E75E34F4-C151-4B80-9702-863C266B096A}" sibTransId="{ED227ABB-7342-4BA3-AF48-A182B68548F1}"/>
    <dgm:cxn modelId="{55D95ED8-DA11-4CC0-81D0-A19B81B37FCF}" type="presOf" srcId="{D338C97B-C220-4E33-83B4-35F572D90D41}" destId="{E59188A8-CB09-4939-B0F3-394843C962AC}" srcOrd="0" destOrd="3" presId="urn:microsoft.com/office/officeart/2005/8/layout/radial2"/>
    <dgm:cxn modelId="{006F48DC-264F-4C22-AFE9-0CE582DFB163}" type="presOf" srcId="{FF1ECE11-D04E-44E6-8057-1FB3DF936390}" destId="{6BF2CBB3-7352-4800-B160-80DFDC1E4B09}" srcOrd="0" destOrd="0" presId="urn:microsoft.com/office/officeart/2005/8/layout/radial2"/>
    <dgm:cxn modelId="{46F0B1ED-6BFC-42FB-9430-2010290DB4E5}" type="presOf" srcId="{F2A2A03B-FB24-4C40-8880-49AFBEAD2E83}" destId="{40697EE6-2A52-4E5D-A33F-7350C727A7DB}" srcOrd="0" destOrd="0" presId="urn:microsoft.com/office/officeart/2005/8/layout/radial2"/>
    <dgm:cxn modelId="{E71A13EF-892D-4E7A-9E51-9614D89A30E6}" type="presOf" srcId="{2C5EF4A0-7E53-43D8-AC2E-8603D0EEFA40}" destId="{E59188A8-CB09-4939-B0F3-394843C962AC}" srcOrd="0" destOrd="0" presId="urn:microsoft.com/office/officeart/2005/8/layout/radial2"/>
    <dgm:cxn modelId="{234067F5-5D53-4639-A909-010A139CAE2C}" srcId="{F7298D6C-F067-4843-AE7B-D9F147DE3929}" destId="{0D2DFEFF-3658-4E54-8C7C-DDF354056E16}" srcOrd="1" destOrd="0" parTransId="{C93DDE23-0E72-4156-AD8C-07BD241191A7}" sibTransId="{7BA19442-BA0D-487D-9675-19613B6BCF3B}"/>
    <dgm:cxn modelId="{273ED5F5-0FC0-4F57-A543-248BF8BD2D09}" srcId="{EF67798F-19FF-4A81-85C4-9726B14F5753}" destId="{D7E151FB-5014-4191-878D-66586AC6AD39}" srcOrd="2" destOrd="0" parTransId="{F21B8096-A405-43CB-ACBE-E59C4D9E9858}" sibTransId="{6ACF50E6-744A-4371-A2EB-401A81D01285}"/>
    <dgm:cxn modelId="{1B555A4E-6FB5-4038-995A-1B6D2830AB2E}" type="presParOf" srcId="{21CE78FA-033C-4AFC-9E4D-C6DD003FC130}" destId="{0901D6D4-B580-4590-B948-45DEF896BB05}" srcOrd="0" destOrd="0" presId="urn:microsoft.com/office/officeart/2005/8/layout/radial2"/>
    <dgm:cxn modelId="{25016E7E-B940-49FA-BF2E-6FA99532C707}" type="presParOf" srcId="{0901D6D4-B580-4590-B948-45DEF896BB05}" destId="{21D51BF7-6330-46BC-91F0-2142FBA2B71E}" srcOrd="0" destOrd="0" presId="urn:microsoft.com/office/officeart/2005/8/layout/radial2"/>
    <dgm:cxn modelId="{8FFE75A5-2C69-41C4-86DC-84B6A4196334}" type="presParOf" srcId="{21D51BF7-6330-46BC-91F0-2142FBA2B71E}" destId="{71E1FA76-7273-4408-879D-B3313DCF7524}" srcOrd="0" destOrd="0" presId="urn:microsoft.com/office/officeart/2005/8/layout/radial2"/>
    <dgm:cxn modelId="{C072FAE7-5DB6-468B-B1DD-60DFCCA3BE72}" type="presParOf" srcId="{21D51BF7-6330-46BC-91F0-2142FBA2B71E}" destId="{57561DA3-78D4-4BE3-8D98-78824C828236}" srcOrd="1" destOrd="0" presId="urn:microsoft.com/office/officeart/2005/8/layout/radial2"/>
    <dgm:cxn modelId="{013A5513-C805-439F-BDF8-A1222B9BCA09}" type="presParOf" srcId="{0901D6D4-B580-4590-B948-45DEF896BB05}" destId="{40697EE6-2A52-4E5D-A33F-7350C727A7DB}" srcOrd="1" destOrd="0" presId="urn:microsoft.com/office/officeart/2005/8/layout/radial2"/>
    <dgm:cxn modelId="{B51586FE-0A0F-42B9-96F9-34B9BA02BA08}" type="presParOf" srcId="{0901D6D4-B580-4590-B948-45DEF896BB05}" destId="{5D11949C-39D7-4715-9FF6-97AC99909441}" srcOrd="2" destOrd="0" presId="urn:microsoft.com/office/officeart/2005/8/layout/radial2"/>
    <dgm:cxn modelId="{8E566B5C-9A44-49A7-B189-006F25838607}" type="presParOf" srcId="{5D11949C-39D7-4715-9FF6-97AC99909441}" destId="{F0607052-CA46-4F9E-AF4B-B431E824D09D}" srcOrd="0" destOrd="0" presId="urn:microsoft.com/office/officeart/2005/8/layout/radial2"/>
    <dgm:cxn modelId="{5A5F343D-74D0-47FA-972D-C8A2998E8FDA}" type="presParOf" srcId="{5D11949C-39D7-4715-9FF6-97AC99909441}" destId="{221C9983-DE56-4792-8BFF-03582FA24855}" srcOrd="1" destOrd="0" presId="urn:microsoft.com/office/officeart/2005/8/layout/radial2"/>
    <dgm:cxn modelId="{0667E4C9-35E4-44C0-9176-998819E0BF95}" type="presParOf" srcId="{0901D6D4-B580-4590-B948-45DEF896BB05}" destId="{2A5D224B-B19E-42F0-B588-1A1417234F1F}" srcOrd="3" destOrd="0" presId="urn:microsoft.com/office/officeart/2005/8/layout/radial2"/>
    <dgm:cxn modelId="{CFD2CC7D-CBAE-48E0-AE67-A5736FCF4727}" type="presParOf" srcId="{0901D6D4-B580-4590-B948-45DEF896BB05}" destId="{D4D6B74E-6581-4B48-ADB3-F6D9B91FC5AD}" srcOrd="4" destOrd="0" presId="urn:microsoft.com/office/officeart/2005/8/layout/radial2"/>
    <dgm:cxn modelId="{70C5537A-09A8-457D-8C8C-BD4D0281F8EC}" type="presParOf" srcId="{D4D6B74E-6581-4B48-ADB3-F6D9B91FC5AD}" destId="{22145336-51D6-45B5-9913-0860DA5799F1}" srcOrd="0" destOrd="0" presId="urn:microsoft.com/office/officeart/2005/8/layout/radial2"/>
    <dgm:cxn modelId="{65FE6809-3EDE-4BF1-85E0-9FCFFC85E1FC}" type="presParOf" srcId="{D4D6B74E-6581-4B48-ADB3-F6D9B91FC5AD}" destId="{E59188A8-CB09-4939-B0F3-394843C962AC}" srcOrd="1" destOrd="0" presId="urn:microsoft.com/office/officeart/2005/8/layout/radial2"/>
    <dgm:cxn modelId="{5967B307-75A9-4F62-8312-EDDD00D6D3FA}" type="presParOf" srcId="{0901D6D4-B580-4590-B948-45DEF896BB05}" destId="{2C632A3D-2C7D-4382-B50D-0A044CCC469F}" srcOrd="5" destOrd="0" presId="urn:microsoft.com/office/officeart/2005/8/layout/radial2"/>
    <dgm:cxn modelId="{848B8C73-6BF3-421C-8906-44385ACE88BA}" type="presParOf" srcId="{0901D6D4-B580-4590-B948-45DEF896BB05}" destId="{D5E86798-3FD2-4AEA-9B8A-20035C54E7C9}" srcOrd="6" destOrd="0" presId="urn:microsoft.com/office/officeart/2005/8/layout/radial2"/>
    <dgm:cxn modelId="{5DDCD4F0-CBB9-46AE-A621-6BAFC95B16DE}" type="presParOf" srcId="{D5E86798-3FD2-4AEA-9B8A-20035C54E7C9}" destId="{0E5B1EC6-1236-4A69-8579-8E70602322CA}" srcOrd="0" destOrd="0" presId="urn:microsoft.com/office/officeart/2005/8/layout/radial2"/>
    <dgm:cxn modelId="{AD6AF4D3-F8D4-4CC4-B330-641C988F31D6}" type="presParOf" srcId="{D5E86798-3FD2-4AEA-9B8A-20035C54E7C9}" destId="{FDBFC043-88FA-407A-B5EB-E516CBBD33B4}" srcOrd="1" destOrd="0" presId="urn:microsoft.com/office/officeart/2005/8/layout/radial2"/>
    <dgm:cxn modelId="{98672E3D-3278-4936-95C8-06DB90D28D97}" type="presParOf" srcId="{0901D6D4-B580-4590-B948-45DEF896BB05}" destId="{E68B412A-0556-442A-A386-40A423C4EB81}" srcOrd="7" destOrd="0" presId="urn:microsoft.com/office/officeart/2005/8/layout/radial2"/>
    <dgm:cxn modelId="{52361E25-CC69-4942-9D3A-2A03384B30A9}" type="presParOf" srcId="{0901D6D4-B580-4590-B948-45DEF896BB05}" destId="{0B7F6D79-055D-4449-BCB9-95F03C2321EE}" srcOrd="8" destOrd="0" presId="urn:microsoft.com/office/officeart/2005/8/layout/radial2"/>
    <dgm:cxn modelId="{D00CBF82-8748-47EF-A82B-B3E9FA4357AC}" type="presParOf" srcId="{0B7F6D79-055D-4449-BCB9-95F03C2321EE}" destId="{F6F0E669-46B9-4033-B9F0-361329881AD3}" srcOrd="0" destOrd="0" presId="urn:microsoft.com/office/officeart/2005/8/layout/radial2"/>
    <dgm:cxn modelId="{474464B3-5177-4F35-B36F-49357A5021E4}" type="presParOf" srcId="{0B7F6D79-055D-4449-BCB9-95F03C2321EE}" destId="{6BF2CBB3-7352-4800-B160-80DFDC1E4B09}" srcOrd="1" destOrd="0" presId="urn:microsoft.com/office/officeart/2005/8/layout/radial2"/>
  </dgm:cxnLst>
  <dgm:bg>
    <a:noFill/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E4E9AAF-7369-4A8B-B00D-43EE98CB69BF}" type="doc">
      <dgm:prSet loTypeId="urn:microsoft.com/office/officeart/2005/8/layout/vList6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86B59934-954F-457A-BA4C-0F580E47510C}">
      <dgm:prSet phldrT="[Text]"/>
      <dgm:spPr/>
      <dgm:t>
        <a:bodyPr/>
        <a:lstStyle/>
        <a:p>
          <a:r>
            <a:rPr lang="en-GB"/>
            <a:t>To provide clear guidelines to inform and improve practice</a:t>
          </a:r>
        </a:p>
      </dgm:t>
    </dgm:pt>
    <dgm:pt modelId="{F564A297-90C5-4FAA-A687-60DF22FA69CD}" type="parTrans" cxnId="{1E43DD32-50DF-409D-A1BC-24E6D9038029}">
      <dgm:prSet/>
      <dgm:spPr/>
      <dgm:t>
        <a:bodyPr/>
        <a:lstStyle/>
        <a:p>
          <a:endParaRPr lang="en-GB"/>
        </a:p>
      </dgm:t>
    </dgm:pt>
    <dgm:pt modelId="{67FC5759-4255-4DD2-9D3F-DB1813F9EDA1}" type="sibTrans" cxnId="{1E43DD32-50DF-409D-A1BC-24E6D9038029}">
      <dgm:prSet/>
      <dgm:spPr/>
      <dgm:t>
        <a:bodyPr/>
        <a:lstStyle/>
        <a:p>
          <a:endParaRPr lang="en-GB"/>
        </a:p>
      </dgm:t>
    </dgm:pt>
    <dgm:pt modelId="{729A5200-9D35-4A58-B2B1-978AF981C0AB}">
      <dgm:prSet phldrT="[Text]"/>
      <dgm:spPr/>
      <dgm:t>
        <a:bodyPr anchor="ctr"/>
        <a:lstStyle/>
        <a:p>
          <a:r>
            <a:rPr lang="en-GB"/>
            <a:t>Staff know how to provide effective care</a:t>
          </a:r>
        </a:p>
      </dgm:t>
    </dgm:pt>
    <dgm:pt modelId="{C66CE05A-270C-44B7-8CAC-27BCAD0F8081}" type="parTrans" cxnId="{BA8B61EF-7AD4-48FA-9652-2879337AA23B}">
      <dgm:prSet/>
      <dgm:spPr/>
      <dgm:t>
        <a:bodyPr/>
        <a:lstStyle/>
        <a:p>
          <a:endParaRPr lang="en-GB"/>
        </a:p>
      </dgm:t>
    </dgm:pt>
    <dgm:pt modelId="{64D587F8-B727-402D-B552-44E88E2270C5}" type="sibTrans" cxnId="{BA8B61EF-7AD4-48FA-9652-2879337AA23B}">
      <dgm:prSet/>
      <dgm:spPr/>
      <dgm:t>
        <a:bodyPr/>
        <a:lstStyle/>
        <a:p>
          <a:endParaRPr lang="en-GB"/>
        </a:p>
      </dgm:t>
    </dgm:pt>
    <dgm:pt modelId="{A8661E79-2117-4AD0-8D10-3A63EFE90989}">
      <dgm:prSet phldrT="[Text]"/>
      <dgm:spPr/>
      <dgm:t>
        <a:bodyPr anchor="ctr"/>
        <a:lstStyle/>
        <a:p>
          <a:r>
            <a:rPr lang="en-GB"/>
            <a:t>Advises staff on legal requirements and good practice</a:t>
          </a:r>
        </a:p>
      </dgm:t>
    </dgm:pt>
    <dgm:pt modelId="{5AD878BA-C11A-4BF4-8F5E-C24FF7DC7E68}" type="parTrans" cxnId="{F29B2012-2847-4131-9F14-8217DA9413A0}">
      <dgm:prSet/>
      <dgm:spPr/>
      <dgm:t>
        <a:bodyPr/>
        <a:lstStyle/>
        <a:p>
          <a:endParaRPr lang="en-GB"/>
        </a:p>
      </dgm:t>
    </dgm:pt>
    <dgm:pt modelId="{5495260A-1E31-477F-9DC5-7B43AD30E87B}" type="sibTrans" cxnId="{F29B2012-2847-4131-9F14-8217DA9413A0}">
      <dgm:prSet/>
      <dgm:spPr/>
      <dgm:t>
        <a:bodyPr/>
        <a:lstStyle/>
        <a:p>
          <a:endParaRPr lang="en-GB"/>
        </a:p>
      </dgm:t>
    </dgm:pt>
    <dgm:pt modelId="{7CF2491B-50DF-4789-93FA-06FB1A2C7CDC}">
      <dgm:prSet phldrT="[Text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/>
            <a:t>To ensure the standardisation of care</a:t>
          </a:r>
        </a:p>
      </dgm:t>
    </dgm:pt>
    <dgm:pt modelId="{5503B61A-7CF3-40B4-8BA0-17FCD79E6F5F}" type="parTrans" cxnId="{93A087DC-73D8-44C9-AC56-0FBA846747B7}">
      <dgm:prSet/>
      <dgm:spPr/>
      <dgm:t>
        <a:bodyPr/>
        <a:lstStyle/>
        <a:p>
          <a:endParaRPr lang="en-GB"/>
        </a:p>
      </dgm:t>
    </dgm:pt>
    <dgm:pt modelId="{A1940A9A-ABEC-440B-8B90-6F444C660363}" type="sibTrans" cxnId="{93A087DC-73D8-44C9-AC56-0FBA846747B7}">
      <dgm:prSet/>
      <dgm:spPr/>
      <dgm:t>
        <a:bodyPr/>
        <a:lstStyle/>
        <a:p>
          <a:endParaRPr lang="en-GB"/>
        </a:p>
      </dgm:t>
    </dgm:pt>
    <dgm:pt modelId="{4EB6BE80-82A6-4A77-8ED2-68413DB8C518}">
      <dgm:prSet phldrT="[Text]" phldr="1"/>
      <dgm:spPr/>
      <dgm:t>
        <a:bodyPr/>
        <a:lstStyle/>
        <a:p>
          <a:endParaRPr lang="en-GB"/>
        </a:p>
      </dgm:t>
    </dgm:pt>
    <dgm:pt modelId="{0DA3CE46-6A29-46EB-AC3F-F2837BE90C0F}" type="parTrans" cxnId="{F3FE0627-38F9-42C7-934D-01C1D2CAC3BB}">
      <dgm:prSet/>
      <dgm:spPr/>
      <dgm:t>
        <a:bodyPr/>
        <a:lstStyle/>
        <a:p>
          <a:endParaRPr lang="en-GB"/>
        </a:p>
      </dgm:t>
    </dgm:pt>
    <dgm:pt modelId="{DE856594-DDE0-45E4-91BC-57B96ED1F1D7}" type="sibTrans" cxnId="{F3FE0627-38F9-42C7-934D-01C1D2CAC3BB}">
      <dgm:prSet/>
      <dgm:spPr/>
      <dgm:t>
        <a:bodyPr/>
        <a:lstStyle/>
        <a:p>
          <a:endParaRPr lang="en-GB"/>
        </a:p>
      </dgm:t>
    </dgm:pt>
    <dgm:pt modelId="{8209E622-0C77-451E-B7B2-DD5E2FEAFFFA}">
      <dgm:prSet phldrT="[Text]" phldr="1"/>
      <dgm:spPr/>
      <dgm:t>
        <a:bodyPr/>
        <a:lstStyle/>
        <a:p>
          <a:endParaRPr lang="en-GB"/>
        </a:p>
      </dgm:t>
    </dgm:pt>
    <dgm:pt modelId="{2B035C75-A177-4765-BBB9-E934EA333D7D}" type="parTrans" cxnId="{834D86A8-3AD8-44C3-ACA1-61FC91F1D6BA}">
      <dgm:prSet/>
      <dgm:spPr/>
      <dgm:t>
        <a:bodyPr/>
        <a:lstStyle/>
        <a:p>
          <a:endParaRPr lang="en-GB"/>
        </a:p>
      </dgm:t>
    </dgm:pt>
    <dgm:pt modelId="{76435D3F-5AC1-4C69-8508-C9C23B2574F5}" type="sibTrans" cxnId="{834D86A8-3AD8-44C3-ACA1-61FC91F1D6BA}">
      <dgm:prSet/>
      <dgm:spPr/>
      <dgm:t>
        <a:bodyPr/>
        <a:lstStyle/>
        <a:p>
          <a:endParaRPr lang="en-GB"/>
        </a:p>
      </dgm:t>
    </dgm:pt>
    <dgm:pt modelId="{B3D00915-C6D5-4C8F-9292-4CD5E7E0E50B}">
      <dgm:prSet phldrT="[Text]"/>
      <dgm:spPr/>
      <dgm:t>
        <a:bodyPr/>
        <a:lstStyle/>
        <a:p>
          <a:r>
            <a:rPr lang="en-GB"/>
            <a:t>To improve the quality of care </a:t>
          </a:r>
        </a:p>
      </dgm:t>
    </dgm:pt>
    <dgm:pt modelId="{308992AA-76E7-4CDB-AF8F-4596D44077D1}" type="parTrans" cxnId="{A564D053-EF5F-4FA7-91BE-1A36A23A2B23}">
      <dgm:prSet/>
      <dgm:spPr/>
      <dgm:t>
        <a:bodyPr/>
        <a:lstStyle/>
        <a:p>
          <a:endParaRPr lang="en-GB"/>
        </a:p>
      </dgm:t>
    </dgm:pt>
    <dgm:pt modelId="{5E0FE6FF-8F61-42E1-B05E-DA6C6ECCD5E0}" type="sibTrans" cxnId="{A564D053-EF5F-4FA7-91BE-1A36A23A2B23}">
      <dgm:prSet/>
      <dgm:spPr/>
      <dgm:t>
        <a:bodyPr/>
        <a:lstStyle/>
        <a:p>
          <a:endParaRPr lang="en-GB"/>
        </a:p>
      </dgm:t>
    </dgm:pt>
    <dgm:pt modelId="{A52C6F8D-0C8E-494C-B894-E205840F7BC4}">
      <dgm:prSet phldrT="[Text]"/>
      <dgm:spPr/>
      <dgm:t>
        <a:bodyPr/>
        <a:lstStyle/>
        <a:p>
          <a:r>
            <a:rPr lang="en-GB"/>
            <a:t>To maintain or improve quality of life</a:t>
          </a:r>
        </a:p>
      </dgm:t>
    </dgm:pt>
    <dgm:pt modelId="{75369B21-6C6A-4D41-8D07-72732772E377}" type="parTrans" cxnId="{6AA76678-2175-4871-9C1B-447DBC2766B7}">
      <dgm:prSet/>
      <dgm:spPr/>
      <dgm:t>
        <a:bodyPr/>
        <a:lstStyle/>
        <a:p>
          <a:endParaRPr lang="en-GB"/>
        </a:p>
      </dgm:t>
    </dgm:pt>
    <dgm:pt modelId="{ADDE7470-61CB-4BFD-80D0-85B08E5D4A73}" type="sibTrans" cxnId="{6AA76678-2175-4871-9C1B-447DBC2766B7}">
      <dgm:prSet/>
      <dgm:spPr/>
      <dgm:t>
        <a:bodyPr/>
        <a:lstStyle/>
        <a:p>
          <a:endParaRPr lang="en-GB"/>
        </a:p>
      </dgm:t>
    </dgm:pt>
    <dgm:pt modelId="{1AB56D98-2E5C-4064-BCFB-0D0AB51BA7DD}">
      <dgm:prSet phldrT="[Text]"/>
      <dgm:spPr/>
      <dgm:t>
        <a:bodyPr/>
        <a:lstStyle/>
        <a:p>
          <a:endParaRPr lang="en-GB"/>
        </a:p>
      </dgm:t>
    </dgm:pt>
    <dgm:pt modelId="{B68999F2-C547-4B10-8CA1-584A46EF156A}" type="parTrans" cxnId="{0AF0865A-78AF-464B-9BA2-90C8C0BC4EB1}">
      <dgm:prSet/>
      <dgm:spPr/>
      <dgm:t>
        <a:bodyPr/>
        <a:lstStyle/>
        <a:p>
          <a:endParaRPr lang="en-GB"/>
        </a:p>
      </dgm:t>
    </dgm:pt>
    <dgm:pt modelId="{F3B04773-5B67-43A6-BBEC-345F3668852B}" type="sibTrans" cxnId="{0AF0865A-78AF-464B-9BA2-90C8C0BC4EB1}">
      <dgm:prSet/>
      <dgm:spPr/>
      <dgm:t>
        <a:bodyPr/>
        <a:lstStyle/>
        <a:p>
          <a:endParaRPr lang="en-GB"/>
        </a:p>
      </dgm:t>
    </dgm:pt>
    <dgm:pt modelId="{7D7AEE92-20A4-432B-8035-F38AD839C9B1}">
      <dgm:prSet phldrT="[Text]"/>
      <dgm:spPr/>
      <dgm:t>
        <a:bodyPr/>
        <a:lstStyle/>
        <a:p>
          <a:endParaRPr lang="en-GB"/>
        </a:p>
      </dgm:t>
    </dgm:pt>
    <dgm:pt modelId="{AD00A556-FCF0-4FCB-A18E-B4DB6D9F9FD5}" type="parTrans" cxnId="{73303388-B475-432A-AEEA-A28A0E6C2F1F}">
      <dgm:prSet/>
      <dgm:spPr/>
      <dgm:t>
        <a:bodyPr/>
        <a:lstStyle/>
        <a:p>
          <a:endParaRPr lang="en-GB"/>
        </a:p>
      </dgm:t>
    </dgm:pt>
    <dgm:pt modelId="{BCD22F31-2622-438C-969E-2007EE7A3785}" type="sibTrans" cxnId="{73303388-B475-432A-AEEA-A28A0E6C2F1F}">
      <dgm:prSet/>
      <dgm:spPr/>
      <dgm:t>
        <a:bodyPr/>
        <a:lstStyle/>
        <a:p>
          <a:endParaRPr lang="en-GB"/>
        </a:p>
      </dgm:t>
    </dgm:pt>
    <dgm:pt modelId="{3F1297A1-897D-439F-B1A4-E6109CB550DC}" type="pres">
      <dgm:prSet presAssocID="{9E4E9AAF-7369-4A8B-B00D-43EE98CB69BF}" presName="Name0" presStyleCnt="0">
        <dgm:presLayoutVars>
          <dgm:dir/>
          <dgm:animLvl val="lvl"/>
          <dgm:resizeHandles/>
        </dgm:presLayoutVars>
      </dgm:prSet>
      <dgm:spPr/>
    </dgm:pt>
    <dgm:pt modelId="{39D7DDD8-A9F0-4BB6-BF7A-F024CB3BE613}" type="pres">
      <dgm:prSet presAssocID="{86B59934-954F-457A-BA4C-0F580E47510C}" presName="linNode" presStyleCnt="0"/>
      <dgm:spPr/>
    </dgm:pt>
    <dgm:pt modelId="{77DB38F3-9B38-44C1-B66B-B91E48E7B066}" type="pres">
      <dgm:prSet presAssocID="{86B59934-954F-457A-BA4C-0F580E47510C}" presName="parentShp" presStyleLbl="node1" presStyleIdx="0" presStyleCnt="4">
        <dgm:presLayoutVars>
          <dgm:bulletEnabled val="1"/>
        </dgm:presLayoutVars>
      </dgm:prSet>
      <dgm:spPr/>
    </dgm:pt>
    <dgm:pt modelId="{060DEE20-CC4C-4ADD-9CD3-1EA4C1A81EBE}" type="pres">
      <dgm:prSet presAssocID="{86B59934-954F-457A-BA4C-0F580E47510C}" presName="childShp" presStyleLbl="bgAccFollowNode1" presStyleIdx="0" presStyleCnt="4">
        <dgm:presLayoutVars>
          <dgm:bulletEnabled val="1"/>
        </dgm:presLayoutVars>
      </dgm:prSet>
      <dgm:spPr/>
    </dgm:pt>
    <dgm:pt modelId="{DE2160E4-89F9-45C3-BC21-35EB0F520CC0}" type="pres">
      <dgm:prSet presAssocID="{67FC5759-4255-4DD2-9D3F-DB1813F9EDA1}" presName="spacing" presStyleCnt="0"/>
      <dgm:spPr/>
    </dgm:pt>
    <dgm:pt modelId="{22B92EDB-34AC-46B8-B180-7C1145C62581}" type="pres">
      <dgm:prSet presAssocID="{7CF2491B-50DF-4789-93FA-06FB1A2C7CDC}" presName="linNode" presStyleCnt="0"/>
      <dgm:spPr/>
    </dgm:pt>
    <dgm:pt modelId="{FF8F60BE-BFF1-4577-B3EC-802AB297E37D}" type="pres">
      <dgm:prSet presAssocID="{7CF2491B-50DF-4789-93FA-06FB1A2C7CDC}" presName="parentShp" presStyleLbl="node1" presStyleIdx="1" presStyleCnt="4">
        <dgm:presLayoutVars>
          <dgm:bulletEnabled val="1"/>
        </dgm:presLayoutVars>
      </dgm:prSet>
      <dgm:spPr/>
    </dgm:pt>
    <dgm:pt modelId="{F57FAF5E-F0D3-44DB-834B-C1A9CF8B86DC}" type="pres">
      <dgm:prSet presAssocID="{7CF2491B-50DF-4789-93FA-06FB1A2C7CDC}" presName="childShp" presStyleLbl="bgAccFollowNode1" presStyleIdx="1" presStyleCnt="4">
        <dgm:presLayoutVars>
          <dgm:bulletEnabled val="1"/>
        </dgm:presLayoutVars>
      </dgm:prSet>
      <dgm:spPr/>
    </dgm:pt>
    <dgm:pt modelId="{ADD1F9CB-AE27-45F9-ABFA-C631B57925B9}" type="pres">
      <dgm:prSet presAssocID="{A1940A9A-ABEC-440B-8B90-6F444C660363}" presName="spacing" presStyleCnt="0"/>
      <dgm:spPr/>
    </dgm:pt>
    <dgm:pt modelId="{3ED40104-4DF1-4357-9AD1-593C4A11C962}" type="pres">
      <dgm:prSet presAssocID="{B3D00915-C6D5-4C8F-9292-4CD5E7E0E50B}" presName="linNode" presStyleCnt="0"/>
      <dgm:spPr/>
    </dgm:pt>
    <dgm:pt modelId="{D36EA17C-5327-4F15-A6B8-BD89316FA6A9}" type="pres">
      <dgm:prSet presAssocID="{B3D00915-C6D5-4C8F-9292-4CD5E7E0E50B}" presName="parentShp" presStyleLbl="node1" presStyleIdx="2" presStyleCnt="4">
        <dgm:presLayoutVars>
          <dgm:bulletEnabled val="1"/>
        </dgm:presLayoutVars>
      </dgm:prSet>
      <dgm:spPr/>
    </dgm:pt>
    <dgm:pt modelId="{A5896127-4283-46E8-9544-6BD036C0FEF6}" type="pres">
      <dgm:prSet presAssocID="{B3D00915-C6D5-4C8F-9292-4CD5E7E0E50B}" presName="childShp" presStyleLbl="bgAccFollowNode1" presStyleIdx="2" presStyleCnt="4">
        <dgm:presLayoutVars>
          <dgm:bulletEnabled val="1"/>
        </dgm:presLayoutVars>
      </dgm:prSet>
      <dgm:spPr/>
    </dgm:pt>
    <dgm:pt modelId="{1EC99D5B-A12F-491E-82CF-A027A3E28C6C}" type="pres">
      <dgm:prSet presAssocID="{5E0FE6FF-8F61-42E1-B05E-DA6C6ECCD5E0}" presName="spacing" presStyleCnt="0"/>
      <dgm:spPr/>
    </dgm:pt>
    <dgm:pt modelId="{25C884F3-CCE9-411A-B213-490732CB62E7}" type="pres">
      <dgm:prSet presAssocID="{A52C6F8D-0C8E-494C-B894-E205840F7BC4}" presName="linNode" presStyleCnt="0"/>
      <dgm:spPr/>
    </dgm:pt>
    <dgm:pt modelId="{48B9310E-DFCC-4F27-8357-0EB778957FB9}" type="pres">
      <dgm:prSet presAssocID="{A52C6F8D-0C8E-494C-B894-E205840F7BC4}" presName="parentShp" presStyleLbl="node1" presStyleIdx="3" presStyleCnt="4">
        <dgm:presLayoutVars>
          <dgm:bulletEnabled val="1"/>
        </dgm:presLayoutVars>
      </dgm:prSet>
      <dgm:spPr/>
    </dgm:pt>
    <dgm:pt modelId="{72FD7553-C1CB-4B9E-9F3F-EB37DDCD3540}" type="pres">
      <dgm:prSet presAssocID="{A52C6F8D-0C8E-494C-B894-E205840F7BC4}" presName="childShp" presStyleLbl="bgAccFollowNode1" presStyleIdx="3" presStyleCnt="4">
        <dgm:presLayoutVars>
          <dgm:bulletEnabled val="1"/>
        </dgm:presLayoutVars>
      </dgm:prSet>
      <dgm:spPr/>
    </dgm:pt>
  </dgm:ptLst>
  <dgm:cxnLst>
    <dgm:cxn modelId="{F29B2012-2847-4131-9F14-8217DA9413A0}" srcId="{86B59934-954F-457A-BA4C-0F580E47510C}" destId="{A8661E79-2117-4AD0-8D10-3A63EFE90989}" srcOrd="1" destOrd="0" parTransId="{5AD878BA-C11A-4BF4-8F5E-C24FF7DC7E68}" sibTransId="{5495260A-1E31-477F-9DC5-7B43AD30E87B}"/>
    <dgm:cxn modelId="{ED092A1A-7092-48CD-9E62-F64B3DD6D640}" type="presOf" srcId="{8209E622-0C77-451E-B7B2-DD5E2FEAFFFA}" destId="{F57FAF5E-F0D3-44DB-834B-C1A9CF8B86DC}" srcOrd="0" destOrd="1" presId="urn:microsoft.com/office/officeart/2005/8/layout/vList6"/>
    <dgm:cxn modelId="{F3FE0627-38F9-42C7-934D-01C1D2CAC3BB}" srcId="{7CF2491B-50DF-4789-93FA-06FB1A2C7CDC}" destId="{4EB6BE80-82A6-4A77-8ED2-68413DB8C518}" srcOrd="0" destOrd="0" parTransId="{0DA3CE46-6A29-46EB-AC3F-F2837BE90C0F}" sibTransId="{DE856594-DDE0-45E4-91BC-57B96ED1F1D7}"/>
    <dgm:cxn modelId="{1E43DD32-50DF-409D-A1BC-24E6D9038029}" srcId="{9E4E9AAF-7369-4A8B-B00D-43EE98CB69BF}" destId="{86B59934-954F-457A-BA4C-0F580E47510C}" srcOrd="0" destOrd="0" parTransId="{F564A297-90C5-4FAA-A687-60DF22FA69CD}" sibTransId="{67FC5759-4255-4DD2-9D3F-DB1813F9EDA1}"/>
    <dgm:cxn modelId="{B5F55D3C-331E-48E4-AC36-777523C332FC}" type="presOf" srcId="{9E4E9AAF-7369-4A8B-B00D-43EE98CB69BF}" destId="{3F1297A1-897D-439F-B1A4-E6109CB550DC}" srcOrd="0" destOrd="0" presId="urn:microsoft.com/office/officeart/2005/8/layout/vList6"/>
    <dgm:cxn modelId="{53A03D69-1797-49F1-BE9A-D7015E433C8F}" type="presOf" srcId="{A52C6F8D-0C8E-494C-B894-E205840F7BC4}" destId="{48B9310E-DFCC-4F27-8357-0EB778957FB9}" srcOrd="0" destOrd="0" presId="urn:microsoft.com/office/officeart/2005/8/layout/vList6"/>
    <dgm:cxn modelId="{A564D053-EF5F-4FA7-91BE-1A36A23A2B23}" srcId="{9E4E9AAF-7369-4A8B-B00D-43EE98CB69BF}" destId="{B3D00915-C6D5-4C8F-9292-4CD5E7E0E50B}" srcOrd="2" destOrd="0" parTransId="{308992AA-76E7-4CDB-AF8F-4596D44077D1}" sibTransId="{5E0FE6FF-8F61-42E1-B05E-DA6C6ECCD5E0}"/>
    <dgm:cxn modelId="{6AA76678-2175-4871-9C1B-447DBC2766B7}" srcId="{9E4E9AAF-7369-4A8B-B00D-43EE98CB69BF}" destId="{A52C6F8D-0C8E-494C-B894-E205840F7BC4}" srcOrd="3" destOrd="0" parTransId="{75369B21-6C6A-4D41-8D07-72732772E377}" sibTransId="{ADDE7470-61CB-4BFD-80D0-85B08E5D4A73}"/>
    <dgm:cxn modelId="{0AF0865A-78AF-464B-9BA2-90C8C0BC4EB1}" srcId="{B3D00915-C6D5-4C8F-9292-4CD5E7E0E50B}" destId="{1AB56D98-2E5C-4064-BCFB-0D0AB51BA7DD}" srcOrd="1" destOrd="0" parTransId="{B68999F2-C547-4B10-8CA1-584A46EF156A}" sibTransId="{F3B04773-5B67-43A6-BBEC-345F3668852B}"/>
    <dgm:cxn modelId="{73303388-B475-432A-AEEA-A28A0E6C2F1F}" srcId="{B3D00915-C6D5-4C8F-9292-4CD5E7E0E50B}" destId="{7D7AEE92-20A4-432B-8035-F38AD839C9B1}" srcOrd="0" destOrd="0" parTransId="{AD00A556-FCF0-4FCB-A18E-B4DB6D9F9FD5}" sibTransId="{BCD22F31-2622-438C-969E-2007EE7A3785}"/>
    <dgm:cxn modelId="{B9FF6A93-8154-4E23-9F76-D39BED776781}" type="presOf" srcId="{1AB56D98-2E5C-4064-BCFB-0D0AB51BA7DD}" destId="{A5896127-4283-46E8-9544-6BD036C0FEF6}" srcOrd="0" destOrd="1" presId="urn:microsoft.com/office/officeart/2005/8/layout/vList6"/>
    <dgm:cxn modelId="{834D86A8-3AD8-44C3-ACA1-61FC91F1D6BA}" srcId="{7CF2491B-50DF-4789-93FA-06FB1A2C7CDC}" destId="{8209E622-0C77-451E-B7B2-DD5E2FEAFFFA}" srcOrd="1" destOrd="0" parTransId="{2B035C75-A177-4765-BBB9-E934EA333D7D}" sibTransId="{76435D3F-5AC1-4C69-8508-C9C23B2574F5}"/>
    <dgm:cxn modelId="{545395AD-93CE-430C-AB40-76B7340B4B74}" type="presOf" srcId="{A8661E79-2117-4AD0-8D10-3A63EFE90989}" destId="{060DEE20-CC4C-4ADD-9CD3-1EA4C1A81EBE}" srcOrd="0" destOrd="1" presId="urn:microsoft.com/office/officeart/2005/8/layout/vList6"/>
    <dgm:cxn modelId="{04DE4DB5-A60C-4C7B-8666-0A3646E8D0FC}" type="presOf" srcId="{7D7AEE92-20A4-432B-8035-F38AD839C9B1}" destId="{A5896127-4283-46E8-9544-6BD036C0FEF6}" srcOrd="0" destOrd="0" presId="urn:microsoft.com/office/officeart/2005/8/layout/vList6"/>
    <dgm:cxn modelId="{561271B6-1659-4DAE-8AE3-AC5308605B66}" type="presOf" srcId="{7CF2491B-50DF-4789-93FA-06FB1A2C7CDC}" destId="{FF8F60BE-BFF1-4577-B3EC-802AB297E37D}" srcOrd="0" destOrd="0" presId="urn:microsoft.com/office/officeart/2005/8/layout/vList6"/>
    <dgm:cxn modelId="{99FD0DBA-90A9-4556-917A-EF61F0ECF6A1}" type="presOf" srcId="{86B59934-954F-457A-BA4C-0F580E47510C}" destId="{77DB38F3-9B38-44C1-B66B-B91E48E7B066}" srcOrd="0" destOrd="0" presId="urn:microsoft.com/office/officeart/2005/8/layout/vList6"/>
    <dgm:cxn modelId="{18B934BE-AFBF-4BC8-B6D2-D71257FF1181}" type="presOf" srcId="{B3D00915-C6D5-4C8F-9292-4CD5E7E0E50B}" destId="{D36EA17C-5327-4F15-A6B8-BD89316FA6A9}" srcOrd="0" destOrd="0" presId="urn:microsoft.com/office/officeart/2005/8/layout/vList6"/>
    <dgm:cxn modelId="{77BD47C7-F5B4-4300-BDEE-4F72DA33CB05}" type="presOf" srcId="{729A5200-9D35-4A58-B2B1-978AF981C0AB}" destId="{060DEE20-CC4C-4ADD-9CD3-1EA4C1A81EBE}" srcOrd="0" destOrd="0" presId="urn:microsoft.com/office/officeart/2005/8/layout/vList6"/>
    <dgm:cxn modelId="{93A087DC-73D8-44C9-AC56-0FBA846747B7}" srcId="{9E4E9AAF-7369-4A8B-B00D-43EE98CB69BF}" destId="{7CF2491B-50DF-4789-93FA-06FB1A2C7CDC}" srcOrd="1" destOrd="0" parTransId="{5503B61A-7CF3-40B4-8BA0-17FCD79E6F5F}" sibTransId="{A1940A9A-ABEC-440B-8B90-6F444C660363}"/>
    <dgm:cxn modelId="{BA8B61EF-7AD4-48FA-9652-2879337AA23B}" srcId="{86B59934-954F-457A-BA4C-0F580E47510C}" destId="{729A5200-9D35-4A58-B2B1-978AF981C0AB}" srcOrd="0" destOrd="0" parTransId="{C66CE05A-270C-44B7-8CAC-27BCAD0F8081}" sibTransId="{64D587F8-B727-402D-B552-44E88E2270C5}"/>
    <dgm:cxn modelId="{5327A8FD-7759-4D86-8934-29BA0F064D2B}" type="presOf" srcId="{4EB6BE80-82A6-4A77-8ED2-68413DB8C518}" destId="{F57FAF5E-F0D3-44DB-834B-C1A9CF8B86DC}" srcOrd="0" destOrd="0" presId="urn:microsoft.com/office/officeart/2005/8/layout/vList6"/>
    <dgm:cxn modelId="{4A6BC770-A708-40DE-B702-1A78D41822F9}" type="presParOf" srcId="{3F1297A1-897D-439F-B1A4-E6109CB550DC}" destId="{39D7DDD8-A9F0-4BB6-BF7A-F024CB3BE613}" srcOrd="0" destOrd="0" presId="urn:microsoft.com/office/officeart/2005/8/layout/vList6"/>
    <dgm:cxn modelId="{D2E9382F-1B34-4D25-B402-CAFC107CA7E4}" type="presParOf" srcId="{39D7DDD8-A9F0-4BB6-BF7A-F024CB3BE613}" destId="{77DB38F3-9B38-44C1-B66B-B91E48E7B066}" srcOrd="0" destOrd="0" presId="urn:microsoft.com/office/officeart/2005/8/layout/vList6"/>
    <dgm:cxn modelId="{0105C739-FC41-4899-BFB3-56D4D21ECD34}" type="presParOf" srcId="{39D7DDD8-A9F0-4BB6-BF7A-F024CB3BE613}" destId="{060DEE20-CC4C-4ADD-9CD3-1EA4C1A81EBE}" srcOrd="1" destOrd="0" presId="urn:microsoft.com/office/officeart/2005/8/layout/vList6"/>
    <dgm:cxn modelId="{C330D9AE-2C81-404E-85D5-683917AA8E04}" type="presParOf" srcId="{3F1297A1-897D-439F-B1A4-E6109CB550DC}" destId="{DE2160E4-89F9-45C3-BC21-35EB0F520CC0}" srcOrd="1" destOrd="0" presId="urn:microsoft.com/office/officeart/2005/8/layout/vList6"/>
    <dgm:cxn modelId="{D4920333-6ECB-4D28-BBF1-29F4653E96D9}" type="presParOf" srcId="{3F1297A1-897D-439F-B1A4-E6109CB550DC}" destId="{22B92EDB-34AC-46B8-B180-7C1145C62581}" srcOrd="2" destOrd="0" presId="urn:microsoft.com/office/officeart/2005/8/layout/vList6"/>
    <dgm:cxn modelId="{90AA1196-0734-4266-A88C-4C3D37777199}" type="presParOf" srcId="{22B92EDB-34AC-46B8-B180-7C1145C62581}" destId="{FF8F60BE-BFF1-4577-B3EC-802AB297E37D}" srcOrd="0" destOrd="0" presId="urn:microsoft.com/office/officeart/2005/8/layout/vList6"/>
    <dgm:cxn modelId="{AFDEA5B7-D759-4184-9923-9F013F233DD1}" type="presParOf" srcId="{22B92EDB-34AC-46B8-B180-7C1145C62581}" destId="{F57FAF5E-F0D3-44DB-834B-C1A9CF8B86DC}" srcOrd="1" destOrd="0" presId="urn:microsoft.com/office/officeart/2005/8/layout/vList6"/>
    <dgm:cxn modelId="{63FDB498-DB08-479D-9FA0-EF9689E29CB8}" type="presParOf" srcId="{3F1297A1-897D-439F-B1A4-E6109CB550DC}" destId="{ADD1F9CB-AE27-45F9-ABFA-C631B57925B9}" srcOrd="3" destOrd="0" presId="urn:microsoft.com/office/officeart/2005/8/layout/vList6"/>
    <dgm:cxn modelId="{9016FFB2-5813-4C7D-9EB4-A714C54330B7}" type="presParOf" srcId="{3F1297A1-897D-439F-B1A4-E6109CB550DC}" destId="{3ED40104-4DF1-4357-9AD1-593C4A11C962}" srcOrd="4" destOrd="0" presId="urn:microsoft.com/office/officeart/2005/8/layout/vList6"/>
    <dgm:cxn modelId="{61AE9751-B30D-422A-82CA-D991E39B9C36}" type="presParOf" srcId="{3ED40104-4DF1-4357-9AD1-593C4A11C962}" destId="{D36EA17C-5327-4F15-A6B8-BD89316FA6A9}" srcOrd="0" destOrd="0" presId="urn:microsoft.com/office/officeart/2005/8/layout/vList6"/>
    <dgm:cxn modelId="{59157629-0D5F-4970-AB4D-4919AA184191}" type="presParOf" srcId="{3ED40104-4DF1-4357-9AD1-593C4A11C962}" destId="{A5896127-4283-46E8-9544-6BD036C0FEF6}" srcOrd="1" destOrd="0" presId="urn:microsoft.com/office/officeart/2005/8/layout/vList6"/>
    <dgm:cxn modelId="{7A2A447C-F42D-4C24-B47C-9A601F539AB2}" type="presParOf" srcId="{3F1297A1-897D-439F-B1A4-E6109CB550DC}" destId="{1EC99D5B-A12F-491E-82CF-A027A3E28C6C}" srcOrd="5" destOrd="0" presId="urn:microsoft.com/office/officeart/2005/8/layout/vList6"/>
    <dgm:cxn modelId="{26D811F8-8889-4890-88AB-D91CA04AD45D}" type="presParOf" srcId="{3F1297A1-897D-439F-B1A4-E6109CB550DC}" destId="{25C884F3-CCE9-411A-B213-490732CB62E7}" srcOrd="6" destOrd="0" presId="urn:microsoft.com/office/officeart/2005/8/layout/vList6"/>
    <dgm:cxn modelId="{3B5EF098-4061-4826-9EB5-BF2A7FB2A4ED}" type="presParOf" srcId="{25C884F3-CCE9-411A-B213-490732CB62E7}" destId="{48B9310E-DFCC-4F27-8357-0EB778957FB9}" srcOrd="0" destOrd="0" presId="urn:microsoft.com/office/officeart/2005/8/layout/vList6"/>
    <dgm:cxn modelId="{460D3020-45A7-48A3-9A18-A5F88B70D761}" type="presParOf" srcId="{25C884F3-CCE9-411A-B213-490732CB62E7}" destId="{72FD7553-C1CB-4B9E-9F3F-EB37DDCD3540}" srcOrd="1" destOrd="0" presId="urn:microsoft.com/office/officeart/2005/8/layout/v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163109B-8678-44D0-91A9-38CB5E5D99CA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BE8A9572-A4DB-41D4-8100-340B23E6255C}">
      <dgm:prSet phldrT="[Text]"/>
      <dgm:spPr/>
      <dgm:t>
        <a:bodyPr/>
        <a:lstStyle/>
        <a:p>
          <a:r>
            <a:rPr lang="en-GB"/>
            <a:t>Care workers empower service users by:</a:t>
          </a:r>
        </a:p>
      </dgm:t>
    </dgm:pt>
    <dgm:pt modelId="{1CB71E0D-A955-48C6-A6BD-732E14C97EA2}" type="parTrans" cxnId="{26A04CD7-2CD5-4168-A74A-E9E6B8D91258}">
      <dgm:prSet/>
      <dgm:spPr/>
      <dgm:t>
        <a:bodyPr/>
        <a:lstStyle/>
        <a:p>
          <a:endParaRPr lang="en-GB"/>
        </a:p>
      </dgm:t>
    </dgm:pt>
    <dgm:pt modelId="{4AB93DB5-E622-4AFD-894C-21A458DD6087}" type="sibTrans" cxnId="{26A04CD7-2CD5-4168-A74A-E9E6B8D91258}">
      <dgm:prSet/>
      <dgm:spPr/>
      <dgm:t>
        <a:bodyPr/>
        <a:lstStyle/>
        <a:p>
          <a:endParaRPr lang="en-GB"/>
        </a:p>
      </dgm:t>
    </dgm:pt>
    <dgm:pt modelId="{299BEE58-C2FF-4EA8-A928-B283D7D4F099}">
      <dgm:prSet phldrT="[Text]"/>
      <dgm:spPr/>
      <dgm:t>
        <a:bodyPr/>
        <a:lstStyle/>
        <a:p>
          <a:r>
            <a:rPr lang="en-GB"/>
            <a:t>Promoting anti-discriminatory practice</a:t>
          </a:r>
        </a:p>
      </dgm:t>
    </dgm:pt>
    <dgm:pt modelId="{9D9B87F3-002F-40F2-80EA-F5A1BF26AC69}" type="parTrans" cxnId="{F01F05B9-D8D0-44EB-BDA0-95FDE3214DA1}">
      <dgm:prSet/>
      <dgm:spPr/>
      <dgm:t>
        <a:bodyPr/>
        <a:lstStyle/>
        <a:p>
          <a:endParaRPr lang="en-GB"/>
        </a:p>
      </dgm:t>
    </dgm:pt>
    <dgm:pt modelId="{2DC826D5-74DF-46F6-BF20-FEB521CB2032}" type="sibTrans" cxnId="{F01F05B9-D8D0-44EB-BDA0-95FDE3214DA1}">
      <dgm:prSet/>
      <dgm:spPr/>
      <dgm:t>
        <a:bodyPr/>
        <a:lstStyle/>
        <a:p>
          <a:endParaRPr lang="en-GB"/>
        </a:p>
      </dgm:t>
    </dgm:pt>
    <dgm:pt modelId="{4301AD5B-4EC8-440D-8D72-3840AB176247}">
      <dgm:prSet phldrT="[Text]"/>
      <dgm:spPr/>
      <dgm:t>
        <a:bodyPr/>
        <a:lstStyle/>
        <a:p>
          <a:r>
            <a:rPr lang="en-GB"/>
            <a:t>Maintaining confidentiality</a:t>
          </a:r>
        </a:p>
      </dgm:t>
    </dgm:pt>
    <dgm:pt modelId="{AD79597D-EB03-41E6-8129-D3A0BADCF428}" type="parTrans" cxnId="{BD9C6521-AFC2-4847-A1BE-E311517A3F38}">
      <dgm:prSet/>
      <dgm:spPr/>
      <dgm:t>
        <a:bodyPr/>
        <a:lstStyle/>
        <a:p>
          <a:endParaRPr lang="en-GB"/>
        </a:p>
      </dgm:t>
    </dgm:pt>
    <dgm:pt modelId="{DEE2E720-8CEE-4345-8B8C-FAE4C2DAF576}" type="sibTrans" cxnId="{BD9C6521-AFC2-4847-A1BE-E311517A3F38}">
      <dgm:prSet/>
      <dgm:spPr/>
      <dgm:t>
        <a:bodyPr/>
        <a:lstStyle/>
        <a:p>
          <a:endParaRPr lang="en-GB"/>
        </a:p>
      </dgm:t>
    </dgm:pt>
    <dgm:pt modelId="{EBD032EF-FFAB-49B1-88F7-E0B18F1840CB}">
      <dgm:prSet phldrT="[Text]"/>
      <dgm:spPr/>
      <dgm:t>
        <a:bodyPr/>
        <a:lstStyle/>
        <a:p>
          <a:r>
            <a:rPr lang="en-GB"/>
            <a:t>Providing personalised care </a:t>
          </a:r>
        </a:p>
      </dgm:t>
    </dgm:pt>
    <dgm:pt modelId="{BE858967-80FC-49CF-A3F3-B61F8D6D8CA1}" type="parTrans" cxnId="{3A1353F3-7869-4CBD-B5E6-403FBA369D4A}">
      <dgm:prSet/>
      <dgm:spPr/>
      <dgm:t>
        <a:bodyPr/>
        <a:lstStyle/>
        <a:p>
          <a:endParaRPr lang="en-GB"/>
        </a:p>
      </dgm:t>
    </dgm:pt>
    <dgm:pt modelId="{4C9C98D0-EDB0-419B-95E1-1B49BA9392A1}" type="sibTrans" cxnId="{3A1353F3-7869-4CBD-B5E6-403FBA369D4A}">
      <dgm:prSet/>
      <dgm:spPr/>
      <dgm:t>
        <a:bodyPr/>
        <a:lstStyle/>
        <a:p>
          <a:endParaRPr lang="en-GB"/>
        </a:p>
      </dgm:t>
    </dgm:pt>
    <dgm:pt modelId="{4AE298C6-BA22-487D-89B2-10E7DE942E3A}">
      <dgm:prSet phldrT="[Text]"/>
      <dgm:spPr/>
      <dgm:t>
        <a:bodyPr/>
        <a:lstStyle/>
        <a:p>
          <a:r>
            <a:rPr lang="en-GB"/>
            <a:t>Supporting individual rights</a:t>
          </a:r>
        </a:p>
      </dgm:t>
    </dgm:pt>
    <dgm:pt modelId="{17FC0878-9591-4F7B-9FD3-B782ACA541F3}" type="parTrans" cxnId="{13B36850-4040-4545-AA8B-D4CF43ABF44B}">
      <dgm:prSet/>
      <dgm:spPr/>
      <dgm:t>
        <a:bodyPr/>
        <a:lstStyle/>
        <a:p>
          <a:endParaRPr lang="en-GB"/>
        </a:p>
      </dgm:t>
    </dgm:pt>
    <dgm:pt modelId="{0E7D7B7C-D921-4133-96C2-F15FA676D945}" type="sibTrans" cxnId="{13B36850-4040-4545-AA8B-D4CF43ABF44B}">
      <dgm:prSet/>
      <dgm:spPr/>
      <dgm:t>
        <a:bodyPr/>
        <a:lstStyle/>
        <a:p>
          <a:endParaRPr lang="en-GB"/>
        </a:p>
      </dgm:t>
    </dgm:pt>
    <dgm:pt modelId="{91011530-DDF2-44F2-B650-2DF480AEC352}">
      <dgm:prSet phldrT="[Text]"/>
      <dgm:spPr/>
      <dgm:t>
        <a:bodyPr/>
        <a:lstStyle/>
        <a:p>
          <a:r>
            <a:rPr lang="en-GB"/>
            <a:t>Supporting personal beliefs</a:t>
          </a:r>
        </a:p>
      </dgm:t>
    </dgm:pt>
    <dgm:pt modelId="{4C758959-0D6B-46C9-8542-115ED69B4A80}" type="parTrans" cxnId="{F1270BBD-F509-4515-B8BD-7907D0647159}">
      <dgm:prSet/>
      <dgm:spPr/>
      <dgm:t>
        <a:bodyPr/>
        <a:lstStyle/>
        <a:p>
          <a:endParaRPr lang="en-GB"/>
        </a:p>
      </dgm:t>
    </dgm:pt>
    <dgm:pt modelId="{DA4F969E-0573-4265-9CB2-7777027BEAE2}" type="sibTrans" cxnId="{F1270BBD-F509-4515-B8BD-7907D0647159}">
      <dgm:prSet/>
      <dgm:spPr/>
      <dgm:t>
        <a:bodyPr/>
        <a:lstStyle/>
        <a:p>
          <a:endParaRPr lang="en-GB"/>
        </a:p>
      </dgm:t>
    </dgm:pt>
    <dgm:pt modelId="{7D3A40F3-E333-4E57-9C01-955B8D08F3A1}">
      <dgm:prSet phldrT="[Text]"/>
      <dgm:spPr/>
      <dgm:t>
        <a:bodyPr/>
        <a:lstStyle/>
        <a:p>
          <a:r>
            <a:rPr lang="en-GB"/>
            <a:t>Keeping individuals safe</a:t>
          </a:r>
        </a:p>
      </dgm:t>
    </dgm:pt>
    <dgm:pt modelId="{765D5E6E-6643-4FA7-839D-E55F075C10BA}" type="parTrans" cxnId="{BAE7DD97-D3D7-4232-AA11-D8D51FC31E0F}">
      <dgm:prSet/>
      <dgm:spPr/>
      <dgm:t>
        <a:bodyPr/>
        <a:lstStyle/>
        <a:p>
          <a:endParaRPr lang="en-GB"/>
        </a:p>
      </dgm:t>
    </dgm:pt>
    <dgm:pt modelId="{BFAC461C-BE73-46C0-8246-8095FA762329}" type="sibTrans" cxnId="{BAE7DD97-D3D7-4232-AA11-D8D51FC31E0F}">
      <dgm:prSet/>
      <dgm:spPr/>
      <dgm:t>
        <a:bodyPr/>
        <a:lstStyle/>
        <a:p>
          <a:endParaRPr lang="en-GB"/>
        </a:p>
      </dgm:t>
    </dgm:pt>
    <dgm:pt modelId="{FE80B938-77AE-4563-B9CB-78511D92C0EB}" type="pres">
      <dgm:prSet presAssocID="{F163109B-8678-44D0-91A9-38CB5E5D99CA}" presName="Name0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7FD359A1-4622-43F1-A8EF-2DFB2B9DEBFB}" type="pres">
      <dgm:prSet presAssocID="{BE8A9572-A4DB-41D4-8100-340B23E6255C}" presName="centerShape" presStyleLbl="node0" presStyleIdx="0" presStyleCnt="1"/>
      <dgm:spPr/>
    </dgm:pt>
    <dgm:pt modelId="{30CBD315-B833-4D2D-8463-E767AF9490FA}" type="pres">
      <dgm:prSet presAssocID="{9D9B87F3-002F-40F2-80EA-F5A1BF26AC69}" presName="parTrans" presStyleLbl="sibTrans2D1" presStyleIdx="0" presStyleCnt="6"/>
      <dgm:spPr/>
    </dgm:pt>
    <dgm:pt modelId="{050BE320-16B8-4E30-ADD8-917A390F17C5}" type="pres">
      <dgm:prSet presAssocID="{9D9B87F3-002F-40F2-80EA-F5A1BF26AC69}" presName="connectorText" presStyleLbl="sibTrans2D1" presStyleIdx="0" presStyleCnt="6"/>
      <dgm:spPr/>
    </dgm:pt>
    <dgm:pt modelId="{EAC5E276-CB51-48B9-AA84-86E9D4646E7F}" type="pres">
      <dgm:prSet presAssocID="{299BEE58-C2FF-4EA8-A928-B283D7D4F099}" presName="node" presStyleLbl="node1" presStyleIdx="0" presStyleCnt="6">
        <dgm:presLayoutVars>
          <dgm:bulletEnabled val="1"/>
        </dgm:presLayoutVars>
      </dgm:prSet>
      <dgm:spPr/>
    </dgm:pt>
    <dgm:pt modelId="{1391A976-4CA0-4AD3-AF84-2889969BD70D}" type="pres">
      <dgm:prSet presAssocID="{AD79597D-EB03-41E6-8129-D3A0BADCF428}" presName="parTrans" presStyleLbl="sibTrans2D1" presStyleIdx="1" presStyleCnt="6"/>
      <dgm:spPr/>
    </dgm:pt>
    <dgm:pt modelId="{9B0A8B84-3119-4FA4-BBAF-D8AEEAB8D9BF}" type="pres">
      <dgm:prSet presAssocID="{AD79597D-EB03-41E6-8129-D3A0BADCF428}" presName="connectorText" presStyleLbl="sibTrans2D1" presStyleIdx="1" presStyleCnt="6"/>
      <dgm:spPr/>
    </dgm:pt>
    <dgm:pt modelId="{15EEE451-5230-4784-A875-9A8F069185DC}" type="pres">
      <dgm:prSet presAssocID="{4301AD5B-4EC8-440D-8D72-3840AB176247}" presName="node" presStyleLbl="node1" presStyleIdx="1" presStyleCnt="6">
        <dgm:presLayoutVars>
          <dgm:bulletEnabled val="1"/>
        </dgm:presLayoutVars>
      </dgm:prSet>
      <dgm:spPr/>
    </dgm:pt>
    <dgm:pt modelId="{2CA52BA2-A4F0-4626-8473-A7961381D4E5}" type="pres">
      <dgm:prSet presAssocID="{BE858967-80FC-49CF-A3F3-B61F8D6D8CA1}" presName="parTrans" presStyleLbl="sibTrans2D1" presStyleIdx="2" presStyleCnt="6"/>
      <dgm:spPr/>
    </dgm:pt>
    <dgm:pt modelId="{D94B2346-434A-4DBE-B92C-EEE0FBDF8B67}" type="pres">
      <dgm:prSet presAssocID="{BE858967-80FC-49CF-A3F3-B61F8D6D8CA1}" presName="connectorText" presStyleLbl="sibTrans2D1" presStyleIdx="2" presStyleCnt="6"/>
      <dgm:spPr/>
    </dgm:pt>
    <dgm:pt modelId="{AB1DF58A-5CB0-415D-820B-F5F3702E86A4}" type="pres">
      <dgm:prSet presAssocID="{EBD032EF-FFAB-49B1-88F7-E0B18F1840CB}" presName="node" presStyleLbl="node1" presStyleIdx="2" presStyleCnt="6">
        <dgm:presLayoutVars>
          <dgm:bulletEnabled val="1"/>
        </dgm:presLayoutVars>
      </dgm:prSet>
      <dgm:spPr/>
    </dgm:pt>
    <dgm:pt modelId="{B89ED66D-192F-4D34-9FF2-3CE3E3D41CB5}" type="pres">
      <dgm:prSet presAssocID="{17FC0878-9591-4F7B-9FD3-B782ACA541F3}" presName="parTrans" presStyleLbl="sibTrans2D1" presStyleIdx="3" presStyleCnt="6"/>
      <dgm:spPr/>
    </dgm:pt>
    <dgm:pt modelId="{7B97602E-6448-48BD-9DA9-665584015ED3}" type="pres">
      <dgm:prSet presAssocID="{17FC0878-9591-4F7B-9FD3-B782ACA541F3}" presName="connectorText" presStyleLbl="sibTrans2D1" presStyleIdx="3" presStyleCnt="6"/>
      <dgm:spPr/>
    </dgm:pt>
    <dgm:pt modelId="{7FFB6B2E-ADCA-42B7-9993-26259FB81660}" type="pres">
      <dgm:prSet presAssocID="{4AE298C6-BA22-487D-89B2-10E7DE942E3A}" presName="node" presStyleLbl="node1" presStyleIdx="3" presStyleCnt="6">
        <dgm:presLayoutVars>
          <dgm:bulletEnabled val="1"/>
        </dgm:presLayoutVars>
      </dgm:prSet>
      <dgm:spPr/>
    </dgm:pt>
    <dgm:pt modelId="{04CFD517-2AB7-420E-8144-F08FF74C4442}" type="pres">
      <dgm:prSet presAssocID="{765D5E6E-6643-4FA7-839D-E55F075C10BA}" presName="parTrans" presStyleLbl="sibTrans2D1" presStyleIdx="4" presStyleCnt="6"/>
      <dgm:spPr/>
    </dgm:pt>
    <dgm:pt modelId="{63DC1354-5C84-4A8D-80E9-7DD975E817E7}" type="pres">
      <dgm:prSet presAssocID="{765D5E6E-6643-4FA7-839D-E55F075C10BA}" presName="connectorText" presStyleLbl="sibTrans2D1" presStyleIdx="4" presStyleCnt="6"/>
      <dgm:spPr/>
    </dgm:pt>
    <dgm:pt modelId="{E9ED5086-3940-4164-826F-0DB4C807D9BC}" type="pres">
      <dgm:prSet presAssocID="{7D3A40F3-E333-4E57-9C01-955B8D08F3A1}" presName="node" presStyleLbl="node1" presStyleIdx="4" presStyleCnt="6">
        <dgm:presLayoutVars>
          <dgm:bulletEnabled val="1"/>
        </dgm:presLayoutVars>
      </dgm:prSet>
      <dgm:spPr/>
    </dgm:pt>
    <dgm:pt modelId="{634200A4-EC56-43CE-A055-E6F309F5FD44}" type="pres">
      <dgm:prSet presAssocID="{4C758959-0D6B-46C9-8542-115ED69B4A80}" presName="parTrans" presStyleLbl="sibTrans2D1" presStyleIdx="5" presStyleCnt="6"/>
      <dgm:spPr/>
    </dgm:pt>
    <dgm:pt modelId="{174EAF93-BA31-41B2-B758-05F328290F9D}" type="pres">
      <dgm:prSet presAssocID="{4C758959-0D6B-46C9-8542-115ED69B4A80}" presName="connectorText" presStyleLbl="sibTrans2D1" presStyleIdx="5" presStyleCnt="6"/>
      <dgm:spPr/>
    </dgm:pt>
    <dgm:pt modelId="{BA25FFE8-A4A2-43F0-B935-A14839C8FE5E}" type="pres">
      <dgm:prSet presAssocID="{91011530-DDF2-44F2-B650-2DF480AEC352}" presName="node" presStyleLbl="node1" presStyleIdx="5" presStyleCnt="6">
        <dgm:presLayoutVars>
          <dgm:bulletEnabled val="1"/>
        </dgm:presLayoutVars>
      </dgm:prSet>
      <dgm:spPr/>
    </dgm:pt>
  </dgm:ptLst>
  <dgm:cxnLst>
    <dgm:cxn modelId="{E1344D01-50E2-4AAE-ABBC-CB12B4C46D75}" type="presOf" srcId="{4C758959-0D6B-46C9-8542-115ED69B4A80}" destId="{634200A4-EC56-43CE-A055-E6F309F5FD44}" srcOrd="0" destOrd="0" presId="urn:microsoft.com/office/officeart/2005/8/layout/radial5"/>
    <dgm:cxn modelId="{0891B501-7C2A-4096-BCE2-852F66CC3332}" type="presOf" srcId="{9D9B87F3-002F-40F2-80EA-F5A1BF26AC69}" destId="{30CBD315-B833-4D2D-8463-E767AF9490FA}" srcOrd="0" destOrd="0" presId="urn:microsoft.com/office/officeart/2005/8/layout/radial5"/>
    <dgm:cxn modelId="{793F5603-AB30-4B3B-B176-57328A414BE3}" type="presOf" srcId="{17FC0878-9591-4F7B-9FD3-B782ACA541F3}" destId="{B89ED66D-192F-4D34-9FF2-3CE3E3D41CB5}" srcOrd="0" destOrd="0" presId="urn:microsoft.com/office/officeart/2005/8/layout/radial5"/>
    <dgm:cxn modelId="{E69D570F-AD92-4729-8BC7-8264650FB889}" type="presOf" srcId="{765D5E6E-6643-4FA7-839D-E55F075C10BA}" destId="{63DC1354-5C84-4A8D-80E9-7DD975E817E7}" srcOrd="1" destOrd="0" presId="urn:microsoft.com/office/officeart/2005/8/layout/radial5"/>
    <dgm:cxn modelId="{BD9C6521-AFC2-4847-A1BE-E311517A3F38}" srcId="{BE8A9572-A4DB-41D4-8100-340B23E6255C}" destId="{4301AD5B-4EC8-440D-8D72-3840AB176247}" srcOrd="1" destOrd="0" parTransId="{AD79597D-EB03-41E6-8129-D3A0BADCF428}" sibTransId="{DEE2E720-8CEE-4345-8B8C-FAE4C2DAF576}"/>
    <dgm:cxn modelId="{63D32130-743D-425E-84CE-EBF587508298}" type="presOf" srcId="{765D5E6E-6643-4FA7-839D-E55F075C10BA}" destId="{04CFD517-2AB7-420E-8144-F08FF74C4442}" srcOrd="0" destOrd="0" presId="urn:microsoft.com/office/officeart/2005/8/layout/radial5"/>
    <dgm:cxn modelId="{AE8B7133-D280-43FB-BBE3-D2ECBE0BEF66}" type="presOf" srcId="{BE8A9572-A4DB-41D4-8100-340B23E6255C}" destId="{7FD359A1-4622-43F1-A8EF-2DFB2B9DEBFB}" srcOrd="0" destOrd="0" presId="urn:microsoft.com/office/officeart/2005/8/layout/radial5"/>
    <dgm:cxn modelId="{21B18C33-3B36-4F5C-9B6E-62A0B93CA605}" type="presOf" srcId="{299BEE58-C2FF-4EA8-A928-B283D7D4F099}" destId="{EAC5E276-CB51-48B9-AA84-86E9D4646E7F}" srcOrd="0" destOrd="0" presId="urn:microsoft.com/office/officeart/2005/8/layout/radial5"/>
    <dgm:cxn modelId="{AB19103A-7DF9-4730-A8A1-62BA4246A7FC}" type="presOf" srcId="{17FC0878-9591-4F7B-9FD3-B782ACA541F3}" destId="{7B97602E-6448-48BD-9DA9-665584015ED3}" srcOrd="1" destOrd="0" presId="urn:microsoft.com/office/officeart/2005/8/layout/radial5"/>
    <dgm:cxn modelId="{BACCA46E-CBA9-4792-85FA-CFA84D95017A}" type="presOf" srcId="{4301AD5B-4EC8-440D-8D72-3840AB176247}" destId="{15EEE451-5230-4784-A875-9A8F069185DC}" srcOrd="0" destOrd="0" presId="urn:microsoft.com/office/officeart/2005/8/layout/radial5"/>
    <dgm:cxn modelId="{13B36850-4040-4545-AA8B-D4CF43ABF44B}" srcId="{BE8A9572-A4DB-41D4-8100-340B23E6255C}" destId="{4AE298C6-BA22-487D-89B2-10E7DE942E3A}" srcOrd="3" destOrd="0" parTransId="{17FC0878-9591-4F7B-9FD3-B782ACA541F3}" sibTransId="{0E7D7B7C-D921-4133-96C2-F15FA676D945}"/>
    <dgm:cxn modelId="{26D2A154-F67B-4A10-85D5-14B28F68D2DB}" type="presOf" srcId="{4AE298C6-BA22-487D-89B2-10E7DE942E3A}" destId="{7FFB6B2E-ADCA-42B7-9993-26259FB81660}" srcOrd="0" destOrd="0" presId="urn:microsoft.com/office/officeart/2005/8/layout/radial5"/>
    <dgm:cxn modelId="{5AAB0A7B-FBDA-4F86-96C9-94957BBF2A4B}" type="presOf" srcId="{91011530-DDF2-44F2-B650-2DF480AEC352}" destId="{BA25FFE8-A4A2-43F0-B935-A14839C8FE5E}" srcOrd="0" destOrd="0" presId="urn:microsoft.com/office/officeart/2005/8/layout/radial5"/>
    <dgm:cxn modelId="{37FEA17F-7733-4A7E-AFB1-8ABE2DF6CF7C}" type="presOf" srcId="{4C758959-0D6B-46C9-8542-115ED69B4A80}" destId="{174EAF93-BA31-41B2-B758-05F328290F9D}" srcOrd="1" destOrd="0" presId="urn:microsoft.com/office/officeart/2005/8/layout/radial5"/>
    <dgm:cxn modelId="{12EA4D85-CD54-4031-918D-FE1437707F1A}" type="presOf" srcId="{EBD032EF-FFAB-49B1-88F7-E0B18F1840CB}" destId="{AB1DF58A-5CB0-415D-820B-F5F3702E86A4}" srcOrd="0" destOrd="0" presId="urn:microsoft.com/office/officeart/2005/8/layout/radial5"/>
    <dgm:cxn modelId="{3B135A8C-9A9C-4322-AE20-A1429F66731C}" type="presOf" srcId="{AD79597D-EB03-41E6-8129-D3A0BADCF428}" destId="{9B0A8B84-3119-4FA4-BBAF-D8AEEAB8D9BF}" srcOrd="1" destOrd="0" presId="urn:microsoft.com/office/officeart/2005/8/layout/radial5"/>
    <dgm:cxn modelId="{43DCDB8D-B3CB-4819-9852-B923778B59FC}" type="presOf" srcId="{AD79597D-EB03-41E6-8129-D3A0BADCF428}" destId="{1391A976-4CA0-4AD3-AF84-2889969BD70D}" srcOrd="0" destOrd="0" presId="urn:microsoft.com/office/officeart/2005/8/layout/radial5"/>
    <dgm:cxn modelId="{BAE7DD97-D3D7-4232-AA11-D8D51FC31E0F}" srcId="{BE8A9572-A4DB-41D4-8100-340B23E6255C}" destId="{7D3A40F3-E333-4E57-9C01-955B8D08F3A1}" srcOrd="4" destOrd="0" parTransId="{765D5E6E-6643-4FA7-839D-E55F075C10BA}" sibTransId="{BFAC461C-BE73-46C0-8246-8095FA762329}"/>
    <dgm:cxn modelId="{797391AB-5427-41E3-8E7E-156780D403A9}" type="presOf" srcId="{BE858967-80FC-49CF-A3F3-B61F8D6D8CA1}" destId="{2CA52BA2-A4F0-4626-8473-A7961381D4E5}" srcOrd="0" destOrd="0" presId="urn:microsoft.com/office/officeart/2005/8/layout/radial5"/>
    <dgm:cxn modelId="{F01F05B9-D8D0-44EB-BDA0-95FDE3214DA1}" srcId="{BE8A9572-A4DB-41D4-8100-340B23E6255C}" destId="{299BEE58-C2FF-4EA8-A928-B283D7D4F099}" srcOrd="0" destOrd="0" parTransId="{9D9B87F3-002F-40F2-80EA-F5A1BF26AC69}" sibTransId="{2DC826D5-74DF-46F6-BF20-FEB521CB2032}"/>
    <dgm:cxn modelId="{F1270BBD-F509-4515-B8BD-7907D0647159}" srcId="{BE8A9572-A4DB-41D4-8100-340B23E6255C}" destId="{91011530-DDF2-44F2-B650-2DF480AEC352}" srcOrd="5" destOrd="0" parTransId="{4C758959-0D6B-46C9-8542-115ED69B4A80}" sibTransId="{DA4F969E-0573-4265-9CB2-7777027BEAE2}"/>
    <dgm:cxn modelId="{E82F3BC9-0650-4062-A24B-6D5866EB621C}" type="presOf" srcId="{BE858967-80FC-49CF-A3F3-B61F8D6D8CA1}" destId="{D94B2346-434A-4DBE-B92C-EEE0FBDF8B67}" srcOrd="1" destOrd="0" presId="urn:microsoft.com/office/officeart/2005/8/layout/radial5"/>
    <dgm:cxn modelId="{02832AD3-7F89-4037-9C9A-A3098A68116A}" type="presOf" srcId="{F163109B-8678-44D0-91A9-38CB5E5D99CA}" destId="{FE80B938-77AE-4563-B9CB-78511D92C0EB}" srcOrd="0" destOrd="0" presId="urn:microsoft.com/office/officeart/2005/8/layout/radial5"/>
    <dgm:cxn modelId="{26A04CD7-2CD5-4168-A74A-E9E6B8D91258}" srcId="{F163109B-8678-44D0-91A9-38CB5E5D99CA}" destId="{BE8A9572-A4DB-41D4-8100-340B23E6255C}" srcOrd="0" destOrd="0" parTransId="{1CB71E0D-A955-48C6-A6BD-732E14C97EA2}" sibTransId="{4AB93DB5-E622-4AFD-894C-21A458DD6087}"/>
    <dgm:cxn modelId="{3A1353F3-7869-4CBD-B5E6-403FBA369D4A}" srcId="{BE8A9572-A4DB-41D4-8100-340B23E6255C}" destId="{EBD032EF-FFAB-49B1-88F7-E0B18F1840CB}" srcOrd="2" destOrd="0" parTransId="{BE858967-80FC-49CF-A3F3-B61F8D6D8CA1}" sibTransId="{4C9C98D0-EDB0-419B-95E1-1B49BA9392A1}"/>
    <dgm:cxn modelId="{988915FA-0EC7-41CE-AF6D-459ACD160DFD}" type="presOf" srcId="{7D3A40F3-E333-4E57-9C01-955B8D08F3A1}" destId="{E9ED5086-3940-4164-826F-0DB4C807D9BC}" srcOrd="0" destOrd="0" presId="urn:microsoft.com/office/officeart/2005/8/layout/radial5"/>
    <dgm:cxn modelId="{BDE686FB-0B25-4FF6-95FD-0E7C7B35A6C3}" type="presOf" srcId="{9D9B87F3-002F-40F2-80EA-F5A1BF26AC69}" destId="{050BE320-16B8-4E30-ADD8-917A390F17C5}" srcOrd="1" destOrd="0" presId="urn:microsoft.com/office/officeart/2005/8/layout/radial5"/>
    <dgm:cxn modelId="{B66B077F-94A9-4324-8BFF-72F6563D4655}" type="presParOf" srcId="{FE80B938-77AE-4563-B9CB-78511D92C0EB}" destId="{7FD359A1-4622-43F1-A8EF-2DFB2B9DEBFB}" srcOrd="0" destOrd="0" presId="urn:microsoft.com/office/officeart/2005/8/layout/radial5"/>
    <dgm:cxn modelId="{D531476A-204C-4B55-8DB0-EB8E2783A6A9}" type="presParOf" srcId="{FE80B938-77AE-4563-B9CB-78511D92C0EB}" destId="{30CBD315-B833-4D2D-8463-E767AF9490FA}" srcOrd="1" destOrd="0" presId="urn:microsoft.com/office/officeart/2005/8/layout/radial5"/>
    <dgm:cxn modelId="{B1697768-1AD1-445C-904E-093BE2F0C47B}" type="presParOf" srcId="{30CBD315-B833-4D2D-8463-E767AF9490FA}" destId="{050BE320-16B8-4E30-ADD8-917A390F17C5}" srcOrd="0" destOrd="0" presId="urn:microsoft.com/office/officeart/2005/8/layout/radial5"/>
    <dgm:cxn modelId="{DB1AF880-D597-48D6-887B-3503A78213E8}" type="presParOf" srcId="{FE80B938-77AE-4563-B9CB-78511D92C0EB}" destId="{EAC5E276-CB51-48B9-AA84-86E9D4646E7F}" srcOrd="2" destOrd="0" presId="urn:microsoft.com/office/officeart/2005/8/layout/radial5"/>
    <dgm:cxn modelId="{4620ACE2-0D96-48F5-A491-64B8E8294DF2}" type="presParOf" srcId="{FE80B938-77AE-4563-B9CB-78511D92C0EB}" destId="{1391A976-4CA0-4AD3-AF84-2889969BD70D}" srcOrd="3" destOrd="0" presId="urn:microsoft.com/office/officeart/2005/8/layout/radial5"/>
    <dgm:cxn modelId="{B17D2B42-206C-4C67-A9B5-EBEA8ECEB132}" type="presParOf" srcId="{1391A976-4CA0-4AD3-AF84-2889969BD70D}" destId="{9B0A8B84-3119-4FA4-BBAF-D8AEEAB8D9BF}" srcOrd="0" destOrd="0" presId="urn:microsoft.com/office/officeart/2005/8/layout/radial5"/>
    <dgm:cxn modelId="{4C18E220-4D32-4E49-992C-648CCB53AC3B}" type="presParOf" srcId="{FE80B938-77AE-4563-B9CB-78511D92C0EB}" destId="{15EEE451-5230-4784-A875-9A8F069185DC}" srcOrd="4" destOrd="0" presId="urn:microsoft.com/office/officeart/2005/8/layout/radial5"/>
    <dgm:cxn modelId="{80D0E167-39B2-4B44-A33B-967E912C522A}" type="presParOf" srcId="{FE80B938-77AE-4563-B9CB-78511D92C0EB}" destId="{2CA52BA2-A4F0-4626-8473-A7961381D4E5}" srcOrd="5" destOrd="0" presId="urn:microsoft.com/office/officeart/2005/8/layout/radial5"/>
    <dgm:cxn modelId="{E64F4381-BFB0-4357-B961-DF7401F3EB5E}" type="presParOf" srcId="{2CA52BA2-A4F0-4626-8473-A7961381D4E5}" destId="{D94B2346-434A-4DBE-B92C-EEE0FBDF8B67}" srcOrd="0" destOrd="0" presId="urn:microsoft.com/office/officeart/2005/8/layout/radial5"/>
    <dgm:cxn modelId="{0FA512E1-9250-4458-ACE2-AEB75E5FE574}" type="presParOf" srcId="{FE80B938-77AE-4563-B9CB-78511D92C0EB}" destId="{AB1DF58A-5CB0-415D-820B-F5F3702E86A4}" srcOrd="6" destOrd="0" presId="urn:microsoft.com/office/officeart/2005/8/layout/radial5"/>
    <dgm:cxn modelId="{DCABE067-F6A1-4C69-BB88-273E31291ED8}" type="presParOf" srcId="{FE80B938-77AE-4563-B9CB-78511D92C0EB}" destId="{B89ED66D-192F-4D34-9FF2-3CE3E3D41CB5}" srcOrd="7" destOrd="0" presId="urn:microsoft.com/office/officeart/2005/8/layout/radial5"/>
    <dgm:cxn modelId="{8684C9F9-A9A0-4B8E-99F0-742048A8DFBE}" type="presParOf" srcId="{B89ED66D-192F-4D34-9FF2-3CE3E3D41CB5}" destId="{7B97602E-6448-48BD-9DA9-665584015ED3}" srcOrd="0" destOrd="0" presId="urn:microsoft.com/office/officeart/2005/8/layout/radial5"/>
    <dgm:cxn modelId="{0B650792-AF43-42C5-9255-4C278DD2B43B}" type="presParOf" srcId="{FE80B938-77AE-4563-B9CB-78511D92C0EB}" destId="{7FFB6B2E-ADCA-42B7-9993-26259FB81660}" srcOrd="8" destOrd="0" presId="urn:microsoft.com/office/officeart/2005/8/layout/radial5"/>
    <dgm:cxn modelId="{89F72998-6F00-4444-B691-9003C41CF76A}" type="presParOf" srcId="{FE80B938-77AE-4563-B9CB-78511D92C0EB}" destId="{04CFD517-2AB7-420E-8144-F08FF74C4442}" srcOrd="9" destOrd="0" presId="urn:microsoft.com/office/officeart/2005/8/layout/radial5"/>
    <dgm:cxn modelId="{115C42EC-6A2A-4884-95F4-5A80BDDE78F9}" type="presParOf" srcId="{04CFD517-2AB7-420E-8144-F08FF74C4442}" destId="{63DC1354-5C84-4A8D-80E9-7DD975E817E7}" srcOrd="0" destOrd="0" presId="urn:microsoft.com/office/officeart/2005/8/layout/radial5"/>
    <dgm:cxn modelId="{024CCB4C-DCF3-46C4-8AE6-D7416A398DF7}" type="presParOf" srcId="{FE80B938-77AE-4563-B9CB-78511D92C0EB}" destId="{E9ED5086-3940-4164-826F-0DB4C807D9BC}" srcOrd="10" destOrd="0" presId="urn:microsoft.com/office/officeart/2005/8/layout/radial5"/>
    <dgm:cxn modelId="{A02526C6-C738-4D79-91E9-F62F58168A6D}" type="presParOf" srcId="{FE80B938-77AE-4563-B9CB-78511D92C0EB}" destId="{634200A4-EC56-43CE-A055-E6F309F5FD44}" srcOrd="11" destOrd="0" presId="urn:microsoft.com/office/officeart/2005/8/layout/radial5"/>
    <dgm:cxn modelId="{9BB8F5FF-D04C-4767-B902-5F60C4634C9F}" type="presParOf" srcId="{634200A4-EC56-43CE-A055-E6F309F5FD44}" destId="{174EAF93-BA31-41B2-B758-05F328290F9D}" srcOrd="0" destOrd="0" presId="urn:microsoft.com/office/officeart/2005/8/layout/radial5"/>
    <dgm:cxn modelId="{935C5087-D9A0-4610-BE83-F523646E64D4}" type="presParOf" srcId="{FE80B938-77AE-4563-B9CB-78511D92C0EB}" destId="{BA25FFE8-A4A2-43F0-B935-A14839C8FE5E}" srcOrd="12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691887B-2832-4D21-BE45-E3A116F5038E}">
      <dsp:nvSpPr>
        <dsp:cNvPr id="0" name=""/>
        <dsp:cNvSpPr/>
      </dsp:nvSpPr>
      <dsp:spPr>
        <a:xfrm>
          <a:off x="3491058" y="2202182"/>
          <a:ext cx="1145883" cy="11458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700" kern="1200"/>
            <a:t>Diversity</a:t>
          </a:r>
        </a:p>
      </dsp:txBody>
      <dsp:txXfrm>
        <a:off x="3658869" y="2369993"/>
        <a:ext cx="810261" cy="810261"/>
      </dsp:txXfrm>
    </dsp:sp>
    <dsp:sp modelId="{4A5F5B91-1FD3-42B9-B967-F2C362D6BC24}">
      <dsp:nvSpPr>
        <dsp:cNvPr id="0" name=""/>
        <dsp:cNvSpPr/>
      </dsp:nvSpPr>
      <dsp:spPr>
        <a:xfrm rot="16200000">
          <a:off x="3546021" y="1671516"/>
          <a:ext cx="1035956" cy="25376"/>
        </a:xfrm>
        <a:custGeom>
          <a:avLst/>
          <a:gdLst/>
          <a:ahLst/>
          <a:cxnLst/>
          <a:rect l="0" t="0" r="0" b="0"/>
          <a:pathLst>
            <a:path>
              <a:moveTo>
                <a:pt x="0" y="12688"/>
              </a:moveTo>
              <a:lnTo>
                <a:pt x="1035956" y="126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038101" y="1658305"/>
        <a:ext cx="51797" cy="51797"/>
      </dsp:txXfrm>
    </dsp:sp>
    <dsp:sp modelId="{3880758E-2A43-4503-91DA-0F9BE5F63229}">
      <dsp:nvSpPr>
        <dsp:cNvPr id="0" name=""/>
        <dsp:cNvSpPr/>
      </dsp:nvSpPr>
      <dsp:spPr>
        <a:xfrm>
          <a:off x="3491058" y="20342"/>
          <a:ext cx="1145883" cy="11458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Age</a:t>
          </a:r>
        </a:p>
      </dsp:txBody>
      <dsp:txXfrm>
        <a:off x="3658869" y="188153"/>
        <a:ext cx="810261" cy="810261"/>
      </dsp:txXfrm>
    </dsp:sp>
    <dsp:sp modelId="{AE48CF19-E54F-4C47-8A44-95568014DD28}">
      <dsp:nvSpPr>
        <dsp:cNvPr id="0" name=""/>
        <dsp:cNvSpPr/>
      </dsp:nvSpPr>
      <dsp:spPr>
        <a:xfrm rot="18600000">
          <a:off x="4247251" y="1926742"/>
          <a:ext cx="1035956" cy="25376"/>
        </a:xfrm>
        <a:custGeom>
          <a:avLst/>
          <a:gdLst/>
          <a:ahLst/>
          <a:cxnLst/>
          <a:rect l="0" t="0" r="0" b="0"/>
          <a:pathLst>
            <a:path>
              <a:moveTo>
                <a:pt x="0" y="12688"/>
              </a:moveTo>
              <a:lnTo>
                <a:pt x="1035956" y="126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739330" y="1913532"/>
        <a:ext cx="51797" cy="51797"/>
      </dsp:txXfrm>
    </dsp:sp>
    <dsp:sp modelId="{FF6A29B2-FBE0-4734-9506-309B295196FF}">
      <dsp:nvSpPr>
        <dsp:cNvPr id="0" name=""/>
        <dsp:cNvSpPr/>
      </dsp:nvSpPr>
      <dsp:spPr>
        <a:xfrm>
          <a:off x="4893517" y="530796"/>
          <a:ext cx="1145883" cy="11458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Race </a:t>
          </a:r>
        </a:p>
      </dsp:txBody>
      <dsp:txXfrm>
        <a:off x="5061328" y="698607"/>
        <a:ext cx="810261" cy="810261"/>
      </dsp:txXfrm>
    </dsp:sp>
    <dsp:sp modelId="{1D45A2AF-435F-41C9-BEF9-299F29E162A7}">
      <dsp:nvSpPr>
        <dsp:cNvPr id="0" name=""/>
        <dsp:cNvSpPr/>
      </dsp:nvSpPr>
      <dsp:spPr>
        <a:xfrm rot="21000000">
          <a:off x="4620368" y="2572999"/>
          <a:ext cx="1035956" cy="25376"/>
        </a:xfrm>
        <a:custGeom>
          <a:avLst/>
          <a:gdLst/>
          <a:ahLst/>
          <a:cxnLst/>
          <a:rect l="0" t="0" r="0" b="0"/>
          <a:pathLst>
            <a:path>
              <a:moveTo>
                <a:pt x="0" y="12688"/>
              </a:moveTo>
              <a:lnTo>
                <a:pt x="1035956" y="126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5112447" y="2559788"/>
        <a:ext cx="51797" cy="51797"/>
      </dsp:txXfrm>
    </dsp:sp>
    <dsp:sp modelId="{D9A168D4-C228-4029-B20E-5144DFA7369A}">
      <dsp:nvSpPr>
        <dsp:cNvPr id="0" name=""/>
        <dsp:cNvSpPr/>
      </dsp:nvSpPr>
      <dsp:spPr>
        <a:xfrm>
          <a:off x="5639750" y="1823309"/>
          <a:ext cx="1145883" cy="11458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Language</a:t>
          </a:r>
        </a:p>
      </dsp:txBody>
      <dsp:txXfrm>
        <a:off x="5807561" y="1991120"/>
        <a:ext cx="810261" cy="810261"/>
      </dsp:txXfrm>
    </dsp:sp>
    <dsp:sp modelId="{E3698C67-45A4-457B-9BDB-4207081CE694}">
      <dsp:nvSpPr>
        <dsp:cNvPr id="0" name=""/>
        <dsp:cNvSpPr/>
      </dsp:nvSpPr>
      <dsp:spPr>
        <a:xfrm rot="1800000">
          <a:off x="4490786" y="3307895"/>
          <a:ext cx="1035956" cy="25376"/>
        </a:xfrm>
        <a:custGeom>
          <a:avLst/>
          <a:gdLst/>
          <a:ahLst/>
          <a:cxnLst/>
          <a:rect l="0" t="0" r="0" b="0"/>
          <a:pathLst>
            <a:path>
              <a:moveTo>
                <a:pt x="0" y="12688"/>
              </a:moveTo>
              <a:lnTo>
                <a:pt x="1035956" y="126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982865" y="3294685"/>
        <a:ext cx="51797" cy="51797"/>
      </dsp:txXfrm>
    </dsp:sp>
    <dsp:sp modelId="{8229F9C7-4D41-4547-96CF-AFEDCB3AC4AC}">
      <dsp:nvSpPr>
        <dsp:cNvPr id="0" name=""/>
        <dsp:cNvSpPr/>
      </dsp:nvSpPr>
      <dsp:spPr>
        <a:xfrm>
          <a:off x="5380586" y="3293102"/>
          <a:ext cx="1145883" cy="11458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Dress</a:t>
          </a:r>
        </a:p>
      </dsp:txBody>
      <dsp:txXfrm>
        <a:off x="5548397" y="3460913"/>
        <a:ext cx="810261" cy="810261"/>
      </dsp:txXfrm>
    </dsp:sp>
    <dsp:sp modelId="{FC7A71B0-84D1-4DAF-B814-4CA250E3E59F}">
      <dsp:nvSpPr>
        <dsp:cNvPr id="0" name=""/>
        <dsp:cNvSpPr/>
      </dsp:nvSpPr>
      <dsp:spPr>
        <a:xfrm rot="4200000">
          <a:off x="3919138" y="3787565"/>
          <a:ext cx="1035956" cy="25376"/>
        </a:xfrm>
        <a:custGeom>
          <a:avLst/>
          <a:gdLst/>
          <a:ahLst/>
          <a:cxnLst/>
          <a:rect l="0" t="0" r="0" b="0"/>
          <a:pathLst>
            <a:path>
              <a:moveTo>
                <a:pt x="0" y="12688"/>
              </a:moveTo>
              <a:lnTo>
                <a:pt x="1035956" y="126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>
        <a:off x="4411217" y="3774354"/>
        <a:ext cx="51797" cy="51797"/>
      </dsp:txXfrm>
    </dsp:sp>
    <dsp:sp modelId="{239044E2-D52E-4C4F-BED1-943E5BE94D41}">
      <dsp:nvSpPr>
        <dsp:cNvPr id="0" name=""/>
        <dsp:cNvSpPr/>
      </dsp:nvSpPr>
      <dsp:spPr>
        <a:xfrm>
          <a:off x="4237291" y="4252440"/>
          <a:ext cx="1145883" cy="11458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Food</a:t>
          </a:r>
        </a:p>
      </dsp:txBody>
      <dsp:txXfrm>
        <a:off x="4405102" y="4420251"/>
        <a:ext cx="810261" cy="810261"/>
      </dsp:txXfrm>
    </dsp:sp>
    <dsp:sp modelId="{61506E75-B327-40CF-909A-7BF1B52E7D53}">
      <dsp:nvSpPr>
        <dsp:cNvPr id="0" name=""/>
        <dsp:cNvSpPr/>
      </dsp:nvSpPr>
      <dsp:spPr>
        <a:xfrm rot="6600000">
          <a:off x="3172905" y="3787565"/>
          <a:ext cx="1035956" cy="25376"/>
        </a:xfrm>
        <a:custGeom>
          <a:avLst/>
          <a:gdLst/>
          <a:ahLst/>
          <a:cxnLst/>
          <a:rect l="0" t="0" r="0" b="0"/>
          <a:pathLst>
            <a:path>
              <a:moveTo>
                <a:pt x="0" y="12688"/>
              </a:moveTo>
              <a:lnTo>
                <a:pt x="1035956" y="126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664984" y="3774354"/>
        <a:ext cx="51797" cy="51797"/>
      </dsp:txXfrm>
    </dsp:sp>
    <dsp:sp modelId="{88B64350-F5F2-4575-807C-3F13B3046D1A}">
      <dsp:nvSpPr>
        <dsp:cNvPr id="0" name=""/>
        <dsp:cNvSpPr/>
      </dsp:nvSpPr>
      <dsp:spPr>
        <a:xfrm>
          <a:off x="2744825" y="4252440"/>
          <a:ext cx="1145883" cy="11458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Music</a:t>
          </a:r>
        </a:p>
      </dsp:txBody>
      <dsp:txXfrm>
        <a:off x="2912636" y="4420251"/>
        <a:ext cx="810261" cy="810261"/>
      </dsp:txXfrm>
    </dsp:sp>
    <dsp:sp modelId="{046AA84C-ED5F-4529-BD59-9396DD401B6A}">
      <dsp:nvSpPr>
        <dsp:cNvPr id="0" name=""/>
        <dsp:cNvSpPr/>
      </dsp:nvSpPr>
      <dsp:spPr>
        <a:xfrm rot="9000000">
          <a:off x="2601257" y="3307895"/>
          <a:ext cx="1035956" cy="25376"/>
        </a:xfrm>
        <a:custGeom>
          <a:avLst/>
          <a:gdLst/>
          <a:ahLst/>
          <a:cxnLst/>
          <a:rect l="0" t="0" r="0" b="0"/>
          <a:pathLst>
            <a:path>
              <a:moveTo>
                <a:pt x="0" y="12688"/>
              </a:moveTo>
              <a:lnTo>
                <a:pt x="1035956" y="126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093336" y="3294685"/>
        <a:ext cx="51797" cy="51797"/>
      </dsp:txXfrm>
    </dsp:sp>
    <dsp:sp modelId="{0E2248A0-EB48-4464-8926-6234A84BB938}">
      <dsp:nvSpPr>
        <dsp:cNvPr id="0" name=""/>
        <dsp:cNvSpPr/>
      </dsp:nvSpPr>
      <dsp:spPr>
        <a:xfrm>
          <a:off x="1601529" y="3293102"/>
          <a:ext cx="1145883" cy="11458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Religion</a:t>
          </a:r>
        </a:p>
      </dsp:txBody>
      <dsp:txXfrm>
        <a:off x="1769340" y="3460913"/>
        <a:ext cx="810261" cy="810261"/>
      </dsp:txXfrm>
    </dsp:sp>
    <dsp:sp modelId="{F74A1C35-F1F5-48B4-8813-250E8358DDAE}">
      <dsp:nvSpPr>
        <dsp:cNvPr id="0" name=""/>
        <dsp:cNvSpPr/>
      </dsp:nvSpPr>
      <dsp:spPr>
        <a:xfrm rot="11400000">
          <a:off x="2471675" y="2572999"/>
          <a:ext cx="1035956" cy="25376"/>
        </a:xfrm>
        <a:custGeom>
          <a:avLst/>
          <a:gdLst/>
          <a:ahLst/>
          <a:cxnLst/>
          <a:rect l="0" t="0" r="0" b="0"/>
          <a:pathLst>
            <a:path>
              <a:moveTo>
                <a:pt x="0" y="12688"/>
              </a:moveTo>
              <a:lnTo>
                <a:pt x="1035956" y="126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2963754" y="2559788"/>
        <a:ext cx="51797" cy="51797"/>
      </dsp:txXfrm>
    </dsp:sp>
    <dsp:sp modelId="{B79DE063-D4C3-4939-A0DD-8EA22B246766}">
      <dsp:nvSpPr>
        <dsp:cNvPr id="0" name=""/>
        <dsp:cNvSpPr/>
      </dsp:nvSpPr>
      <dsp:spPr>
        <a:xfrm>
          <a:off x="1342365" y="1823309"/>
          <a:ext cx="1145883" cy="11458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Sexuality</a:t>
          </a:r>
        </a:p>
      </dsp:txBody>
      <dsp:txXfrm>
        <a:off x="1510176" y="1991120"/>
        <a:ext cx="810261" cy="810261"/>
      </dsp:txXfrm>
    </dsp:sp>
    <dsp:sp modelId="{60905288-7532-4AD7-9CFD-4661935601AA}">
      <dsp:nvSpPr>
        <dsp:cNvPr id="0" name=""/>
        <dsp:cNvSpPr/>
      </dsp:nvSpPr>
      <dsp:spPr>
        <a:xfrm rot="13800000">
          <a:off x="2844792" y="1926742"/>
          <a:ext cx="1035956" cy="25376"/>
        </a:xfrm>
        <a:custGeom>
          <a:avLst/>
          <a:gdLst/>
          <a:ahLst/>
          <a:cxnLst/>
          <a:rect l="0" t="0" r="0" b="0"/>
          <a:pathLst>
            <a:path>
              <a:moveTo>
                <a:pt x="0" y="12688"/>
              </a:moveTo>
              <a:lnTo>
                <a:pt x="1035956" y="12688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marL="0" lvl="0" indent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500" kern="1200"/>
        </a:p>
      </dsp:txBody>
      <dsp:txXfrm rot="10800000">
        <a:off x="3336871" y="1913532"/>
        <a:ext cx="51797" cy="51797"/>
      </dsp:txXfrm>
    </dsp:sp>
    <dsp:sp modelId="{4925ADC8-1E8A-40BA-9448-77E65283089A}">
      <dsp:nvSpPr>
        <dsp:cNvPr id="0" name=""/>
        <dsp:cNvSpPr/>
      </dsp:nvSpPr>
      <dsp:spPr>
        <a:xfrm>
          <a:off x="2088598" y="530796"/>
          <a:ext cx="1145883" cy="11458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600" kern="1200"/>
            <a:t>Culture</a:t>
          </a:r>
        </a:p>
      </dsp:txBody>
      <dsp:txXfrm>
        <a:off x="2256409" y="698607"/>
        <a:ext cx="810261" cy="81026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8B412A-0556-442A-A386-40A423C4EB81}">
      <dsp:nvSpPr>
        <dsp:cNvPr id="0" name=""/>
        <dsp:cNvSpPr/>
      </dsp:nvSpPr>
      <dsp:spPr>
        <a:xfrm rot="3681184">
          <a:off x="4052902" y="4700747"/>
          <a:ext cx="1238314" cy="36562"/>
        </a:xfrm>
        <a:custGeom>
          <a:avLst/>
          <a:gdLst/>
          <a:ahLst/>
          <a:cxnLst/>
          <a:rect l="0" t="0" r="0" b="0"/>
          <a:pathLst>
            <a:path>
              <a:moveTo>
                <a:pt x="0" y="18281"/>
              </a:moveTo>
              <a:lnTo>
                <a:pt x="1238314" y="182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C632A3D-2C7D-4382-B50D-0A044CCC469F}">
      <dsp:nvSpPr>
        <dsp:cNvPr id="0" name=""/>
        <dsp:cNvSpPr/>
      </dsp:nvSpPr>
      <dsp:spPr>
        <a:xfrm rot="1311666">
          <a:off x="4731463" y="3810257"/>
          <a:ext cx="886730" cy="36562"/>
        </a:xfrm>
        <a:custGeom>
          <a:avLst/>
          <a:gdLst/>
          <a:ahLst/>
          <a:cxnLst/>
          <a:rect l="0" t="0" r="0" b="0"/>
          <a:pathLst>
            <a:path>
              <a:moveTo>
                <a:pt x="0" y="18281"/>
              </a:moveTo>
              <a:lnTo>
                <a:pt x="886730" y="182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A5D224B-B19E-42F0-B588-1A1417234F1F}">
      <dsp:nvSpPr>
        <dsp:cNvPr id="0" name=""/>
        <dsp:cNvSpPr/>
      </dsp:nvSpPr>
      <dsp:spPr>
        <a:xfrm rot="20288334">
          <a:off x="4731463" y="2793676"/>
          <a:ext cx="886730" cy="36562"/>
        </a:xfrm>
        <a:custGeom>
          <a:avLst/>
          <a:gdLst/>
          <a:ahLst/>
          <a:cxnLst/>
          <a:rect l="0" t="0" r="0" b="0"/>
          <a:pathLst>
            <a:path>
              <a:moveTo>
                <a:pt x="0" y="18281"/>
              </a:moveTo>
              <a:lnTo>
                <a:pt x="886730" y="182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0697EE6-2A52-4E5D-A33F-7350C727A7DB}">
      <dsp:nvSpPr>
        <dsp:cNvPr id="0" name=""/>
        <dsp:cNvSpPr/>
      </dsp:nvSpPr>
      <dsp:spPr>
        <a:xfrm rot="17918816">
          <a:off x="4052902" y="1903185"/>
          <a:ext cx="1238314" cy="36562"/>
        </a:xfrm>
        <a:custGeom>
          <a:avLst/>
          <a:gdLst/>
          <a:ahLst/>
          <a:cxnLst/>
          <a:rect l="0" t="0" r="0" b="0"/>
          <a:pathLst>
            <a:path>
              <a:moveTo>
                <a:pt x="0" y="18281"/>
              </a:moveTo>
              <a:lnTo>
                <a:pt x="1238314" y="18281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561DA3-78D4-4BE3-8D98-78824C828236}">
      <dsp:nvSpPr>
        <dsp:cNvPr id="0" name=""/>
        <dsp:cNvSpPr/>
      </dsp:nvSpPr>
      <dsp:spPr>
        <a:xfrm>
          <a:off x="2685911" y="2098227"/>
          <a:ext cx="2444041" cy="24440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0607052-CA46-4F9E-AF4B-B431E824D09D}">
      <dsp:nvSpPr>
        <dsp:cNvPr id="0" name=""/>
        <dsp:cNvSpPr/>
      </dsp:nvSpPr>
      <dsp:spPr>
        <a:xfrm>
          <a:off x="4587188" y="1427"/>
          <a:ext cx="1466424" cy="14664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>
        <a:off x="4801941" y="216180"/>
        <a:ext cx="1036918" cy="1036918"/>
      </dsp:txXfrm>
    </dsp:sp>
    <dsp:sp modelId="{22145336-51D6-45B5-9913-0860DA5799F1}">
      <dsp:nvSpPr>
        <dsp:cNvPr id="0" name=""/>
        <dsp:cNvSpPr/>
      </dsp:nvSpPr>
      <dsp:spPr>
        <a:xfrm>
          <a:off x="5533586" y="1640637"/>
          <a:ext cx="1466424" cy="14664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Ensure the welfare of the child is paramount</a:t>
          </a:r>
        </a:p>
      </dsp:txBody>
      <dsp:txXfrm>
        <a:off x="5748339" y="1855390"/>
        <a:ext cx="1036918" cy="1036918"/>
      </dsp:txXfrm>
    </dsp:sp>
    <dsp:sp modelId="{E59188A8-CB09-4939-B0F3-394843C962AC}">
      <dsp:nvSpPr>
        <dsp:cNvPr id="0" name=""/>
        <dsp:cNvSpPr/>
      </dsp:nvSpPr>
      <dsp:spPr>
        <a:xfrm>
          <a:off x="7146653" y="1640637"/>
          <a:ext cx="2199636" cy="1466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50" kern="1200">
              <a:highlight>
                <a:srgbClr val="FFFF00"/>
              </a:highlight>
            </a:rPr>
            <a:t>The needs of the child come first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50" kern="1200"/>
            <a:t>Child-centred approach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50" kern="1200"/>
            <a:t>Child must never be humiliated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50" kern="1200">
              <a:highlight>
                <a:srgbClr val="FFFF00"/>
              </a:highlight>
            </a:rPr>
            <a:t>Child must never be abused or smacked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50" kern="1200">
              <a:highlight>
                <a:srgbClr val="FFFF00"/>
              </a:highlight>
            </a:rPr>
            <a:t>Follow safeguarding procedures </a:t>
          </a:r>
          <a:r>
            <a:rPr lang="en-GB" sz="1050" kern="1200"/>
            <a:t>– staff DBS checked</a:t>
          </a:r>
        </a:p>
        <a:p>
          <a:pPr marL="57150" lvl="1" indent="-57150" algn="l" defTabSz="466725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050" kern="1200"/>
            <a:t>Positive expectations must be encouraged – all children can succeed</a:t>
          </a:r>
        </a:p>
      </dsp:txBody>
      <dsp:txXfrm>
        <a:off x="7146653" y="1640637"/>
        <a:ext cx="2199636" cy="1466424"/>
      </dsp:txXfrm>
    </dsp:sp>
    <dsp:sp modelId="{0E5B1EC6-1236-4A69-8579-8E70602322CA}">
      <dsp:nvSpPr>
        <dsp:cNvPr id="0" name=""/>
        <dsp:cNvSpPr/>
      </dsp:nvSpPr>
      <dsp:spPr>
        <a:xfrm>
          <a:off x="5533586" y="3533433"/>
          <a:ext cx="1466424" cy="14664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300" kern="1200"/>
            <a:t>Working in partnership with parents/carers and families</a:t>
          </a:r>
        </a:p>
      </dsp:txBody>
      <dsp:txXfrm>
        <a:off x="5748339" y="3748186"/>
        <a:ext cx="1036918" cy="1036918"/>
      </dsp:txXfrm>
    </dsp:sp>
    <dsp:sp modelId="{FDBFC043-88FA-407A-B5EB-E516CBBD33B4}">
      <dsp:nvSpPr>
        <dsp:cNvPr id="0" name=""/>
        <dsp:cNvSpPr/>
      </dsp:nvSpPr>
      <dsp:spPr>
        <a:xfrm>
          <a:off x="7146653" y="3533433"/>
          <a:ext cx="2199636" cy="1466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1500" kern="1200"/>
            <a:t>Phone calls home</a:t>
          </a:r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500" kern="1200"/>
        </a:p>
      </dsp:txBody>
      <dsp:txXfrm>
        <a:off x="7146653" y="3533433"/>
        <a:ext cx="2199636" cy="1466424"/>
      </dsp:txXfrm>
    </dsp:sp>
    <dsp:sp modelId="{F6F0E669-46B9-4033-B9F0-361329881AD3}">
      <dsp:nvSpPr>
        <dsp:cNvPr id="0" name=""/>
        <dsp:cNvSpPr/>
      </dsp:nvSpPr>
      <dsp:spPr>
        <a:xfrm>
          <a:off x="4587188" y="5172643"/>
          <a:ext cx="1466424" cy="146642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marL="0" lvl="0" indent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300" kern="1200"/>
        </a:p>
      </dsp:txBody>
      <dsp:txXfrm>
        <a:off x="4801941" y="5387396"/>
        <a:ext cx="1036918" cy="1036918"/>
      </dsp:txXfrm>
    </dsp:sp>
    <dsp:sp modelId="{6BF2CBB3-7352-4800-B160-80DFDC1E4B09}">
      <dsp:nvSpPr>
        <dsp:cNvPr id="0" name=""/>
        <dsp:cNvSpPr/>
      </dsp:nvSpPr>
      <dsp:spPr>
        <a:xfrm>
          <a:off x="6200255" y="5172643"/>
          <a:ext cx="2199636" cy="146642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500" kern="120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1500" kern="1200"/>
        </a:p>
      </dsp:txBody>
      <dsp:txXfrm>
        <a:off x="6200255" y="5172643"/>
        <a:ext cx="2199636" cy="146642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60DEE20-CC4C-4ADD-9CD3-1EA4C1A81EBE}">
      <dsp:nvSpPr>
        <dsp:cNvPr id="0" name=""/>
        <dsp:cNvSpPr/>
      </dsp:nvSpPr>
      <dsp:spPr>
        <a:xfrm>
          <a:off x="4698063" y="1746"/>
          <a:ext cx="7047094" cy="138528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/>
            <a:t>Staff know how to provide effective care</a:t>
          </a:r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r>
            <a:rPr lang="en-GB" sz="2200" kern="1200"/>
            <a:t>Advises staff on legal requirements and good practice</a:t>
          </a:r>
        </a:p>
      </dsp:txBody>
      <dsp:txXfrm>
        <a:off x="4698063" y="174907"/>
        <a:ext cx="6527613" cy="1038963"/>
      </dsp:txXfrm>
    </dsp:sp>
    <dsp:sp modelId="{77DB38F3-9B38-44C1-B66B-B91E48E7B066}">
      <dsp:nvSpPr>
        <dsp:cNvPr id="0" name=""/>
        <dsp:cNvSpPr/>
      </dsp:nvSpPr>
      <dsp:spPr>
        <a:xfrm>
          <a:off x="0" y="1746"/>
          <a:ext cx="4698063" cy="13852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/>
            <a:t>To provide clear guidelines to inform and improve practice</a:t>
          </a:r>
        </a:p>
      </dsp:txBody>
      <dsp:txXfrm>
        <a:off x="67624" y="69370"/>
        <a:ext cx="4562815" cy="1250036"/>
      </dsp:txXfrm>
    </dsp:sp>
    <dsp:sp modelId="{F57FAF5E-F0D3-44DB-834B-C1A9CF8B86DC}">
      <dsp:nvSpPr>
        <dsp:cNvPr id="0" name=""/>
        <dsp:cNvSpPr/>
      </dsp:nvSpPr>
      <dsp:spPr>
        <a:xfrm>
          <a:off x="4698063" y="1525558"/>
          <a:ext cx="7047094" cy="138528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200" kern="1200"/>
        </a:p>
      </dsp:txBody>
      <dsp:txXfrm>
        <a:off x="4698063" y="1698719"/>
        <a:ext cx="6527613" cy="1038963"/>
      </dsp:txXfrm>
    </dsp:sp>
    <dsp:sp modelId="{FF8F60BE-BFF1-4577-B3EC-802AB297E37D}">
      <dsp:nvSpPr>
        <dsp:cNvPr id="0" name=""/>
        <dsp:cNvSpPr/>
      </dsp:nvSpPr>
      <dsp:spPr>
        <a:xfrm>
          <a:off x="0" y="1525558"/>
          <a:ext cx="4698063" cy="13852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GB" sz="2800" kern="1200"/>
            <a:t>To ensure the standardisation of care</a:t>
          </a:r>
        </a:p>
      </dsp:txBody>
      <dsp:txXfrm>
        <a:off x="67624" y="1593182"/>
        <a:ext cx="4562815" cy="1250036"/>
      </dsp:txXfrm>
    </dsp:sp>
    <dsp:sp modelId="{A5896127-4283-46E8-9544-6BD036C0FEF6}">
      <dsp:nvSpPr>
        <dsp:cNvPr id="0" name=""/>
        <dsp:cNvSpPr/>
      </dsp:nvSpPr>
      <dsp:spPr>
        <a:xfrm>
          <a:off x="4698063" y="3049371"/>
          <a:ext cx="7047094" cy="138528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3970" tIns="13970" rIns="13970" bIns="13970" numCol="1" spcCol="1270" anchor="t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200" kern="120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"/>
          </a:pPr>
          <a:endParaRPr lang="en-GB" sz="2200" kern="1200"/>
        </a:p>
      </dsp:txBody>
      <dsp:txXfrm>
        <a:off x="4698063" y="3222532"/>
        <a:ext cx="6527613" cy="1038963"/>
      </dsp:txXfrm>
    </dsp:sp>
    <dsp:sp modelId="{D36EA17C-5327-4F15-A6B8-BD89316FA6A9}">
      <dsp:nvSpPr>
        <dsp:cNvPr id="0" name=""/>
        <dsp:cNvSpPr/>
      </dsp:nvSpPr>
      <dsp:spPr>
        <a:xfrm>
          <a:off x="0" y="3049371"/>
          <a:ext cx="4698063" cy="13852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/>
            <a:t>To improve the quality of care </a:t>
          </a:r>
        </a:p>
      </dsp:txBody>
      <dsp:txXfrm>
        <a:off x="67624" y="3116995"/>
        <a:ext cx="4562815" cy="1250036"/>
      </dsp:txXfrm>
    </dsp:sp>
    <dsp:sp modelId="{72FD7553-C1CB-4B9E-9F3F-EB37DDCD3540}">
      <dsp:nvSpPr>
        <dsp:cNvPr id="0" name=""/>
        <dsp:cNvSpPr/>
      </dsp:nvSpPr>
      <dsp:spPr>
        <a:xfrm>
          <a:off x="4698063" y="4573183"/>
          <a:ext cx="7047094" cy="1385284"/>
        </a:xfrm>
        <a:prstGeom prst="rightArrow">
          <a:avLst>
            <a:gd name="adj1" fmla="val 75000"/>
            <a:gd name="adj2" fmla="val 50000"/>
          </a:avLst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8B9310E-DFCC-4F27-8357-0EB778957FB9}">
      <dsp:nvSpPr>
        <dsp:cNvPr id="0" name=""/>
        <dsp:cNvSpPr/>
      </dsp:nvSpPr>
      <dsp:spPr>
        <a:xfrm>
          <a:off x="0" y="4573183"/>
          <a:ext cx="4698063" cy="1385284"/>
        </a:xfrm>
        <a:prstGeom prst="round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53340" rIns="106680" bIns="53340" numCol="1" spcCol="1270" anchor="ctr" anchorCtr="0">
          <a:noAutofit/>
        </a:bodyPr>
        <a:lstStyle/>
        <a:p>
          <a:pPr marL="0" lvl="0" indent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2800" kern="1200"/>
            <a:t>To maintain or improve quality of life</a:t>
          </a:r>
        </a:p>
      </dsp:txBody>
      <dsp:txXfrm>
        <a:off x="67624" y="4640807"/>
        <a:ext cx="4562815" cy="125003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FD359A1-4622-43F1-A8EF-2DFB2B9DEBFB}">
      <dsp:nvSpPr>
        <dsp:cNvPr id="0" name=""/>
        <dsp:cNvSpPr/>
      </dsp:nvSpPr>
      <dsp:spPr>
        <a:xfrm>
          <a:off x="5072955" y="2440726"/>
          <a:ext cx="1741288" cy="1741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700" kern="1200"/>
            <a:t>Care workers empower service users by:</a:t>
          </a:r>
        </a:p>
      </dsp:txBody>
      <dsp:txXfrm>
        <a:off x="5327961" y="2695732"/>
        <a:ext cx="1231276" cy="1231276"/>
      </dsp:txXfrm>
    </dsp:sp>
    <dsp:sp modelId="{30CBD315-B833-4D2D-8463-E767AF9490FA}">
      <dsp:nvSpPr>
        <dsp:cNvPr id="0" name=""/>
        <dsp:cNvSpPr/>
      </dsp:nvSpPr>
      <dsp:spPr>
        <a:xfrm rot="16200000">
          <a:off x="5759417" y="1807619"/>
          <a:ext cx="368363" cy="5920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5814672" y="1981282"/>
        <a:ext cx="257854" cy="355222"/>
      </dsp:txXfrm>
    </dsp:sp>
    <dsp:sp modelId="{EAC5E276-CB51-48B9-AA84-86E9D4646E7F}">
      <dsp:nvSpPr>
        <dsp:cNvPr id="0" name=""/>
        <dsp:cNvSpPr/>
      </dsp:nvSpPr>
      <dsp:spPr>
        <a:xfrm>
          <a:off x="5072955" y="4411"/>
          <a:ext cx="1741288" cy="1741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Promoting anti-discriminatory practice</a:t>
          </a:r>
        </a:p>
      </dsp:txBody>
      <dsp:txXfrm>
        <a:off x="5327961" y="259417"/>
        <a:ext cx="1231276" cy="1231276"/>
      </dsp:txXfrm>
    </dsp:sp>
    <dsp:sp modelId="{1391A976-4CA0-4AD3-AF84-2889969BD70D}">
      <dsp:nvSpPr>
        <dsp:cNvPr id="0" name=""/>
        <dsp:cNvSpPr/>
      </dsp:nvSpPr>
      <dsp:spPr>
        <a:xfrm rot="19800000">
          <a:off x="6805344" y="2411485"/>
          <a:ext cx="368363" cy="5920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6812747" y="2557520"/>
        <a:ext cx="257854" cy="355222"/>
      </dsp:txXfrm>
    </dsp:sp>
    <dsp:sp modelId="{15EEE451-5230-4784-A875-9A8F069185DC}">
      <dsp:nvSpPr>
        <dsp:cNvPr id="0" name=""/>
        <dsp:cNvSpPr/>
      </dsp:nvSpPr>
      <dsp:spPr>
        <a:xfrm>
          <a:off x="7182865" y="1222568"/>
          <a:ext cx="1741288" cy="1741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Maintaining confidentiality</a:t>
          </a:r>
        </a:p>
      </dsp:txBody>
      <dsp:txXfrm>
        <a:off x="7437871" y="1477574"/>
        <a:ext cx="1231276" cy="1231276"/>
      </dsp:txXfrm>
    </dsp:sp>
    <dsp:sp modelId="{2CA52BA2-A4F0-4626-8473-A7961381D4E5}">
      <dsp:nvSpPr>
        <dsp:cNvPr id="0" name=""/>
        <dsp:cNvSpPr/>
      </dsp:nvSpPr>
      <dsp:spPr>
        <a:xfrm rot="1800000">
          <a:off x="6805344" y="3619217"/>
          <a:ext cx="368363" cy="5920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6812747" y="3709998"/>
        <a:ext cx="257854" cy="355222"/>
      </dsp:txXfrm>
    </dsp:sp>
    <dsp:sp modelId="{AB1DF58A-5CB0-415D-820B-F5F3702E86A4}">
      <dsp:nvSpPr>
        <dsp:cNvPr id="0" name=""/>
        <dsp:cNvSpPr/>
      </dsp:nvSpPr>
      <dsp:spPr>
        <a:xfrm>
          <a:off x="7182865" y="3658883"/>
          <a:ext cx="1741288" cy="1741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Providing personalised care </a:t>
          </a:r>
        </a:p>
      </dsp:txBody>
      <dsp:txXfrm>
        <a:off x="7437871" y="3913889"/>
        <a:ext cx="1231276" cy="1231276"/>
      </dsp:txXfrm>
    </dsp:sp>
    <dsp:sp modelId="{B89ED66D-192F-4D34-9FF2-3CE3E3D41CB5}">
      <dsp:nvSpPr>
        <dsp:cNvPr id="0" name=""/>
        <dsp:cNvSpPr/>
      </dsp:nvSpPr>
      <dsp:spPr>
        <a:xfrm rot="5400000">
          <a:off x="5759417" y="4223083"/>
          <a:ext cx="368363" cy="5920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>
        <a:off x="5814672" y="4286237"/>
        <a:ext cx="257854" cy="355222"/>
      </dsp:txXfrm>
    </dsp:sp>
    <dsp:sp modelId="{7FFB6B2E-ADCA-42B7-9993-26259FB81660}">
      <dsp:nvSpPr>
        <dsp:cNvPr id="0" name=""/>
        <dsp:cNvSpPr/>
      </dsp:nvSpPr>
      <dsp:spPr>
        <a:xfrm>
          <a:off x="5072955" y="4877040"/>
          <a:ext cx="1741288" cy="1741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Supporting individual rights</a:t>
          </a:r>
        </a:p>
      </dsp:txBody>
      <dsp:txXfrm>
        <a:off x="5327961" y="5132046"/>
        <a:ext cx="1231276" cy="1231276"/>
      </dsp:txXfrm>
    </dsp:sp>
    <dsp:sp modelId="{04CFD517-2AB7-420E-8144-F08FF74C4442}">
      <dsp:nvSpPr>
        <dsp:cNvPr id="0" name=""/>
        <dsp:cNvSpPr/>
      </dsp:nvSpPr>
      <dsp:spPr>
        <a:xfrm rot="9000000">
          <a:off x="4713490" y="3619217"/>
          <a:ext cx="368363" cy="5920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 rot="10800000">
        <a:off x="4816596" y="3709998"/>
        <a:ext cx="257854" cy="355222"/>
      </dsp:txXfrm>
    </dsp:sp>
    <dsp:sp modelId="{E9ED5086-3940-4164-826F-0DB4C807D9BC}">
      <dsp:nvSpPr>
        <dsp:cNvPr id="0" name=""/>
        <dsp:cNvSpPr/>
      </dsp:nvSpPr>
      <dsp:spPr>
        <a:xfrm>
          <a:off x="2963044" y="3658883"/>
          <a:ext cx="1741288" cy="1741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Keeping individuals safe</a:t>
          </a:r>
        </a:p>
      </dsp:txBody>
      <dsp:txXfrm>
        <a:off x="3218050" y="3913889"/>
        <a:ext cx="1231276" cy="1231276"/>
      </dsp:txXfrm>
    </dsp:sp>
    <dsp:sp modelId="{634200A4-EC56-43CE-A055-E6F309F5FD44}">
      <dsp:nvSpPr>
        <dsp:cNvPr id="0" name=""/>
        <dsp:cNvSpPr/>
      </dsp:nvSpPr>
      <dsp:spPr>
        <a:xfrm rot="12600000">
          <a:off x="4713490" y="2411485"/>
          <a:ext cx="368363" cy="592038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GB" sz="1400" kern="1200"/>
        </a:p>
      </dsp:txBody>
      <dsp:txXfrm rot="10800000">
        <a:off x="4816596" y="2557520"/>
        <a:ext cx="257854" cy="355222"/>
      </dsp:txXfrm>
    </dsp:sp>
    <dsp:sp modelId="{BA25FFE8-A4A2-43F0-B935-A14839C8FE5E}">
      <dsp:nvSpPr>
        <dsp:cNvPr id="0" name=""/>
        <dsp:cNvSpPr/>
      </dsp:nvSpPr>
      <dsp:spPr>
        <a:xfrm>
          <a:off x="2963044" y="1222568"/>
          <a:ext cx="1741288" cy="17412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GB" sz="1600" kern="1200"/>
            <a:t>Supporting personal beliefs</a:t>
          </a:r>
        </a:p>
      </dsp:txBody>
      <dsp:txXfrm>
        <a:off x="3218050" y="1477574"/>
        <a:ext cx="1231276" cy="123127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1">
  <dgm:title val=""/>
  <dgm:desc val=""/>
  <dgm:catLst>
    <dgm:cat type="relationship" pri="22000"/>
    <dgm:cat type="cycle" pri="1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4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5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op="equ"/>
      <dgm:constr type="sp" refType="w" refFor="ch" refForName="node" fact="0.3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connTx" val="55"/>
      <dgm:constr type="primFontSz" for="des" forName="connTx" refType="primFontSz" refFor="ch" refForName="centerShape" op="lte" fact="0.8"/>
    </dgm:constrLst>
    <dgm:ruleLst/>
    <dgm:forEach name="Name6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</dgm:constrLst>
        <dgm:ruleLst>
          <dgm:rule type="primFontSz" val="5" fact="NaN" max="NaN"/>
        </dgm:ruleLst>
      </dgm:layoutNode>
      <dgm:forEach name="Name7" axis="ch">
        <dgm:forEach name="Name8" axis="self" ptType="parTrans">
          <dgm:layoutNode name="Name9">
            <dgm:alg type="conn">
              <dgm:param type="dim" val="1D"/>
              <dgm:param type="begPts" val="auto"/>
              <dgm:param type="endPts" val="auto"/>
              <dgm:param type="begSty" val="noArr"/>
              <dgm:param type="endSty" val="no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connDist"/>
              <dgm:constr type="userA" for="ch" refType="connDist"/>
              <dgm:constr type="w" val="1"/>
              <dgm:constr type="h" val="5"/>
              <dgm:constr type="begPad"/>
              <dgm:constr type="endPad"/>
            </dgm:constrLst>
            <dgm:ruleLst/>
            <dgm:layoutNode name="connTx">
              <dgm:alg type="tx">
                <dgm:param type="autoTxRot" val="grav"/>
              </dgm:alg>
              <dgm:shape xmlns:r="http://schemas.openxmlformats.org/officeDocument/2006/relationships" type="rect" r:blip="" hideGeom="1">
                <dgm:adjLst/>
              </dgm:shape>
              <dgm:presOf axis="self"/>
              <dgm:constrLst>
                <dgm:constr type="userA"/>
                <dgm:constr type="w" refType="userA" fact="0.05"/>
                <dgm:constr type="h" refType="userA" fact="0.05"/>
                <dgm:constr type="lMarg" val="1"/>
                <dgm:constr type="rMarg" val="1"/>
                <dgm:constr type="tMarg"/>
                <dgm:constr type="bMarg"/>
              </dgm:constrLst>
              <dgm:ruleLst>
                <dgm:rule type="w" val="NaN" fact="0.8" max="NaN"/>
                <dgm:rule type="h" val="NaN" fact="1" max="NaN"/>
                <dgm:rule type="primFontSz" val="5" fact="NaN" max="NaN"/>
              </dgm:ruleLst>
            </dgm:layoutNode>
          </dgm:layoutNode>
        </dgm:forEach>
        <dgm:forEach name="Name10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6">
  <dgm:title val=""/>
  <dgm:desc val=""/>
  <dgm:catLst>
    <dgm:cat type="process" pri="22000"/>
    <dgm:cat type="list" pri="1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/>
    </dgm:varLst>
    <dgm:alg type="lin">
      <dgm:param type="linDir" val="fromT"/>
    </dgm:alg>
    <dgm:shape xmlns:r="http://schemas.openxmlformats.org/officeDocument/2006/relationships" r:blip="">
      <dgm:adjLst/>
    </dgm:shape>
    <dgm:presOf/>
    <dgm:constrLst>
      <dgm:constr type="w" for="ch" forName="linNode" refType="w"/>
      <dgm:constr type="h" for="ch" forName="linNode" refType="h"/>
      <dgm:constr type="h" for="ch" forName="spacing" refType="h" refFor="ch" refForName="linNode" fact="0.1"/>
      <dgm:constr type="primFontSz" for="des" forName="parentShp" op="equ" val="65"/>
      <dgm:constr type="primFontSz" for="des" forName="childShp" op="equ" val="65"/>
    </dgm:constrLst>
    <dgm:ruleLst/>
    <dgm:forEach name="Name1" axis="ch" ptType="node">
      <dgm:layoutNode name="linNode">
        <dgm:choose name="Name2">
          <dgm:if name="Name3" func="var" arg="dir" op="equ" val="norm">
            <dgm:alg type="lin">
              <dgm:param type="linDir" val="fromL"/>
            </dgm:alg>
          </dgm:if>
          <dgm:else name="Name4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hoose name="Name5">
          <dgm:if name="Name6" func="var" arg="dir" op="equ" val="norm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if>
          <dgm:else name="Name7">
            <dgm:constrLst>
              <dgm:constr type="w" for="ch" forName="parentShp" refType="w" fact="0.4"/>
              <dgm:constr type="h" for="ch" forName="parentShp" refType="h"/>
              <dgm:constr type="w" for="ch" forName="childShp" refType="w" fact="0.6"/>
              <dgm:constr type="h" for="ch" forName="childShp" refType="h" refFor="ch" refForName="parentShp"/>
            </dgm:constrLst>
          </dgm:else>
        </dgm:choose>
        <dgm:ruleLst/>
        <dgm:layoutNode name="parentShp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self" ptType="node"/>
          <dgm:constrLst>
            <dgm:constr type="tMarg" refType="primFontSz" fact="0.15"/>
            <dgm:constr type="bMarg" refType="primFontSz" fact="0.15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childShp" styleLbl="bgAccFollowNode1">
          <dgm:varLst>
            <dgm:bulletEnabled val="1"/>
          </dgm:varLst>
          <dgm:alg type="tx">
            <dgm:param type="stBulletLvl" val="1"/>
          </dgm:alg>
          <dgm:choose name="Name8">
            <dgm:if name="Name9" func="var" arg="dir" op="equ" val="norm">
              <dgm:shape xmlns:r="http://schemas.openxmlformats.org/officeDocument/2006/relationships" type="rightArrow" r:blip="" zOrderOff="-2">
                <dgm:adjLst>
                  <dgm:adj idx="1" val="0.75"/>
                </dgm:adjLst>
              </dgm:shape>
            </dgm:if>
            <dgm:else name="Name10">
              <dgm:shape xmlns:r="http://schemas.openxmlformats.org/officeDocument/2006/relationships" rot="180" type="rightArrow" r:blip="" zOrderOff="-2">
                <dgm:adjLst>
                  <dgm:adj idx="1" val="0.75"/>
                </dgm:adjLst>
              </dgm:shape>
            </dgm:else>
          </dgm:choose>
          <dgm:presOf axis="des" ptType="node"/>
          <dgm:constrLst>
            <dgm:constr type="secFontSz" refType="primFontSz"/>
            <dgm:constr type="tMarg" refType="primFontSz" fact="0.05"/>
            <dgm:constr type="bMarg" refType="primFontSz" fact="0.05"/>
            <dgm:constr type="lMarg" refType="primFontSz" fact="0.05"/>
            <dgm:constr type="rMarg" refType="primFontSz" fact="0.05"/>
          </dgm:constrLst>
          <dgm:ruleLst>
            <dgm:rule type="primFontSz" val="5" fact="NaN" max="NaN"/>
          </dgm:ruleLst>
        </dgm:layoutNode>
      </dgm:layoutNode>
      <dgm:forEach name="Name11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6400" cy="498395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2"/>
            <a:ext cx="2946400" cy="498395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r">
              <a:defRPr sz="1200"/>
            </a:lvl1pPr>
          </a:lstStyle>
          <a:p>
            <a:fld id="{0D5DB846-C8F0-4091-BD16-08646E085F75}" type="datetimeFigureOut">
              <a:rPr lang="en-GB" smtClean="0"/>
              <a:t>27/09/2020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28244"/>
            <a:ext cx="2946400" cy="498395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8244"/>
            <a:ext cx="2946400" cy="498395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r">
              <a:defRPr sz="1200"/>
            </a:lvl1pPr>
          </a:lstStyle>
          <a:p>
            <a:fld id="{73438166-161E-435C-BDFA-A8725976F69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261240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2"/>
            <a:ext cx="2945659" cy="498055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2"/>
            <a:ext cx="2945659" cy="498055"/>
          </a:xfrm>
          <a:prstGeom prst="rect">
            <a:avLst/>
          </a:prstGeom>
        </p:spPr>
        <p:txBody>
          <a:bodyPr vert="horz" lIns="91435" tIns="45717" rIns="91435" bIns="45717" rtlCol="0"/>
          <a:lstStyle>
            <a:lvl1pPr algn="r">
              <a:defRPr sz="1200"/>
            </a:lvl1pPr>
          </a:lstStyle>
          <a:p>
            <a:fld id="{B573F182-0F45-470F-913F-3F3F5B558402}" type="datetimeFigureOut">
              <a:rPr lang="en-GB" smtClean="0"/>
              <a:t>27/09/2020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20688" y="1241425"/>
            <a:ext cx="59563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5" tIns="45717" rIns="91435" bIns="45717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6"/>
            <a:ext cx="5438140" cy="3908614"/>
          </a:xfrm>
          <a:prstGeom prst="rect">
            <a:avLst/>
          </a:prstGeom>
        </p:spPr>
        <p:txBody>
          <a:bodyPr vert="horz" lIns="91435" tIns="45717" rIns="91435" bIns="4571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8054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28584"/>
            <a:ext cx="2945659" cy="498054"/>
          </a:xfrm>
          <a:prstGeom prst="rect">
            <a:avLst/>
          </a:prstGeom>
        </p:spPr>
        <p:txBody>
          <a:bodyPr vert="horz" lIns="91435" tIns="45717" rIns="91435" bIns="45717" rtlCol="0" anchor="b"/>
          <a:lstStyle>
            <a:lvl1pPr algn="r">
              <a:defRPr sz="1200"/>
            </a:lvl1pPr>
          </a:lstStyle>
          <a:p>
            <a:fld id="{98C3BDA0-A77D-44F0-8AF4-CE28269FF24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091702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3BDA0-A77D-44F0-8AF4-CE28269FF248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70681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3BDA0-A77D-44F0-8AF4-CE28269FF248}" type="slidenum">
              <a:rPr lang="en-GB" smtClean="0"/>
              <a:t>20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15741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3BDA0-A77D-44F0-8AF4-CE28269FF248}" type="slidenum">
              <a:rPr lang="en-GB" smtClean="0"/>
              <a:t>23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5722780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3BDA0-A77D-44F0-8AF4-CE28269FF248}" type="slidenum">
              <a:rPr lang="en-GB" smtClean="0"/>
              <a:t>24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693757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3BDA0-A77D-44F0-8AF4-CE28269FF248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20218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3BDA0-A77D-44F0-8AF4-CE28269FF248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017321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8C3BDA0-A77D-44F0-8AF4-CE28269FF248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911001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3BDA0-A77D-44F0-8AF4-CE28269FF248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49534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3BDA0-A77D-44F0-8AF4-CE28269FF248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4430946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3BDA0-A77D-44F0-8AF4-CE28269FF248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26733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3BDA0-A77D-44F0-8AF4-CE28269FF248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881069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8C3BDA0-A77D-44F0-8AF4-CE28269FF248}" type="slidenum">
              <a:rPr lang="en-GB" smtClean="0"/>
              <a:t>19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141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7D261-E666-4EE6-86E3-9C5F9141FAC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F4690F-991B-4372-AB20-9BC3FEFA60C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DD1181-52AF-4826-8C07-95B937DA8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31F5-C88B-4494-B599-1C805344F6BF}" type="datetimeFigureOut">
              <a:rPr lang="en-GB" smtClean="0"/>
              <a:t>27/09/2020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9A30D8F-AED6-47FC-9328-6B75595122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F84AC8-96D1-4D60-8B78-DE344ADE5B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7EED-C459-43A4-BD1C-6D8D68E57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144839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EE29A5-BC4A-4995-974F-2F15D682EB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F2C8593-DADA-4C65-ACEC-EAD77801F5B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8E5C1D-B82B-4742-B8EE-4340A01CDF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31F5-C88B-4494-B599-1C805344F6BF}" type="datetimeFigureOut">
              <a:rPr lang="en-GB" smtClean="0"/>
              <a:t>27/09/2020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E318463-AF8A-4339-90B2-F12825CC32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5C7B2D-2EE4-4881-8A56-B14F51AB7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7EED-C459-43A4-BD1C-6D8D68E57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01938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3AA3226-DBB6-400C-AC37-E04980DC394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9C25A59-9BE4-4112-913D-5843505B780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FB2D5-D2B6-40CC-9EFF-26BC432252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31F5-C88B-4494-B599-1C805344F6BF}" type="datetimeFigureOut">
              <a:rPr lang="en-GB" smtClean="0"/>
              <a:t>27/09/2020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439E981-834E-4F98-B643-D0BC28F3B63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A50B99-4C7D-43BD-AB9C-DA554DCF60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7EED-C459-43A4-BD1C-6D8D68E57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3343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EC639B-330E-4525-AF42-34D675D361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B7CD82-12B5-4AA6-922B-59AA173935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D3C471-5543-42FE-B5B7-7F7425A8487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31F5-C88B-4494-B599-1C805344F6BF}" type="datetimeFigureOut">
              <a:rPr lang="en-GB" smtClean="0"/>
              <a:t>27/09/2020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3E0B3C-3739-4D19-9134-CB81BD98B3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FA65B-A852-4CC9-B168-8683C96C7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7EED-C459-43A4-BD1C-6D8D68E57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37050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538320-7793-418E-ADC9-F2774DE625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95BA509-2D1D-4615-92AB-80607CA783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6F5C0F-E495-4222-BE43-9C9F092EDA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31F5-C88B-4494-B599-1C805344F6BF}" type="datetimeFigureOut">
              <a:rPr lang="en-GB" smtClean="0"/>
              <a:t>27/09/2020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5722FC-AC55-45A0-9FC4-4FDAC6A93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9A4AAE-23F6-4B87-B51D-36FA0FB099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7EED-C459-43A4-BD1C-6D8D68E57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12717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3F2B74-D6A6-45F7-8B24-E21C02DFC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A4309F-BA25-4F0B-B81B-A3EACF42829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1406C24-8494-40CC-BD92-6446886EB0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06BCF5-6BE3-42AB-BB74-0B9F46B7E2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31F5-C88B-4494-B599-1C805344F6BF}" type="datetimeFigureOut">
              <a:rPr lang="en-GB" smtClean="0"/>
              <a:t>27/09/2020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C9F073-C01B-4E09-A438-2EEC4E52B6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834AC78-B6A6-4C31-8C36-CF452C4038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7EED-C459-43A4-BD1C-6D8D68E57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08145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5FBEA-1EF0-4D99-8ACB-AE2FF30352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2FD992-4FD3-45F2-8737-3E6A2896D28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900215-9425-4482-A98A-395BB9C0D16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6B029D9-54FC-4222-A55C-44142BE8B0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7937A7D-5E9F-4BBE-A554-5EAFB9C88F6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A764F4C-37F4-4529-8BAC-6D809DBDD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31F5-C88B-4494-B599-1C805344F6BF}" type="datetimeFigureOut">
              <a:rPr lang="en-GB" smtClean="0"/>
              <a:t>27/09/2020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690973BA-ADD8-4FD6-988B-D1B3CC44E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F97EFF0-119D-4570-9DD6-E3A2AF58D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7EED-C459-43A4-BD1C-6D8D68E57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90799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330D19-FF68-479F-A5AE-42E4C01171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CB0761-5021-4933-8FE3-9D699E937A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31F5-C88B-4494-B599-1C805344F6BF}" type="datetimeFigureOut">
              <a:rPr lang="en-GB" smtClean="0"/>
              <a:t>27/09/2020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81AC6E7-D9EA-4DE8-9EE5-B2FCA770D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FF1BA0D2-3EA4-47AB-9769-C666C6BD6F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7EED-C459-43A4-BD1C-6D8D68E57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80413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2EA754F-9BC9-40E4-9FE6-FD88667F0A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31F5-C88B-4494-B599-1C805344F6BF}" type="datetimeFigureOut">
              <a:rPr lang="en-GB" smtClean="0"/>
              <a:t>27/09/2020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868BBDC-1DF3-43E9-8A9D-B309BE6E73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5D5439-9101-45B9-8258-C9F5C4463E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7EED-C459-43A4-BD1C-6D8D68E57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77404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B92791-6CB1-4817-8D2C-90C030BD00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B460A-FA29-47FC-90FE-8FF2054D6B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361C32-6EB9-42E8-8F76-A1E5D4BAEF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0408C48-598A-41E1-A009-EECD8A168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31F5-C88B-4494-B599-1C805344F6BF}" type="datetimeFigureOut">
              <a:rPr lang="en-GB" smtClean="0"/>
              <a:t>27/09/2020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82735D9-39B0-49AD-81FC-04315E5AC0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3766BB-82E1-4871-988C-107A858580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7EED-C459-43A4-BD1C-6D8D68E57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3571344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4462D5-07E9-48E9-8531-E9469ED5D4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4D27E3D-A716-4826-8E55-333E33CF08F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1BAA29-A613-430D-A569-ED67C21094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980CBA-4206-4FF3-A737-1F6F98F06F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6931F5-C88B-4494-B599-1C805344F6BF}" type="datetimeFigureOut">
              <a:rPr lang="en-GB" smtClean="0"/>
              <a:t>27/09/2020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152AD8-7721-46A1-A121-DAA1383680D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9D8CEC9-EFBE-45B7-BBE2-C6D0EB6A0B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DE7EED-C459-43A4-BD1C-6D8D68E57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10540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4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672B0D5F-5CD3-4A57-AD15-B0E2A9DDB66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1E48FFA-C2FF-4932-9317-136BD9564A7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1A1B99D-AF14-4E0F-8B07-1FC8FBEF08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6931F5-C88B-4494-B599-1C805344F6BF}" type="datetimeFigureOut">
              <a:rPr lang="en-GB" smtClean="0"/>
              <a:t>27/09/2020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B83FB4E-69D7-49D5-9734-B67EC459E98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6712E8D-99E7-4A14-87B5-722A8793559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DE7EED-C459-43A4-BD1C-6D8D68E57ED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4356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7" Type="http://schemas.openxmlformats.org/officeDocument/2006/relationships/image" Target="../media/image1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9.jpe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6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image" Target="../media/image4.jpeg"/><Relationship Id="rId7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10" Type="http://schemas.openxmlformats.org/officeDocument/2006/relationships/image" Target="../media/image11.jpeg"/><Relationship Id="rId4" Type="http://schemas.openxmlformats.org/officeDocument/2006/relationships/image" Target="../media/image5.jpeg"/><Relationship Id="rId9" Type="http://schemas.openxmlformats.org/officeDocument/2006/relationships/image" Target="../media/image10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476" y="56884"/>
            <a:ext cx="3147874" cy="2588662"/>
          </a:xfrm>
        </p:spPr>
        <p:txBody>
          <a:bodyPr>
            <a:normAutofit/>
          </a:bodyPr>
          <a:lstStyle/>
          <a:p>
            <a:r>
              <a:rPr lang="en-GB"/>
              <a:t>Diversity can take many forms</a:t>
            </a: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0548124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8951650" y="56884"/>
            <a:ext cx="3147874" cy="49723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en-GB"/>
              <a:t>How can you promote diversity?</a:t>
            </a:r>
          </a:p>
          <a:p>
            <a:pPr algn="r"/>
            <a:endParaRPr lang="en-GB"/>
          </a:p>
          <a:p>
            <a:pPr algn="r"/>
            <a:r>
              <a:rPr lang="en-GB"/>
              <a:t>Give an example for each</a:t>
            </a:r>
          </a:p>
        </p:txBody>
      </p:sp>
      <p:pic>
        <p:nvPicPr>
          <p:cNvPr id="26" name="Picture 25" descr="A close up of a sign&#10;&#10;Description automatically generated">
            <a:extLst>
              <a:ext uri="{FF2B5EF4-FFF2-40B4-BE49-F238E27FC236}">
                <a16:creationId xmlns:a16="http://schemas.microsoft.com/office/drawing/2014/main" id="{01D448F1-7704-4735-B1A0-4BF937E79FD9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7302" t="8453" r="15673" b="13372"/>
          <a:stretch/>
        </p:blipFill>
        <p:spPr>
          <a:xfrm>
            <a:off x="96168" y="3933376"/>
            <a:ext cx="3414312" cy="2836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97383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Diagram 6">
            <a:extLst>
              <a:ext uri="{FF2B5EF4-FFF2-40B4-BE49-F238E27FC236}">
                <a16:creationId xmlns:a16="http://schemas.microsoft.com/office/drawing/2014/main" id="{59A64DE7-373E-41DA-A7A8-EBFF40807FA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36504176"/>
              </p:ext>
            </p:extLst>
          </p:nvPr>
        </p:nvGraphicFramePr>
        <p:xfrm>
          <a:off x="159798" y="142044"/>
          <a:ext cx="12032202" cy="66404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B19A4437-4242-4FBD-985A-098E040A49C6}"/>
              </a:ext>
            </a:extLst>
          </p:cNvPr>
          <p:cNvSpPr txBox="1"/>
          <p:nvPr/>
        </p:nvSpPr>
        <p:spPr>
          <a:xfrm>
            <a:off x="3435658" y="2433595"/>
            <a:ext cx="1233997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/>
              <a:t>Early years’ values of care</a:t>
            </a:r>
          </a:p>
        </p:txBody>
      </p:sp>
      <p:pic>
        <p:nvPicPr>
          <p:cNvPr id="10" name="Picture 16" descr="Image result for welfare of the child is paramount uk">
            <a:extLst>
              <a:ext uri="{FF2B5EF4-FFF2-40B4-BE49-F238E27FC236}">
                <a16:creationId xmlns:a16="http://schemas.microsoft.com/office/drawing/2014/main" id="{1E941ECA-C862-4E00-AF0F-26D7A674ADD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01746" y="1917577"/>
            <a:ext cx="1765383" cy="1163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671179BE-BABD-40BA-A59C-853BF07AF6B2}"/>
              </a:ext>
            </a:extLst>
          </p:cNvPr>
          <p:cNvSpPr txBox="1"/>
          <p:nvPr/>
        </p:nvSpPr>
        <p:spPr>
          <a:xfrm>
            <a:off x="0" y="6279418"/>
            <a:ext cx="4058653" cy="523220"/>
          </a:xfrm>
          <a:prstGeom prst="rect">
            <a:avLst/>
          </a:prstGeom>
          <a:noFill/>
          <a:ln w="44450">
            <a:noFill/>
          </a:ln>
        </p:spPr>
        <p:txBody>
          <a:bodyPr wrap="square" rtlCol="0">
            <a:spAutoFit/>
          </a:bodyPr>
          <a:lstStyle/>
          <a:p>
            <a:r>
              <a:rPr lang="en-GB" sz="2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Design a poster</a:t>
            </a:r>
            <a:endParaRPr lang="en-GB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5383453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D6BFB02-8B24-4299-A54E-BD71FE385054}"/>
              </a:ext>
            </a:extLst>
          </p:cNvPr>
          <p:cNvSpPr txBox="1"/>
          <p:nvPr/>
        </p:nvSpPr>
        <p:spPr>
          <a:xfrm>
            <a:off x="0" y="6457890"/>
            <a:ext cx="5325979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>
                <a:latin typeface="Arial Rounded MT Bold" panose="020F0704030504030204" pitchFamily="34" charset="0"/>
                <a:cs typeface="Aharoni" panose="02010803020104030203" pitchFamily="2" charset="-79"/>
              </a:rPr>
              <a:t>OCR Cambridge National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35B84C-7927-4B90-828D-CE946005C21C}"/>
              </a:ext>
            </a:extLst>
          </p:cNvPr>
          <p:cNvSpPr txBox="1"/>
          <p:nvPr/>
        </p:nvSpPr>
        <p:spPr>
          <a:xfrm>
            <a:off x="5325979" y="6457890"/>
            <a:ext cx="6866021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GB" sz="2000" b="1">
                <a:latin typeface="Aharoni" panose="02010803020104030203" pitchFamily="2" charset="-79"/>
                <a:cs typeface="Aharoni" panose="02010803020104030203" pitchFamily="2" charset="-79"/>
              </a:rPr>
              <a:t>	</a:t>
            </a:r>
            <a:r>
              <a:rPr lang="en-GB" sz="2000" b="1">
                <a:latin typeface="Arial Rounded MT Bold" panose="020F0704030504030204" pitchFamily="34" charset="0"/>
                <a:cs typeface="Aharoni" panose="02010803020104030203" pitchFamily="2" charset="-79"/>
              </a:rPr>
              <a:t>Health &amp; Social Care Level 1/2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B59543-8767-470A-8582-91DEDC1F20E1}"/>
              </a:ext>
            </a:extLst>
          </p:cNvPr>
          <p:cNvSpPr txBox="1"/>
          <p:nvPr/>
        </p:nvSpPr>
        <p:spPr>
          <a:xfrm>
            <a:off x="102398" y="680290"/>
            <a:ext cx="11855116" cy="707886"/>
          </a:xfrm>
          <a:prstGeom prst="rect">
            <a:avLst/>
          </a:prstGeom>
          <a:noFill/>
          <a:ln w="44450">
            <a:solidFill>
              <a:schemeClr val="bg1"/>
            </a:solidFill>
            <a:beve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000" b="1" u="sng">
                <a:latin typeface="Arial Rounded MT Bold"/>
              </a:rPr>
              <a:t>Do it Now! Activity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496791-C141-4456-9215-A15B87845001}"/>
              </a:ext>
            </a:extLst>
          </p:cNvPr>
          <p:cNvSpPr txBox="1"/>
          <p:nvPr/>
        </p:nvSpPr>
        <p:spPr>
          <a:xfrm>
            <a:off x="112294" y="2184240"/>
            <a:ext cx="5737333" cy="3477875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14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GB" sz="2000">
                <a:solidFill>
                  <a:srgbClr val="FF0000"/>
                </a:solidFill>
                <a:latin typeface="Arial Rounded MT Bold" panose="020F0704030504030204" pitchFamily="34" charset="0"/>
              </a:rPr>
              <a:t>Whiteboards at the ready</a:t>
            </a:r>
            <a:r>
              <a:rPr lang="en-GB" sz="2000" b="1">
                <a:solidFill>
                  <a:srgbClr val="FF0000"/>
                </a:solidFill>
                <a:latin typeface="Arial Rounded MT Bold" panose="020F0704030504030204" pitchFamily="34" charset="0"/>
              </a:rPr>
              <a:t>!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316525-3A26-4A35-9981-F46862FD1DA1}"/>
              </a:ext>
            </a:extLst>
          </p:cNvPr>
          <p:cNvSpPr txBox="1"/>
          <p:nvPr/>
        </p:nvSpPr>
        <p:spPr>
          <a:xfrm>
            <a:off x="6272462" y="2184240"/>
            <a:ext cx="5694948" cy="3477875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GB" sz="2400">
                <a:solidFill>
                  <a:srgbClr val="FF0000"/>
                </a:solidFill>
                <a:latin typeface="Arial Rounded MT Bold" panose="020F0704030504030204" pitchFamily="34" charset="0"/>
              </a:rPr>
              <a:t>Exam Question</a:t>
            </a:r>
          </a:p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GB" sz="2400">
                <a:solidFill>
                  <a:srgbClr val="FF0000"/>
                </a:solidFill>
                <a:latin typeface="Arial Rounded MT Bold" panose="020F0704030504030204" pitchFamily="34" charset="0"/>
              </a:rPr>
              <a:t>Multiple choice</a:t>
            </a:r>
          </a:p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80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556E24A-B145-40B0-84C0-5701CE8BCA99}"/>
              </a:ext>
            </a:extLst>
          </p:cNvPr>
          <p:cNvSpPr txBox="1"/>
          <p:nvPr/>
        </p:nvSpPr>
        <p:spPr>
          <a:xfrm>
            <a:off x="7348756" y="0"/>
            <a:ext cx="4618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2137D2A-EA6C-4D5B-9513-F4028DFBB7B2}" type="datetime4">
              <a:rPr lang="en-GB" sz="2800" b="1" smtClean="0">
                <a:latin typeface="Arial Rounded MT Bold" panose="020F0704030504030204" pitchFamily="34" charset="0"/>
              </a:rPr>
              <a:pPr algn="r"/>
              <a:t>27 September 2020</a:t>
            </a:fld>
            <a:endParaRPr lang="en-GB" sz="2800" b="1">
              <a:latin typeface="Arial Rounded MT Bold" panose="020F0704030504030204" pitchFamily="34" charset="0"/>
            </a:endParaRPr>
          </a:p>
        </p:txBody>
      </p:sp>
      <p:pic>
        <p:nvPicPr>
          <p:cNvPr id="2" name="Picture 1" descr="A close up of a sign&#10;&#10;Description automatically generated">
            <a:extLst>
              <a:ext uri="{FF2B5EF4-FFF2-40B4-BE49-F238E27FC236}">
                <a16:creationId xmlns:a16="http://schemas.microsoft.com/office/drawing/2014/main" id="{D1A4A9C1-763F-4346-ACD5-6527177F1FA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302" t="8453" r="15673" b="13372"/>
          <a:stretch/>
        </p:blipFill>
        <p:spPr>
          <a:xfrm>
            <a:off x="1168829" y="2183951"/>
            <a:ext cx="3414312" cy="2836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26321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D6BFB02-8B24-4299-A54E-BD71FE385054}"/>
              </a:ext>
            </a:extLst>
          </p:cNvPr>
          <p:cNvSpPr txBox="1"/>
          <p:nvPr/>
        </p:nvSpPr>
        <p:spPr>
          <a:xfrm>
            <a:off x="0" y="6457890"/>
            <a:ext cx="5325979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>
                <a:latin typeface="Arial Rounded MT Bold" panose="020F0704030504030204" pitchFamily="34" charset="0"/>
                <a:cs typeface="Aharoni" panose="02010803020104030203" pitchFamily="2" charset="-79"/>
              </a:rPr>
              <a:t>OCR Cambridge National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35B84C-7927-4B90-828D-CE946005C21C}"/>
              </a:ext>
            </a:extLst>
          </p:cNvPr>
          <p:cNvSpPr txBox="1"/>
          <p:nvPr/>
        </p:nvSpPr>
        <p:spPr>
          <a:xfrm>
            <a:off x="5325979" y="6457890"/>
            <a:ext cx="6866021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GB" sz="2000" b="1">
                <a:latin typeface="Aharoni" panose="02010803020104030203" pitchFamily="2" charset="-79"/>
                <a:cs typeface="Aharoni" panose="02010803020104030203" pitchFamily="2" charset="-79"/>
              </a:rPr>
              <a:t>	</a:t>
            </a:r>
            <a:r>
              <a:rPr lang="en-GB" sz="2000" b="1">
                <a:latin typeface="Arial Rounded MT Bold" panose="020F0704030504030204" pitchFamily="34" charset="0"/>
                <a:cs typeface="Aharoni" panose="02010803020104030203" pitchFamily="2" charset="-79"/>
              </a:rPr>
              <a:t>Health &amp; Social Care Level 1/2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620052-ADF4-4C4C-A9F8-C7A33B5D80E7}"/>
              </a:ext>
            </a:extLst>
          </p:cNvPr>
          <p:cNvSpPr txBox="1"/>
          <p:nvPr/>
        </p:nvSpPr>
        <p:spPr>
          <a:xfrm>
            <a:off x="0" y="0"/>
            <a:ext cx="2424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>
                <a:latin typeface="Arial Rounded MT Bold" panose="020F0704030504030204" pitchFamily="34" charset="0"/>
              </a:rPr>
              <a:t>RO21 – LO2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23129B-E6D9-4FBF-8D30-80F5D6212042}"/>
              </a:ext>
            </a:extLst>
          </p:cNvPr>
          <p:cNvSpPr txBox="1"/>
          <p:nvPr/>
        </p:nvSpPr>
        <p:spPr>
          <a:xfrm>
            <a:off x="1791476" y="529120"/>
            <a:ext cx="10175933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>
                <a:latin typeface="Arial Rounded MT Bold" panose="020F0704030504030204" pitchFamily="34" charset="0"/>
              </a:rPr>
              <a:t>Essential values of care for use with individuals in care settings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B59543-8767-470A-8582-91DEDC1F20E1}"/>
              </a:ext>
            </a:extLst>
          </p:cNvPr>
          <p:cNvSpPr txBox="1"/>
          <p:nvPr/>
        </p:nvSpPr>
        <p:spPr>
          <a:xfrm>
            <a:off x="1791476" y="1048559"/>
            <a:ext cx="10175933" cy="800219"/>
          </a:xfrm>
          <a:prstGeom prst="rect">
            <a:avLst/>
          </a:prstGeom>
          <a:noFill/>
          <a:ln w="44450">
            <a:solidFill>
              <a:schemeClr val="bg1"/>
            </a:solidFill>
            <a:beve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u="sng">
                <a:latin typeface="Arial Rounded MT Bold" panose="020F0704030504030204" pitchFamily="34" charset="0"/>
              </a:rPr>
              <a:t>Lesson title</a:t>
            </a:r>
          </a:p>
          <a:p>
            <a:pPr algn="ctr"/>
            <a:r>
              <a:rPr lang="en-GB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Rockwell" panose="02060603020205020403" pitchFamily="18" charset="0"/>
              </a:rPr>
              <a:t>Understand the importance of the values of care and how they are applied </a:t>
            </a:r>
            <a:endParaRPr lang="en-GB" sz="2800" b="1" u="sng">
              <a:latin typeface="Arial Rounded MT Bold" panose="020F07040305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496791-C141-4456-9215-A15B87845001}"/>
              </a:ext>
            </a:extLst>
          </p:cNvPr>
          <p:cNvSpPr txBox="1"/>
          <p:nvPr/>
        </p:nvSpPr>
        <p:spPr>
          <a:xfrm>
            <a:off x="142364" y="2160638"/>
            <a:ext cx="5737333" cy="400110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>
                <a:solidFill>
                  <a:srgbClr val="FF0000"/>
                </a:solidFill>
                <a:latin typeface="Arial Rounded MT Bold" panose="020F0704030504030204" pitchFamily="34" charset="0"/>
              </a:rPr>
              <a:t>Learning Intent – LO2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316525-3A26-4A35-9981-F46862FD1DA1}"/>
              </a:ext>
            </a:extLst>
          </p:cNvPr>
          <p:cNvSpPr txBox="1"/>
          <p:nvPr/>
        </p:nvSpPr>
        <p:spPr>
          <a:xfrm>
            <a:off x="6293655" y="2175066"/>
            <a:ext cx="5694948" cy="400110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>
                <a:solidFill>
                  <a:srgbClr val="FF0000"/>
                </a:solidFill>
                <a:latin typeface="Arial Rounded MT Bold" panose="020F0704030504030204" pitchFamily="34" charset="0"/>
              </a:rPr>
              <a:t>Success Criteria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A8ADA0-22FB-428A-86EB-F1FB8B5AED4B}"/>
              </a:ext>
            </a:extLst>
          </p:cNvPr>
          <p:cNvSpPr txBox="1"/>
          <p:nvPr/>
        </p:nvSpPr>
        <p:spPr>
          <a:xfrm>
            <a:off x="6293655" y="2675610"/>
            <a:ext cx="5694948" cy="3267561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 why applying the care values are important:</a:t>
            </a:r>
            <a:endParaRPr lang="en-GB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ensure standardisation of care (e.g. all children receiving the appropriate care and attention) </a:t>
            </a:r>
            <a:endParaRPr lang="en-GB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improve the quality of care (e.g. all hospital patients feeling safe) </a:t>
            </a:r>
            <a:endParaRPr lang="en-GB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provide clear guidelines to inform and improve practice </a:t>
            </a:r>
            <a:endParaRPr lang="en-GB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en-GB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to maintain or improve quality of life</a:t>
            </a:r>
          </a:p>
          <a:p>
            <a:pPr lvl="0"/>
            <a:r>
              <a:rPr lang="en-GB">
                <a:latin typeface="Calibri" panose="020F0502020204030204" pitchFamily="34" charset="0"/>
                <a:ea typeface="Times New Roman" panose="02020603050405020304" pitchFamily="18" charset="0"/>
              </a:rPr>
              <a:t>To know examples of reflective practice for: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GB">
                <a:latin typeface="Calibri" panose="020F0502020204030204" pitchFamily="34" charset="0"/>
                <a:ea typeface="Times New Roman" panose="02020603050405020304" pitchFamily="18" charset="0"/>
              </a:rPr>
              <a:t> an early years’ worker</a:t>
            </a:r>
          </a:p>
          <a:p>
            <a:pPr lvl="0">
              <a:buFont typeface="Arial" panose="020B0604020202020204" pitchFamily="34" charset="0"/>
              <a:buChar char="•"/>
            </a:pPr>
            <a:r>
              <a:rPr lang="en-GB" sz="180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 care workers in a GP surgery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217492-D154-4B95-95EC-E8A6AD3D1546}"/>
              </a:ext>
            </a:extLst>
          </p:cNvPr>
          <p:cNvSpPr txBox="1"/>
          <p:nvPr/>
        </p:nvSpPr>
        <p:spPr>
          <a:xfrm>
            <a:off x="161014" y="2675610"/>
            <a:ext cx="5737332" cy="1200329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 the importance of applying the values of care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40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 what a reflective practitioner is</a:t>
            </a:r>
            <a:endParaRPr lang="en-GB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0" name="Table 20">
            <a:extLst>
              <a:ext uri="{FF2B5EF4-FFF2-40B4-BE49-F238E27FC236}">
                <a16:creationId xmlns:a16="http://schemas.microsoft.com/office/drawing/2014/main" id="{F741B7A7-D3B4-4C96-B390-545956D1BA39}"/>
              </a:ext>
            </a:extLst>
          </p:cNvPr>
          <p:cNvGraphicFramePr>
            <a:graphicFrameLocks noGrp="1"/>
          </p:cNvGraphicFramePr>
          <p:nvPr/>
        </p:nvGraphicFramePr>
        <p:xfrm>
          <a:off x="6272463" y="5986616"/>
          <a:ext cx="573733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2444">
                  <a:extLst>
                    <a:ext uri="{9D8B030D-6E8A-4147-A177-3AD203B41FA5}">
                      <a16:colId xmlns:a16="http://schemas.microsoft.com/office/drawing/2014/main" val="342848350"/>
                    </a:ext>
                  </a:extLst>
                </a:gridCol>
                <a:gridCol w="1912444">
                  <a:extLst>
                    <a:ext uri="{9D8B030D-6E8A-4147-A177-3AD203B41FA5}">
                      <a16:colId xmlns:a16="http://schemas.microsoft.com/office/drawing/2014/main" val="679605242"/>
                    </a:ext>
                  </a:extLst>
                </a:gridCol>
                <a:gridCol w="1912444">
                  <a:extLst>
                    <a:ext uri="{9D8B030D-6E8A-4147-A177-3AD203B41FA5}">
                      <a16:colId xmlns:a16="http://schemas.microsoft.com/office/drawing/2014/main" val="1650277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MB1 - Basic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MB2 - Sound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MB3 - Thorough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403974"/>
                  </a:ext>
                </a:extLst>
              </a:tr>
            </a:tbl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1556E24A-B145-40B0-84C0-5701CE8BCA99}"/>
              </a:ext>
            </a:extLst>
          </p:cNvPr>
          <p:cNvSpPr txBox="1"/>
          <p:nvPr/>
        </p:nvSpPr>
        <p:spPr>
          <a:xfrm>
            <a:off x="7348756" y="0"/>
            <a:ext cx="4618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2137D2A-EA6C-4D5B-9513-F4028DFBB7B2}" type="datetime4">
              <a:rPr lang="en-GB" sz="2800" b="1" smtClean="0">
                <a:latin typeface="Arial Rounded MT Bold" panose="020F0704030504030204" pitchFamily="34" charset="0"/>
              </a:rPr>
              <a:pPr algn="r"/>
              <a:t>27 September 2020</a:t>
            </a:fld>
            <a:endParaRPr lang="en-GB" sz="2800" b="1">
              <a:latin typeface="Arial Rounded MT Bold" panose="020F0704030504030204" pitchFamily="34" charset="0"/>
            </a:endParaRPr>
          </a:p>
        </p:txBody>
      </p:sp>
      <p:pic>
        <p:nvPicPr>
          <p:cNvPr id="2050" name="Picture 2" descr="Transparent Mission Icon Png - Mission And Vision And Values Icon Png, Png  Download - kindpng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30" y="523220"/>
            <a:ext cx="1470035" cy="1538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049968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E8E790-931E-4AD9-939C-3E3786A2EC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5135" y="161026"/>
            <a:ext cx="10760439" cy="447586"/>
          </a:xfrm>
        </p:spPr>
        <p:txBody>
          <a:bodyPr>
            <a:noAutofit/>
          </a:bodyPr>
          <a:lstStyle/>
          <a:p>
            <a:pPr algn="ctr"/>
            <a:r>
              <a:rPr lang="en-GB" sz="3200" b="1"/>
              <a:t>Importance of applying the values of care in an EY setting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9B4BF9BA-C16C-4AE1-BA63-95E4E2BCEB35}"/>
              </a:ext>
            </a:extLst>
          </p:cNvPr>
          <p:cNvSpPr txBox="1"/>
          <p:nvPr/>
        </p:nvSpPr>
        <p:spPr>
          <a:xfrm>
            <a:off x="282038" y="1566981"/>
            <a:ext cx="2485747" cy="92333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/>
              <a:t>All children receive appropriate care and attention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C4C90C0-75E8-4614-9E1F-CC33EBD38ED7}"/>
              </a:ext>
            </a:extLst>
          </p:cNvPr>
          <p:cNvSpPr txBox="1"/>
          <p:nvPr/>
        </p:nvSpPr>
        <p:spPr>
          <a:xfrm>
            <a:off x="1523528" y="2736232"/>
            <a:ext cx="2485747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/>
              <a:t>All children feel safe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B41930E-F19F-45FE-A6A1-5C54740AEDC9}"/>
              </a:ext>
            </a:extLst>
          </p:cNvPr>
          <p:cNvSpPr txBox="1"/>
          <p:nvPr/>
        </p:nvSpPr>
        <p:spPr>
          <a:xfrm>
            <a:off x="3437105" y="1927170"/>
            <a:ext cx="2485747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/>
              <a:t>Children feel valued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5B1AC36-3862-4D50-B69D-8D9F5E0449FC}"/>
              </a:ext>
            </a:extLst>
          </p:cNvPr>
          <p:cNvSpPr txBox="1"/>
          <p:nvPr/>
        </p:nvSpPr>
        <p:spPr>
          <a:xfrm>
            <a:off x="5922852" y="2593250"/>
            <a:ext cx="2485747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/>
              <a:t>Children are kept safe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6B11D5D-7EC9-476A-BD2B-61AD91CF1934}"/>
              </a:ext>
            </a:extLst>
          </p:cNvPr>
          <p:cNvSpPr txBox="1"/>
          <p:nvPr/>
        </p:nvSpPr>
        <p:spPr>
          <a:xfrm>
            <a:off x="7120669" y="1716423"/>
            <a:ext cx="2485747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/>
              <a:t>Individual needs are met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555634E-3300-46B8-A7AE-556E2381AECE}"/>
              </a:ext>
            </a:extLst>
          </p:cNvPr>
          <p:cNvSpPr txBox="1"/>
          <p:nvPr/>
        </p:nvSpPr>
        <p:spPr>
          <a:xfrm>
            <a:off x="2616480" y="4424122"/>
            <a:ext cx="2485747" cy="92333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/>
              <a:t>Children are given opportunities to support their develop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E14DED04-D2E6-4F0D-A747-8CB0EBC204E9}"/>
              </a:ext>
            </a:extLst>
          </p:cNvPr>
          <p:cNvSpPr txBox="1"/>
          <p:nvPr/>
        </p:nvSpPr>
        <p:spPr>
          <a:xfrm>
            <a:off x="280654" y="3562408"/>
            <a:ext cx="2485747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/>
              <a:t>Children are treated fairly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FEBB27D-4B9A-4C92-834D-296317271C82}"/>
              </a:ext>
            </a:extLst>
          </p:cNvPr>
          <p:cNvSpPr txBox="1"/>
          <p:nvPr/>
        </p:nvSpPr>
        <p:spPr>
          <a:xfrm>
            <a:off x="3921514" y="3347025"/>
            <a:ext cx="2485747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/>
              <a:t>Special needs are provided for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3F8BD7C3-AB97-413E-B1F2-BC61BF13EF57}"/>
              </a:ext>
            </a:extLst>
          </p:cNvPr>
          <p:cNvSpPr txBox="1"/>
          <p:nvPr/>
        </p:nvSpPr>
        <p:spPr>
          <a:xfrm>
            <a:off x="8830644" y="2250785"/>
            <a:ext cx="2485747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/>
              <a:t>Good relationships are promoted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A6BEA182-1A13-40EC-8BE1-7DBA9F73F3E9}"/>
              </a:ext>
            </a:extLst>
          </p:cNvPr>
          <p:cNvSpPr txBox="1"/>
          <p:nvPr/>
        </p:nvSpPr>
        <p:spPr>
          <a:xfrm>
            <a:off x="6913218" y="3193076"/>
            <a:ext cx="2485747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/>
              <a:t>Trust can be established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5B4435A4-66C1-45C6-89E1-7841B9267F9E}"/>
              </a:ext>
            </a:extLst>
          </p:cNvPr>
          <p:cNvSpPr txBox="1"/>
          <p:nvPr/>
        </p:nvSpPr>
        <p:spPr>
          <a:xfrm>
            <a:off x="9246510" y="3693661"/>
            <a:ext cx="2485747" cy="923330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/>
              <a:t>Children have increased self-esteem and confidence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62DDB9C9-2CEC-43E1-AB0E-07B623B9006A}"/>
              </a:ext>
            </a:extLst>
          </p:cNvPr>
          <p:cNvSpPr txBox="1"/>
          <p:nvPr/>
        </p:nvSpPr>
        <p:spPr>
          <a:xfrm>
            <a:off x="8547872" y="4966687"/>
            <a:ext cx="2485747" cy="369332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/>
              <a:t>Children are respected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AD5A8BD-35AF-40B6-8E61-1F2054581694}"/>
              </a:ext>
            </a:extLst>
          </p:cNvPr>
          <p:cNvSpPr txBox="1"/>
          <p:nvPr/>
        </p:nvSpPr>
        <p:spPr>
          <a:xfrm>
            <a:off x="9112892" y="5694679"/>
            <a:ext cx="2485747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/>
              <a:t>Children rights are promoted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1C385ABB-DE21-41DA-A88D-F7F0F50F753C}"/>
              </a:ext>
            </a:extLst>
          </p:cNvPr>
          <p:cNvSpPr txBox="1"/>
          <p:nvPr/>
        </p:nvSpPr>
        <p:spPr>
          <a:xfrm>
            <a:off x="5485885" y="5514665"/>
            <a:ext cx="2485747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/>
              <a:t>Legislation (laws) are followed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B397D11-03BD-4792-96CB-D46010985CE4}"/>
              </a:ext>
            </a:extLst>
          </p:cNvPr>
          <p:cNvSpPr txBox="1"/>
          <p:nvPr/>
        </p:nvSpPr>
        <p:spPr>
          <a:xfrm>
            <a:off x="450714" y="5694849"/>
            <a:ext cx="2485747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/>
              <a:t>Staff who value diversity act as role models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0F88F964-5C3E-4ED3-9476-2C39C836D765}"/>
              </a:ext>
            </a:extLst>
          </p:cNvPr>
          <p:cNvSpPr txBox="1"/>
          <p:nvPr/>
        </p:nvSpPr>
        <p:spPr>
          <a:xfrm>
            <a:off x="6382530" y="4077041"/>
            <a:ext cx="2485747" cy="646331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/>
              <a:t>Children don’t feel stupid or patronised</a:t>
            </a:r>
          </a:p>
        </p:txBody>
      </p:sp>
      <p:sp>
        <p:nvSpPr>
          <p:cNvPr id="19" name="Title 1">
            <a:extLst>
              <a:ext uri="{FF2B5EF4-FFF2-40B4-BE49-F238E27FC236}">
                <a16:creationId xmlns:a16="http://schemas.microsoft.com/office/drawing/2014/main" id="{1B3856AD-0B8B-408E-8E35-C253C198F04B}"/>
              </a:ext>
            </a:extLst>
          </p:cNvPr>
          <p:cNvSpPr txBox="1">
            <a:spLocks/>
          </p:cNvSpPr>
          <p:nvPr/>
        </p:nvSpPr>
        <p:spPr>
          <a:xfrm>
            <a:off x="625135" y="711058"/>
            <a:ext cx="10760439" cy="44758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 sz="3200" b="1">
                <a:solidFill>
                  <a:srgbClr val="FF0000"/>
                </a:solidFill>
              </a:rPr>
              <a:t>Choose 10. How can a care worker achieve this?</a:t>
            </a:r>
          </a:p>
        </p:txBody>
      </p:sp>
    </p:spTree>
    <p:extLst>
      <p:ext uri="{BB962C8B-B14F-4D97-AF65-F5344CB8AC3E}">
        <p14:creationId xmlns:p14="http://schemas.microsoft.com/office/powerpoint/2010/main" val="322978108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0286088-29DE-4C74-AA7E-40A8AD760D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89120" y="187572"/>
            <a:ext cx="10515600" cy="354541"/>
          </a:xfrm>
        </p:spPr>
        <p:txBody>
          <a:bodyPr>
            <a:normAutofit fontScale="90000"/>
          </a:bodyPr>
          <a:lstStyle/>
          <a:p>
            <a:r>
              <a:rPr lang="en-GB"/>
              <a:t>Why it is important to apply the values of care</a:t>
            </a:r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8F17D7B9-6438-45AB-A5BD-D89AB5C59EA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898990372"/>
              </p:ext>
            </p:extLst>
          </p:nvPr>
        </p:nvGraphicFramePr>
        <p:xfrm>
          <a:off x="177553" y="710214"/>
          <a:ext cx="11745158" cy="596021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14D899D8-687C-4967-A077-19A225F28B55}"/>
              </a:ext>
            </a:extLst>
          </p:cNvPr>
          <p:cNvSpPr txBox="1"/>
          <p:nvPr/>
        </p:nvSpPr>
        <p:spPr>
          <a:xfrm>
            <a:off x="4838331" y="2592280"/>
            <a:ext cx="67647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/>
              <a:t>SU should receive appropriate care, attention and treatment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/>
              <a:t>Staff should work to the same high standards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76DF3D8-FF4F-4A6E-BA1E-371D00FBFB23}"/>
              </a:ext>
            </a:extLst>
          </p:cNvPr>
          <p:cNvSpPr txBox="1"/>
          <p:nvPr/>
        </p:nvSpPr>
        <p:spPr>
          <a:xfrm>
            <a:off x="4838331" y="3969633"/>
            <a:ext cx="67647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/>
              <a:t>All individuals feeling safe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/>
              <a:t>Service users’ individual needs are met e.g. adaptations made, care provided, resources made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51C9296-982A-4A67-990D-5C6F155E58E7}"/>
              </a:ext>
            </a:extLst>
          </p:cNvPr>
          <p:cNvSpPr txBox="1"/>
          <p:nvPr/>
        </p:nvSpPr>
        <p:spPr>
          <a:xfrm>
            <a:off x="4838331" y="5570443"/>
            <a:ext cx="6764784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/>
              <a:t>Helping a child fulfil their potential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/>
              <a:t>Providing access for those with mobility problems/communication barriers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/>
              <a:t>Appropriate end of life care in a hospice</a:t>
            </a:r>
          </a:p>
        </p:txBody>
      </p:sp>
      <p:sp>
        <p:nvSpPr>
          <p:cNvPr id="7" name="Arrow: Down 6">
            <a:extLst>
              <a:ext uri="{FF2B5EF4-FFF2-40B4-BE49-F238E27FC236}">
                <a16:creationId xmlns:a16="http://schemas.microsoft.com/office/drawing/2014/main" id="{A5D157E1-028A-4E85-BC15-AC5669EC4876}"/>
              </a:ext>
            </a:extLst>
          </p:cNvPr>
          <p:cNvSpPr/>
          <p:nvPr/>
        </p:nvSpPr>
        <p:spPr>
          <a:xfrm>
            <a:off x="1802168" y="1899822"/>
            <a:ext cx="1269507" cy="692458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Arrow: Down 7">
            <a:extLst>
              <a:ext uri="{FF2B5EF4-FFF2-40B4-BE49-F238E27FC236}">
                <a16:creationId xmlns:a16="http://schemas.microsoft.com/office/drawing/2014/main" id="{55E7B71F-0E04-499A-A3DB-1F8A1516F9C5}"/>
              </a:ext>
            </a:extLst>
          </p:cNvPr>
          <p:cNvSpPr/>
          <p:nvPr/>
        </p:nvSpPr>
        <p:spPr>
          <a:xfrm>
            <a:off x="1802168" y="3506680"/>
            <a:ext cx="1269507" cy="692458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Arrow: Down 8">
            <a:extLst>
              <a:ext uri="{FF2B5EF4-FFF2-40B4-BE49-F238E27FC236}">
                <a16:creationId xmlns:a16="http://schemas.microsoft.com/office/drawing/2014/main" id="{841053A6-2563-4E71-86CF-CD92595BC164}"/>
              </a:ext>
            </a:extLst>
          </p:cNvPr>
          <p:cNvSpPr/>
          <p:nvPr/>
        </p:nvSpPr>
        <p:spPr>
          <a:xfrm>
            <a:off x="1802168" y="4985296"/>
            <a:ext cx="1269507" cy="692458"/>
          </a:xfrm>
          <a:prstGeom prst="down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894625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 animBg="1"/>
      <p:bldP spid="8" grpId="0" animBg="1"/>
      <p:bldP spid="9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883A41CF-98E5-41C4-8320-8D32A31876EA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781668568"/>
              </p:ext>
            </p:extLst>
          </p:nvPr>
        </p:nvGraphicFramePr>
        <p:xfrm>
          <a:off x="133165" y="124287"/>
          <a:ext cx="11887199" cy="66227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003141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3" grpId="0">
        <p:bldAsOne/>
      </p:bldGraphic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1B5BF-0518-48AA-A3B4-4995ADEE1F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Reflective Practice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DF33E4B-5A14-40A4-8482-F02FAF9E91E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GB" sz="4000"/>
              <a:t>There are 4 main aspects for being a reflective practitioner:</a:t>
            </a:r>
          </a:p>
          <a:p>
            <a:pPr lvl="1"/>
            <a:r>
              <a:rPr lang="en-GB" sz="3600"/>
              <a:t>Exploring your training and development needs </a:t>
            </a:r>
          </a:p>
          <a:p>
            <a:pPr lvl="1"/>
            <a:r>
              <a:rPr lang="en-GB" sz="3600"/>
              <a:t>Evaluating specific incidents or activities</a:t>
            </a:r>
          </a:p>
          <a:p>
            <a:pPr lvl="1"/>
            <a:r>
              <a:rPr lang="en-GB" sz="3600"/>
              <a:t>Identifying what might be done better next time to improve</a:t>
            </a:r>
          </a:p>
          <a:p>
            <a:pPr lvl="1"/>
            <a:r>
              <a:rPr lang="en-GB" sz="3600"/>
              <a:t>Identifying what went well</a:t>
            </a:r>
          </a:p>
        </p:txBody>
      </p:sp>
    </p:spTree>
    <p:extLst>
      <p:ext uri="{BB962C8B-B14F-4D97-AF65-F5344CB8AC3E}">
        <p14:creationId xmlns:p14="http://schemas.microsoft.com/office/powerpoint/2010/main" val="19275103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A1B5BF-0518-48AA-A3B4-4995ADEE1F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5107" y="365125"/>
            <a:ext cx="11425561" cy="1325563"/>
          </a:xfrm>
        </p:spPr>
        <p:txBody>
          <a:bodyPr/>
          <a:lstStyle/>
          <a:p>
            <a:r>
              <a:rPr lang="en-GB"/>
              <a:t>Reflective practice for an early years care worker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730F6AE-F1F3-4E6A-AF86-3ECDFFFE7E4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/>
              <a:t>Table 2.2</a:t>
            </a:r>
          </a:p>
        </p:txBody>
      </p:sp>
    </p:spTree>
    <p:extLst>
      <p:ext uri="{BB962C8B-B14F-4D97-AF65-F5344CB8AC3E}">
        <p14:creationId xmlns:p14="http://schemas.microsoft.com/office/powerpoint/2010/main" val="193104821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923BCF2D-FD15-411D-BB63-8161CAD5A583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61512657"/>
              </p:ext>
            </p:extLst>
          </p:nvPr>
        </p:nvGraphicFramePr>
        <p:xfrm>
          <a:off x="241176" y="261492"/>
          <a:ext cx="11709648" cy="633501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27412">
                  <a:extLst>
                    <a:ext uri="{9D8B030D-6E8A-4147-A177-3AD203B41FA5}">
                      <a16:colId xmlns:a16="http://schemas.microsoft.com/office/drawing/2014/main" val="2555139886"/>
                    </a:ext>
                  </a:extLst>
                </a:gridCol>
                <a:gridCol w="2927412">
                  <a:extLst>
                    <a:ext uri="{9D8B030D-6E8A-4147-A177-3AD203B41FA5}">
                      <a16:colId xmlns:a16="http://schemas.microsoft.com/office/drawing/2014/main" val="3710016504"/>
                    </a:ext>
                  </a:extLst>
                </a:gridCol>
                <a:gridCol w="2927412">
                  <a:extLst>
                    <a:ext uri="{9D8B030D-6E8A-4147-A177-3AD203B41FA5}">
                      <a16:colId xmlns:a16="http://schemas.microsoft.com/office/drawing/2014/main" val="861242432"/>
                    </a:ext>
                  </a:extLst>
                </a:gridCol>
                <a:gridCol w="2927412">
                  <a:extLst>
                    <a:ext uri="{9D8B030D-6E8A-4147-A177-3AD203B41FA5}">
                      <a16:colId xmlns:a16="http://schemas.microsoft.com/office/drawing/2014/main" val="2681812931"/>
                    </a:ext>
                  </a:extLst>
                </a:gridCol>
              </a:tblGrid>
              <a:tr h="55405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/>
                        <a:t>Issues for care workers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Which aspect of reflective practice?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Care workers will: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GB"/>
                        <a:t>Impact on daily practice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68858016"/>
                  </a:ext>
                </a:extLst>
              </a:tr>
              <a:tr h="1126554">
                <a:tc>
                  <a:txBody>
                    <a:bodyPr/>
                    <a:lstStyle/>
                    <a:p>
                      <a:r>
                        <a:rPr lang="en-GB"/>
                        <a:t>Patients complain there is no privacy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17404502"/>
                  </a:ext>
                </a:extLst>
              </a:tr>
              <a:tr h="1126554">
                <a:tc>
                  <a:txBody>
                    <a:bodyPr/>
                    <a:lstStyle/>
                    <a:p>
                      <a:r>
                        <a:rPr lang="en-GB"/>
                        <a:t>Staff are impolite; they show lack of respect and parents feel patronised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793007480"/>
                  </a:ext>
                </a:extLst>
              </a:tr>
              <a:tr h="1126554">
                <a:tc>
                  <a:txBody>
                    <a:bodyPr/>
                    <a:lstStyle/>
                    <a:p>
                      <a:r>
                        <a:rPr lang="en-GB"/>
                        <a:t>Lack of access to the GP surgery for patients in wheelchairs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47437183"/>
                  </a:ext>
                </a:extLst>
              </a:tr>
              <a:tr h="112655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/>
                        <a:t>A child has injured themselves during a cut and stick activity</a:t>
                      </a:r>
                    </a:p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99628670"/>
                  </a:ext>
                </a:extLst>
              </a:tr>
              <a:tr h="1126554">
                <a:tc>
                  <a:txBody>
                    <a:bodyPr/>
                    <a:lstStyle/>
                    <a:p>
                      <a:r>
                        <a:rPr lang="en-GB"/>
                        <a:t>Can you think of another example?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444574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5940214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D6BFB02-8B24-4299-A54E-BD71FE385054}"/>
              </a:ext>
            </a:extLst>
          </p:cNvPr>
          <p:cNvSpPr txBox="1"/>
          <p:nvPr/>
        </p:nvSpPr>
        <p:spPr>
          <a:xfrm>
            <a:off x="0" y="6457890"/>
            <a:ext cx="5325979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>
                <a:latin typeface="Arial Rounded MT Bold" panose="020F0704030504030204" pitchFamily="34" charset="0"/>
                <a:cs typeface="Aharoni" panose="02010803020104030203" pitchFamily="2" charset="-79"/>
              </a:rPr>
              <a:t>OCR Cambridge National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35B84C-7927-4B90-828D-CE946005C21C}"/>
              </a:ext>
            </a:extLst>
          </p:cNvPr>
          <p:cNvSpPr txBox="1"/>
          <p:nvPr/>
        </p:nvSpPr>
        <p:spPr>
          <a:xfrm>
            <a:off x="5325979" y="6457890"/>
            <a:ext cx="6866021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GB" sz="2000" b="1">
                <a:latin typeface="Aharoni" panose="02010803020104030203" pitchFamily="2" charset="-79"/>
                <a:cs typeface="Aharoni" panose="02010803020104030203" pitchFamily="2" charset="-79"/>
              </a:rPr>
              <a:t>	</a:t>
            </a:r>
            <a:r>
              <a:rPr lang="en-GB" sz="2000" b="1">
                <a:latin typeface="Arial Rounded MT Bold" panose="020F0704030504030204" pitchFamily="34" charset="0"/>
                <a:cs typeface="Aharoni" panose="02010803020104030203" pitchFamily="2" charset="-79"/>
              </a:rPr>
              <a:t>Health &amp; Social Care Level 1/2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B59543-8767-470A-8582-91DEDC1F20E1}"/>
              </a:ext>
            </a:extLst>
          </p:cNvPr>
          <p:cNvSpPr txBox="1"/>
          <p:nvPr/>
        </p:nvSpPr>
        <p:spPr>
          <a:xfrm>
            <a:off x="102398" y="680290"/>
            <a:ext cx="11855116" cy="707886"/>
          </a:xfrm>
          <a:prstGeom prst="rect">
            <a:avLst/>
          </a:prstGeom>
          <a:noFill/>
          <a:ln w="44450">
            <a:solidFill>
              <a:schemeClr val="bg1"/>
            </a:solidFill>
            <a:beve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000" b="1" u="sng">
                <a:latin typeface="Arial Rounded MT Bold"/>
              </a:rPr>
              <a:t>Do it Now! Activity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496791-C141-4456-9215-A15B87845001}"/>
              </a:ext>
            </a:extLst>
          </p:cNvPr>
          <p:cNvSpPr txBox="1"/>
          <p:nvPr/>
        </p:nvSpPr>
        <p:spPr>
          <a:xfrm>
            <a:off x="112294" y="2184240"/>
            <a:ext cx="5737333" cy="3477875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GB" sz="2000">
                <a:solidFill>
                  <a:srgbClr val="FF0000"/>
                </a:solidFill>
                <a:latin typeface="Arial Rounded MT Bold" panose="020F0704030504030204" pitchFamily="34" charset="0"/>
              </a:rPr>
              <a:t>Whiteboards at the ready</a:t>
            </a:r>
            <a:r>
              <a:rPr lang="en-GB" sz="2000" b="1">
                <a:solidFill>
                  <a:srgbClr val="FF0000"/>
                </a:solidFill>
                <a:latin typeface="Arial Rounded MT Bold" panose="020F0704030504030204" pitchFamily="34" charset="0"/>
              </a:rPr>
              <a:t>!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316525-3A26-4A35-9981-F46862FD1DA1}"/>
              </a:ext>
            </a:extLst>
          </p:cNvPr>
          <p:cNvSpPr txBox="1"/>
          <p:nvPr/>
        </p:nvSpPr>
        <p:spPr>
          <a:xfrm>
            <a:off x="6272462" y="2184240"/>
            <a:ext cx="5694948" cy="3416320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GB" sz="2400">
                <a:solidFill>
                  <a:srgbClr val="FF0000"/>
                </a:solidFill>
                <a:latin typeface="Arial Rounded MT Bold" panose="020F0704030504030204" pitchFamily="34" charset="0"/>
              </a:rPr>
              <a:t>CCCPE</a:t>
            </a:r>
          </a:p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GB" sz="2400">
                <a:solidFill>
                  <a:srgbClr val="FF0000"/>
                </a:solidFill>
                <a:latin typeface="Arial Rounded MT Bold" panose="020F0704030504030204" pitchFamily="34" charset="0"/>
              </a:rPr>
              <a:t>PED MC PIRB</a:t>
            </a:r>
          </a:p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GB" sz="2400">
                <a:solidFill>
                  <a:srgbClr val="FF0000"/>
                </a:solidFill>
                <a:latin typeface="Arial Rounded MT Bold" panose="020F0704030504030204" pitchFamily="34" charset="0"/>
              </a:rPr>
              <a:t>9 protected characteristics?</a:t>
            </a:r>
          </a:p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GB" sz="2400">
                <a:solidFill>
                  <a:srgbClr val="FF0000"/>
                </a:solidFill>
                <a:latin typeface="Arial Rounded MT Bold" panose="020F0704030504030204" pitchFamily="34" charset="0"/>
              </a:rPr>
              <a:t>What do they mean?</a:t>
            </a:r>
          </a:p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556E24A-B145-40B0-84C0-5701CE8BCA99}"/>
              </a:ext>
            </a:extLst>
          </p:cNvPr>
          <p:cNvSpPr txBox="1"/>
          <p:nvPr/>
        </p:nvSpPr>
        <p:spPr>
          <a:xfrm>
            <a:off x="7348756" y="0"/>
            <a:ext cx="4618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2137D2A-EA6C-4D5B-9513-F4028DFBB7B2}" type="datetime4">
              <a:rPr lang="en-GB" sz="2800" b="1" smtClean="0">
                <a:latin typeface="Arial Rounded MT Bold" panose="020F0704030504030204" pitchFamily="34" charset="0"/>
              </a:rPr>
              <a:pPr algn="r"/>
              <a:t>27 September 2020</a:t>
            </a:fld>
            <a:endParaRPr lang="en-GB" sz="2800" b="1">
              <a:latin typeface="Arial Rounded MT Bold" panose="020F0704030504030204" pitchFamily="34" charset="0"/>
            </a:endParaRPr>
          </a:p>
        </p:txBody>
      </p:sp>
      <p:pic>
        <p:nvPicPr>
          <p:cNvPr id="2" name="Picture 1" descr="A close up of a sign&#10;&#10;Description automatically generated">
            <a:extLst>
              <a:ext uri="{FF2B5EF4-FFF2-40B4-BE49-F238E27FC236}">
                <a16:creationId xmlns:a16="http://schemas.microsoft.com/office/drawing/2014/main" id="{D1A4A9C1-763F-4346-ACD5-6527177F1FA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302" t="8453" r="15673" b="13372"/>
          <a:stretch/>
        </p:blipFill>
        <p:spPr>
          <a:xfrm>
            <a:off x="1168829" y="2183951"/>
            <a:ext cx="3414312" cy="2836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08501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D6BFB02-8B24-4299-A54E-BD71FE385054}"/>
              </a:ext>
            </a:extLst>
          </p:cNvPr>
          <p:cNvSpPr txBox="1"/>
          <p:nvPr/>
        </p:nvSpPr>
        <p:spPr>
          <a:xfrm>
            <a:off x="0" y="6457890"/>
            <a:ext cx="5325979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>
                <a:latin typeface="Arial Rounded MT Bold" panose="020F0704030504030204" pitchFamily="34" charset="0"/>
                <a:cs typeface="Aharoni" panose="02010803020104030203" pitchFamily="2" charset="-79"/>
              </a:rPr>
              <a:t>OCR Cambridge National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35B84C-7927-4B90-828D-CE946005C21C}"/>
              </a:ext>
            </a:extLst>
          </p:cNvPr>
          <p:cNvSpPr txBox="1"/>
          <p:nvPr/>
        </p:nvSpPr>
        <p:spPr>
          <a:xfrm>
            <a:off x="5325979" y="6457890"/>
            <a:ext cx="6866021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GB" sz="2000" b="1">
                <a:latin typeface="Aharoni" panose="02010803020104030203" pitchFamily="2" charset="-79"/>
                <a:cs typeface="Aharoni" panose="02010803020104030203" pitchFamily="2" charset="-79"/>
              </a:rPr>
              <a:t>	</a:t>
            </a:r>
            <a:r>
              <a:rPr lang="en-GB" sz="2000" b="1">
                <a:latin typeface="Arial Rounded MT Bold" panose="020F0704030504030204" pitchFamily="34" charset="0"/>
                <a:cs typeface="Aharoni" panose="02010803020104030203" pitchFamily="2" charset="-79"/>
              </a:rPr>
              <a:t>Health &amp; Social Care Level 1/2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B59543-8767-470A-8582-91DEDC1F20E1}"/>
              </a:ext>
            </a:extLst>
          </p:cNvPr>
          <p:cNvSpPr txBox="1"/>
          <p:nvPr/>
        </p:nvSpPr>
        <p:spPr>
          <a:xfrm>
            <a:off x="102398" y="680290"/>
            <a:ext cx="11855116" cy="707886"/>
          </a:xfrm>
          <a:prstGeom prst="rect">
            <a:avLst/>
          </a:prstGeom>
          <a:noFill/>
          <a:ln w="44450">
            <a:solidFill>
              <a:schemeClr val="bg1"/>
            </a:solidFill>
            <a:beve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000" b="1" u="sng">
                <a:latin typeface="Arial Rounded MT Bold"/>
              </a:rPr>
              <a:t>Review Activity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496791-C141-4456-9215-A15B87845001}"/>
              </a:ext>
            </a:extLst>
          </p:cNvPr>
          <p:cNvSpPr txBox="1"/>
          <p:nvPr/>
        </p:nvSpPr>
        <p:spPr>
          <a:xfrm>
            <a:off x="112294" y="2184240"/>
            <a:ext cx="5737333" cy="3785652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GB" sz="2000" b="1">
                <a:solidFill>
                  <a:srgbClr val="FF0000"/>
                </a:solidFill>
                <a:latin typeface="Arial Rounded MT Bold" panose="020F0704030504030204" pitchFamily="34" charset="0"/>
              </a:rPr>
              <a:t>Review</a:t>
            </a: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GB" sz="2000">
                <a:solidFill>
                  <a:srgbClr val="FF0000"/>
                </a:solidFill>
                <a:latin typeface="Arial Rounded MT Bold" panose="020F0704030504030204" pitchFamily="34" charset="0"/>
              </a:rPr>
              <a:t>Whiteboards at the ready</a:t>
            </a:r>
            <a:r>
              <a:rPr lang="en-GB" sz="2000" b="1">
                <a:solidFill>
                  <a:srgbClr val="FF0000"/>
                </a:solidFill>
                <a:latin typeface="Arial Rounded MT Bold" panose="020F0704030504030204" pitchFamily="34" charset="0"/>
              </a:rPr>
              <a:t>!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316525-3A26-4A35-9981-F46862FD1DA1}"/>
              </a:ext>
            </a:extLst>
          </p:cNvPr>
          <p:cNvSpPr txBox="1"/>
          <p:nvPr/>
        </p:nvSpPr>
        <p:spPr>
          <a:xfrm>
            <a:off x="6272462" y="2184240"/>
            <a:ext cx="5694948" cy="3785652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GB" sz="2400">
                <a:solidFill>
                  <a:srgbClr val="FF0000"/>
                </a:solidFill>
                <a:latin typeface="Arial Rounded MT Bold" panose="020F0704030504030204" pitchFamily="34" charset="0"/>
              </a:rPr>
              <a:t>What are the 4 steps in making a complaint?</a:t>
            </a:r>
          </a:p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GB" sz="2400">
                <a:solidFill>
                  <a:srgbClr val="FF0000"/>
                </a:solidFill>
                <a:latin typeface="Arial Rounded MT Bold" panose="020F0704030504030204" pitchFamily="34" charset="0"/>
              </a:rPr>
              <a:t>Write down what has happened</a:t>
            </a:r>
          </a:p>
          <a:p>
            <a:pPr algn="ctr"/>
            <a:r>
              <a:rPr lang="en-GB" sz="2400">
                <a:solidFill>
                  <a:srgbClr val="FF0000"/>
                </a:solidFill>
                <a:latin typeface="Arial Rounded MT Bold" panose="020F0704030504030204" pitchFamily="34" charset="0"/>
              </a:rPr>
              <a:t>Share any evidence</a:t>
            </a:r>
          </a:p>
          <a:p>
            <a:pPr algn="ctr"/>
            <a:r>
              <a:rPr lang="en-GB" sz="2400">
                <a:solidFill>
                  <a:srgbClr val="FF0000"/>
                </a:solidFill>
                <a:latin typeface="Arial Rounded MT Bold" panose="020F0704030504030204" pitchFamily="34" charset="0"/>
              </a:rPr>
              <a:t>Act on advice</a:t>
            </a:r>
          </a:p>
          <a:p>
            <a:pPr algn="ctr"/>
            <a:r>
              <a:rPr lang="en-GB" sz="2400">
                <a:solidFill>
                  <a:srgbClr val="FF0000"/>
                </a:solidFill>
                <a:latin typeface="Arial Rounded MT Bold" panose="020F0704030504030204" pitchFamily="34" charset="0"/>
              </a:rPr>
              <a:t>Follow the complaints procedure</a:t>
            </a:r>
          </a:p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556E24A-B145-40B0-84C0-5701CE8BCA99}"/>
              </a:ext>
            </a:extLst>
          </p:cNvPr>
          <p:cNvSpPr txBox="1"/>
          <p:nvPr/>
        </p:nvSpPr>
        <p:spPr>
          <a:xfrm>
            <a:off x="7348756" y="0"/>
            <a:ext cx="4618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2137D2A-EA6C-4D5B-9513-F4028DFBB7B2}" type="datetime4">
              <a:rPr lang="en-GB" sz="2800" b="1" smtClean="0">
                <a:latin typeface="Arial Rounded MT Bold" panose="020F0704030504030204" pitchFamily="34" charset="0"/>
              </a:rPr>
              <a:pPr algn="r"/>
              <a:t>27 September 2020</a:t>
            </a:fld>
            <a:endParaRPr lang="en-GB" sz="2800" b="1">
              <a:latin typeface="Arial Rounded MT Bold" panose="020F07040305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723798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D6BFB02-8B24-4299-A54E-BD71FE385054}"/>
              </a:ext>
            </a:extLst>
          </p:cNvPr>
          <p:cNvSpPr txBox="1"/>
          <p:nvPr/>
        </p:nvSpPr>
        <p:spPr>
          <a:xfrm>
            <a:off x="0" y="6457890"/>
            <a:ext cx="5325979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>
                <a:latin typeface="Arial Rounded MT Bold" panose="020F0704030504030204" pitchFamily="34" charset="0"/>
                <a:cs typeface="Aharoni" panose="02010803020104030203" pitchFamily="2" charset="-79"/>
              </a:rPr>
              <a:t>OCR Cambridge National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35B84C-7927-4B90-828D-CE946005C21C}"/>
              </a:ext>
            </a:extLst>
          </p:cNvPr>
          <p:cNvSpPr txBox="1"/>
          <p:nvPr/>
        </p:nvSpPr>
        <p:spPr>
          <a:xfrm>
            <a:off x="5325979" y="6457890"/>
            <a:ext cx="6866021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GB" sz="2000" b="1">
                <a:latin typeface="Aharoni" panose="02010803020104030203" pitchFamily="2" charset="-79"/>
                <a:cs typeface="Aharoni" panose="02010803020104030203" pitchFamily="2" charset="-79"/>
              </a:rPr>
              <a:t>	</a:t>
            </a:r>
            <a:r>
              <a:rPr lang="en-GB" sz="2000" b="1">
                <a:latin typeface="Arial Rounded MT Bold" panose="020F0704030504030204" pitchFamily="34" charset="0"/>
                <a:cs typeface="Aharoni" panose="02010803020104030203" pitchFamily="2" charset="-79"/>
              </a:rPr>
              <a:t>Health &amp; Social Care Level 1/2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620052-ADF4-4C4C-A9F8-C7A33B5D80E7}"/>
              </a:ext>
            </a:extLst>
          </p:cNvPr>
          <p:cNvSpPr txBox="1"/>
          <p:nvPr/>
        </p:nvSpPr>
        <p:spPr>
          <a:xfrm>
            <a:off x="0" y="0"/>
            <a:ext cx="2424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>
                <a:latin typeface="Arial Rounded MT Bold" panose="020F0704030504030204" pitchFamily="34" charset="0"/>
              </a:rPr>
              <a:t>RO21 – LO2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23129B-E6D9-4FBF-8D30-80F5D6212042}"/>
              </a:ext>
            </a:extLst>
          </p:cNvPr>
          <p:cNvSpPr txBox="1"/>
          <p:nvPr/>
        </p:nvSpPr>
        <p:spPr>
          <a:xfrm>
            <a:off x="1791476" y="529120"/>
            <a:ext cx="10175933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>
                <a:latin typeface="Arial Rounded MT Bold" panose="020F0704030504030204" pitchFamily="34" charset="0"/>
              </a:rPr>
              <a:t>Essential values of care for use with individuals in care settings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B59543-8767-470A-8582-91DEDC1F20E1}"/>
              </a:ext>
            </a:extLst>
          </p:cNvPr>
          <p:cNvSpPr txBox="1"/>
          <p:nvPr/>
        </p:nvSpPr>
        <p:spPr>
          <a:xfrm>
            <a:off x="1791476" y="1048559"/>
            <a:ext cx="10175933" cy="800219"/>
          </a:xfrm>
          <a:prstGeom prst="rect">
            <a:avLst/>
          </a:prstGeom>
          <a:noFill/>
          <a:ln w="44450">
            <a:solidFill>
              <a:schemeClr val="bg1"/>
            </a:solidFill>
            <a:beve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u="sng">
                <a:latin typeface="Arial Rounded MT Bold" panose="020F0704030504030204" pitchFamily="34" charset="0"/>
              </a:rPr>
              <a:t>Lesson title</a:t>
            </a:r>
          </a:p>
          <a:p>
            <a:pPr algn="ctr"/>
            <a:r>
              <a:rPr lang="en-GB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Rockwell" panose="02060603020205020403" pitchFamily="18" charset="0"/>
              </a:rPr>
              <a:t>Understand the importance of the values of care and how they are applied </a:t>
            </a:r>
            <a:endParaRPr lang="en-GB" sz="2800" b="1" u="sng">
              <a:latin typeface="Arial Rounded MT Bold" panose="020F07040305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496791-C141-4456-9215-A15B87845001}"/>
              </a:ext>
            </a:extLst>
          </p:cNvPr>
          <p:cNvSpPr txBox="1"/>
          <p:nvPr/>
        </p:nvSpPr>
        <p:spPr>
          <a:xfrm>
            <a:off x="133486" y="2409791"/>
            <a:ext cx="5737333" cy="400110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>
                <a:solidFill>
                  <a:srgbClr val="FF0000"/>
                </a:solidFill>
                <a:latin typeface="Arial Rounded MT Bold" panose="020F0704030504030204" pitchFamily="34" charset="0"/>
              </a:rPr>
              <a:t>Learning Intent – LO2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316525-3A26-4A35-9981-F46862FD1DA1}"/>
              </a:ext>
            </a:extLst>
          </p:cNvPr>
          <p:cNvSpPr txBox="1"/>
          <p:nvPr/>
        </p:nvSpPr>
        <p:spPr>
          <a:xfrm>
            <a:off x="6293655" y="2409791"/>
            <a:ext cx="5694948" cy="400110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>
                <a:solidFill>
                  <a:srgbClr val="FF0000"/>
                </a:solidFill>
                <a:latin typeface="Arial Rounded MT Bold" panose="020F0704030504030204" pitchFamily="34" charset="0"/>
              </a:rPr>
              <a:t>Success Criteria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A8ADA0-22FB-428A-86EB-F1FB8B5AED4B}"/>
              </a:ext>
            </a:extLst>
          </p:cNvPr>
          <p:cNvSpPr txBox="1"/>
          <p:nvPr/>
        </p:nvSpPr>
        <p:spPr>
          <a:xfrm>
            <a:off x="6293655" y="2941635"/>
            <a:ext cx="5694948" cy="2726644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Symbol" panose="05050102010706020507" pitchFamily="18" charset="2"/>
              <a:buChar char=""/>
            </a:pPr>
            <a:r>
              <a:rPr lang="en-GB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To show empathy about people in difficult circumstances</a:t>
            </a:r>
            <a:endParaRPr lang="en-GB">
              <a:effectLst/>
              <a:latin typeface="Rockwell" panose="02060603020205020403" pitchFamily="18" charset="0"/>
              <a:ea typeface="Times New Roman" panose="02020603050405020304" pitchFamily="18" charset="0"/>
              <a:cs typeface="Rockwell" panose="02060603020205020403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GB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 the effects on people who use services if the values of care are not applied:</a:t>
            </a:r>
            <a:endParaRPr lang="en-GB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GB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physical</a:t>
            </a:r>
            <a:r>
              <a:rPr lang="en-GB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(e.g. pain if medication/treatment is not given) </a:t>
            </a:r>
            <a:endParaRPr lang="en-GB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GB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intellectual</a:t>
            </a:r>
            <a:r>
              <a:rPr lang="en-GB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(e.g. loss of focus/concentration) </a:t>
            </a:r>
            <a:endParaRPr lang="en-GB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en-GB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emotional</a:t>
            </a:r>
            <a:r>
              <a:rPr lang="en-GB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(e.g. feeling betrayed, low self-esteem) </a:t>
            </a:r>
            <a:endParaRPr lang="en-GB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GB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Rockwell" panose="02060603020205020403" pitchFamily="18" charset="0"/>
              </a:rPr>
              <a:t>social</a:t>
            </a:r>
            <a:r>
              <a:rPr lang="en-GB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Rockwell" panose="02060603020205020403" pitchFamily="18" charset="0"/>
              </a:rPr>
              <a:t> (e.g. feeling excluded from the group).</a:t>
            </a:r>
            <a:endParaRPr lang="en-GB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217492-D154-4B95-95EC-E8A6AD3D1546}"/>
              </a:ext>
            </a:extLst>
          </p:cNvPr>
          <p:cNvSpPr txBox="1"/>
          <p:nvPr/>
        </p:nvSpPr>
        <p:spPr>
          <a:xfrm>
            <a:off x="133487" y="2964505"/>
            <a:ext cx="5737332" cy="646331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 the effects on people who use services if the values of care are not applied</a:t>
            </a:r>
            <a:endParaRPr lang="en-GB" sz="1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0" name="Table 20">
            <a:extLst>
              <a:ext uri="{FF2B5EF4-FFF2-40B4-BE49-F238E27FC236}">
                <a16:creationId xmlns:a16="http://schemas.microsoft.com/office/drawing/2014/main" id="{F741B7A7-D3B4-4C96-B390-545956D1BA39}"/>
              </a:ext>
            </a:extLst>
          </p:cNvPr>
          <p:cNvGraphicFramePr>
            <a:graphicFrameLocks noGrp="1"/>
          </p:cNvGraphicFramePr>
          <p:nvPr/>
        </p:nvGraphicFramePr>
        <p:xfrm>
          <a:off x="6272463" y="5986616"/>
          <a:ext cx="573733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2444">
                  <a:extLst>
                    <a:ext uri="{9D8B030D-6E8A-4147-A177-3AD203B41FA5}">
                      <a16:colId xmlns:a16="http://schemas.microsoft.com/office/drawing/2014/main" val="342848350"/>
                    </a:ext>
                  </a:extLst>
                </a:gridCol>
                <a:gridCol w="1912444">
                  <a:extLst>
                    <a:ext uri="{9D8B030D-6E8A-4147-A177-3AD203B41FA5}">
                      <a16:colId xmlns:a16="http://schemas.microsoft.com/office/drawing/2014/main" val="679605242"/>
                    </a:ext>
                  </a:extLst>
                </a:gridCol>
                <a:gridCol w="1912444">
                  <a:extLst>
                    <a:ext uri="{9D8B030D-6E8A-4147-A177-3AD203B41FA5}">
                      <a16:colId xmlns:a16="http://schemas.microsoft.com/office/drawing/2014/main" val="1650277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MB1 - Basic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MB2 - Sound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MB3 - Thorough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403974"/>
                  </a:ext>
                </a:extLst>
              </a:tr>
            </a:tbl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1556E24A-B145-40B0-84C0-5701CE8BCA99}"/>
              </a:ext>
            </a:extLst>
          </p:cNvPr>
          <p:cNvSpPr txBox="1"/>
          <p:nvPr/>
        </p:nvSpPr>
        <p:spPr>
          <a:xfrm>
            <a:off x="7348756" y="0"/>
            <a:ext cx="4618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2137D2A-EA6C-4D5B-9513-F4028DFBB7B2}" type="datetime4">
              <a:rPr lang="en-GB" sz="2800" b="1" smtClean="0">
                <a:latin typeface="Arial Rounded MT Bold" panose="020F0704030504030204" pitchFamily="34" charset="0"/>
              </a:rPr>
              <a:pPr algn="r"/>
              <a:t>27 September 2020</a:t>
            </a:fld>
            <a:endParaRPr lang="en-GB" sz="2800" b="1">
              <a:latin typeface="Arial Rounded MT Bold" panose="020F0704030504030204" pitchFamily="34" charset="0"/>
            </a:endParaRPr>
          </a:p>
        </p:txBody>
      </p:sp>
      <p:pic>
        <p:nvPicPr>
          <p:cNvPr id="2050" name="Picture 2" descr="Transparent Mission Icon Png - Mission And Vision And Values Icon Png, Png  Download - kindpng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30" y="523220"/>
            <a:ext cx="1470035" cy="1538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6080914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C6ACE2-FDCD-4B7F-A366-A0FE37F3D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9797" y="365125"/>
            <a:ext cx="11860567" cy="1325563"/>
          </a:xfrm>
        </p:spPr>
        <p:txBody>
          <a:bodyPr/>
          <a:lstStyle/>
          <a:p>
            <a:pPr algn="ctr"/>
            <a:r>
              <a:rPr lang="en-GB"/>
              <a:t>Effects on people if the care values are not applied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FA337A-02F0-4D58-BC75-912A6F7C292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/>
              <a:t>Physical Effects – on the body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E627721-DF8B-4155-828F-43F96D785EA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GB"/>
              <a:t>Intellectual Effects – thinking skills</a:t>
            </a:r>
          </a:p>
        </p:txBody>
      </p:sp>
      <p:sp>
        <p:nvSpPr>
          <p:cNvPr id="7" name="Text Placeholder 2">
            <a:extLst>
              <a:ext uri="{FF2B5EF4-FFF2-40B4-BE49-F238E27FC236}">
                <a16:creationId xmlns:a16="http://schemas.microsoft.com/office/drawing/2014/main" id="{8C3CC2BD-FA7A-4613-AF00-A85499468209}"/>
              </a:ext>
            </a:extLst>
          </p:cNvPr>
          <p:cNvSpPr txBox="1">
            <a:spLocks/>
          </p:cNvSpPr>
          <p:nvPr/>
        </p:nvSpPr>
        <p:spPr>
          <a:xfrm>
            <a:off x="836612" y="3017044"/>
            <a:ext cx="5157787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Emotional Effects – feelings</a:t>
            </a:r>
          </a:p>
        </p:txBody>
      </p:sp>
      <p:sp>
        <p:nvSpPr>
          <p:cNvPr id="8" name="Text Placeholder 4">
            <a:extLst>
              <a:ext uri="{FF2B5EF4-FFF2-40B4-BE49-F238E27FC236}">
                <a16:creationId xmlns:a16="http://schemas.microsoft.com/office/drawing/2014/main" id="{341CDFD5-6701-42EF-A49F-1E260686E8B2}"/>
              </a:ext>
            </a:extLst>
          </p:cNvPr>
          <p:cNvSpPr txBox="1">
            <a:spLocks/>
          </p:cNvSpPr>
          <p:nvPr/>
        </p:nvSpPr>
        <p:spPr>
          <a:xfrm>
            <a:off x="6197603" y="3017044"/>
            <a:ext cx="5183188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/>
              <a:t>Social Effects – relationships</a:t>
            </a:r>
          </a:p>
        </p:txBody>
      </p:sp>
      <p:sp>
        <p:nvSpPr>
          <p:cNvPr id="9" name="Text Placeholder 2">
            <a:extLst>
              <a:ext uri="{FF2B5EF4-FFF2-40B4-BE49-F238E27FC236}">
                <a16:creationId xmlns:a16="http://schemas.microsoft.com/office/drawing/2014/main" id="{6334B4C1-0FA5-4A85-8572-5668F96073FF}"/>
              </a:ext>
            </a:extLst>
          </p:cNvPr>
          <p:cNvSpPr txBox="1">
            <a:spLocks/>
          </p:cNvSpPr>
          <p:nvPr/>
        </p:nvSpPr>
        <p:spPr>
          <a:xfrm>
            <a:off x="159797" y="5874544"/>
            <a:ext cx="8764395" cy="82391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b="1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u="sng">
                <a:solidFill>
                  <a:srgbClr val="FF0000"/>
                </a:solidFill>
              </a:rPr>
              <a:t>Stretch Activity</a:t>
            </a:r>
            <a:r>
              <a:rPr lang="en-GB"/>
              <a:t>: Mrs Talbot’s cup of tea 	(</a:t>
            </a:r>
            <a:r>
              <a:rPr lang="en-GB" err="1"/>
              <a:t>pg</a:t>
            </a:r>
            <a:r>
              <a:rPr lang="en-GB"/>
              <a:t> 18)</a:t>
            </a:r>
          </a:p>
        </p:txBody>
      </p:sp>
    </p:spTree>
    <p:extLst>
      <p:ext uri="{BB962C8B-B14F-4D97-AF65-F5344CB8AC3E}">
        <p14:creationId xmlns:p14="http://schemas.microsoft.com/office/powerpoint/2010/main" val="110902686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Table 11">
            <a:extLst>
              <a:ext uri="{FF2B5EF4-FFF2-40B4-BE49-F238E27FC236}">
                <a16:creationId xmlns:a16="http://schemas.microsoft.com/office/drawing/2014/main" id="{384C681D-289D-4AA6-9151-CBBD16CEE13F}"/>
              </a:ext>
            </a:extLst>
          </p:cNvPr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579826293"/>
              </p:ext>
            </p:extLst>
          </p:nvPr>
        </p:nvGraphicFramePr>
        <p:xfrm>
          <a:off x="0" y="0"/>
          <a:ext cx="12192000" cy="6857999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608758053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1627985566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848318443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230400343"/>
                    </a:ext>
                  </a:extLst>
                </a:gridCol>
              </a:tblGrid>
              <a:tr h="371676">
                <a:tc gridSpan="4">
                  <a:txBody>
                    <a:bodyPr/>
                    <a:lstStyle/>
                    <a:p>
                      <a:pPr algn="ctr"/>
                      <a:r>
                        <a:rPr lang="en-GB"/>
                        <a:t>Effects on people if the care values are not applied (make notes from </a:t>
                      </a:r>
                      <a:r>
                        <a:rPr lang="en-GB" err="1"/>
                        <a:t>pg</a:t>
                      </a:r>
                      <a:r>
                        <a:rPr lang="en-GB"/>
                        <a:t> 17)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algn="ctr"/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75146246"/>
                  </a:ext>
                </a:extLst>
              </a:tr>
              <a:tr h="371676"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Physical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Intellectual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Emotional 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/>
                        <a:t>Social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07663208"/>
                  </a:ext>
                </a:extLst>
              </a:tr>
              <a:tr h="3670025"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45622974"/>
                  </a:ext>
                </a:extLst>
              </a:tr>
              <a:tr h="1291845">
                <a:tc>
                  <a:txBody>
                    <a:bodyPr/>
                    <a:lstStyle/>
                    <a:p>
                      <a:r>
                        <a:rPr lang="en-GB"/>
                        <a:t>Example: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Example: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Example: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GB"/>
                        <a:t>Example: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59189229"/>
                  </a:ext>
                </a:extLst>
              </a:tr>
              <a:tr h="1152777">
                <a:tc gridSpan="4">
                  <a:txBody>
                    <a:bodyPr/>
                    <a:lstStyle/>
                    <a:p>
                      <a:r>
                        <a:rPr lang="en-GB"/>
                        <a:t>Challenge: Why are some of these effects ‘interrelated’ ? Give an example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62257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1244576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D6BFB02-8B24-4299-A54E-BD71FE385054}"/>
              </a:ext>
            </a:extLst>
          </p:cNvPr>
          <p:cNvSpPr txBox="1"/>
          <p:nvPr/>
        </p:nvSpPr>
        <p:spPr>
          <a:xfrm>
            <a:off x="0" y="6457890"/>
            <a:ext cx="5325979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>
                <a:latin typeface="Arial Rounded MT Bold" panose="020F0704030504030204" pitchFamily="34" charset="0"/>
                <a:cs typeface="Aharoni" panose="02010803020104030203" pitchFamily="2" charset="-79"/>
              </a:rPr>
              <a:t>OCR Cambridge National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35B84C-7927-4B90-828D-CE946005C21C}"/>
              </a:ext>
            </a:extLst>
          </p:cNvPr>
          <p:cNvSpPr txBox="1"/>
          <p:nvPr/>
        </p:nvSpPr>
        <p:spPr>
          <a:xfrm>
            <a:off x="5325979" y="6457890"/>
            <a:ext cx="6866021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GB" sz="2000" b="1">
                <a:latin typeface="Aharoni" panose="02010803020104030203" pitchFamily="2" charset="-79"/>
                <a:cs typeface="Aharoni" panose="02010803020104030203" pitchFamily="2" charset="-79"/>
              </a:rPr>
              <a:t>	</a:t>
            </a:r>
            <a:r>
              <a:rPr lang="en-GB" sz="2000" b="1">
                <a:latin typeface="Arial Rounded MT Bold" panose="020F0704030504030204" pitchFamily="34" charset="0"/>
                <a:cs typeface="Aharoni" panose="02010803020104030203" pitchFamily="2" charset="-79"/>
              </a:rPr>
              <a:t>Health &amp; Social Care Level 1/2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B59543-8767-470A-8582-91DEDC1F20E1}"/>
              </a:ext>
            </a:extLst>
          </p:cNvPr>
          <p:cNvSpPr txBox="1"/>
          <p:nvPr/>
        </p:nvSpPr>
        <p:spPr>
          <a:xfrm>
            <a:off x="102398" y="680290"/>
            <a:ext cx="11855116" cy="707886"/>
          </a:xfrm>
          <a:prstGeom prst="rect">
            <a:avLst/>
          </a:prstGeom>
          <a:noFill/>
          <a:ln w="44450">
            <a:solidFill>
              <a:schemeClr val="bg1"/>
            </a:solidFill>
            <a:beve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000" b="1" u="sng">
                <a:latin typeface="Arial Rounded MT Bold"/>
              </a:rPr>
              <a:t>Do it Now! Activity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496791-C141-4456-9215-A15B87845001}"/>
              </a:ext>
            </a:extLst>
          </p:cNvPr>
          <p:cNvSpPr txBox="1"/>
          <p:nvPr/>
        </p:nvSpPr>
        <p:spPr>
          <a:xfrm>
            <a:off x="112294" y="2184240"/>
            <a:ext cx="5737333" cy="3477875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GB" sz="2000">
                <a:solidFill>
                  <a:srgbClr val="FF0000"/>
                </a:solidFill>
                <a:latin typeface="Arial Rounded MT Bold" panose="020F0704030504030204" pitchFamily="34" charset="0"/>
              </a:rPr>
              <a:t>Whiteboards at the ready</a:t>
            </a:r>
            <a:r>
              <a:rPr lang="en-GB" sz="2000" b="1">
                <a:solidFill>
                  <a:srgbClr val="FF0000"/>
                </a:solidFill>
                <a:latin typeface="Arial Rounded MT Bold" panose="020F0704030504030204" pitchFamily="34" charset="0"/>
              </a:rPr>
              <a:t>!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316525-3A26-4A35-9981-F46862FD1DA1}"/>
              </a:ext>
            </a:extLst>
          </p:cNvPr>
          <p:cNvSpPr txBox="1"/>
          <p:nvPr/>
        </p:nvSpPr>
        <p:spPr>
          <a:xfrm>
            <a:off x="6272462" y="2184240"/>
            <a:ext cx="5694948" cy="3477875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GB" sz="2400">
                <a:solidFill>
                  <a:srgbClr val="FF0000"/>
                </a:solidFill>
                <a:latin typeface="Arial Rounded MT Bold" panose="020F0704030504030204" pitchFamily="34" charset="0"/>
              </a:rPr>
              <a:t>What does PIES mean?</a:t>
            </a:r>
          </a:p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GB" sz="2400">
                <a:solidFill>
                  <a:srgbClr val="FF0000"/>
                </a:solidFill>
                <a:latin typeface="Arial Rounded MT Bold" panose="020F0704030504030204" pitchFamily="34" charset="0"/>
              </a:rPr>
              <a:t>Give one example for each of how care values affect people</a:t>
            </a:r>
          </a:p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80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556E24A-B145-40B0-84C0-5701CE8BCA99}"/>
              </a:ext>
            </a:extLst>
          </p:cNvPr>
          <p:cNvSpPr txBox="1"/>
          <p:nvPr/>
        </p:nvSpPr>
        <p:spPr>
          <a:xfrm>
            <a:off x="7348756" y="0"/>
            <a:ext cx="4618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2137D2A-EA6C-4D5B-9513-F4028DFBB7B2}" type="datetime4">
              <a:rPr lang="en-GB" sz="2800" b="1" smtClean="0">
                <a:latin typeface="Arial Rounded MT Bold" panose="020F0704030504030204" pitchFamily="34" charset="0"/>
              </a:rPr>
              <a:pPr algn="r"/>
              <a:t>27 September 2020</a:t>
            </a:fld>
            <a:endParaRPr lang="en-GB" sz="2800" b="1">
              <a:latin typeface="Arial Rounded MT Bold" panose="020F0704030504030204" pitchFamily="34" charset="0"/>
            </a:endParaRPr>
          </a:p>
        </p:txBody>
      </p:sp>
      <p:pic>
        <p:nvPicPr>
          <p:cNvPr id="2" name="Picture 1" descr="A close up of a sign&#10;&#10;Description automatically generated">
            <a:extLst>
              <a:ext uri="{FF2B5EF4-FFF2-40B4-BE49-F238E27FC236}">
                <a16:creationId xmlns:a16="http://schemas.microsoft.com/office/drawing/2014/main" id="{D1A4A9C1-763F-4346-ACD5-6527177F1FA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302" t="8453" r="15673" b="13372"/>
          <a:stretch/>
        </p:blipFill>
        <p:spPr>
          <a:xfrm>
            <a:off x="1168829" y="2183951"/>
            <a:ext cx="3414312" cy="2836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672968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D6BFB02-8B24-4299-A54E-BD71FE385054}"/>
              </a:ext>
            </a:extLst>
          </p:cNvPr>
          <p:cNvSpPr txBox="1"/>
          <p:nvPr/>
        </p:nvSpPr>
        <p:spPr>
          <a:xfrm>
            <a:off x="0" y="6457890"/>
            <a:ext cx="5325979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>
                <a:latin typeface="Arial Rounded MT Bold" panose="020F0704030504030204" pitchFamily="34" charset="0"/>
                <a:cs typeface="Aharoni" panose="02010803020104030203" pitchFamily="2" charset="-79"/>
              </a:rPr>
              <a:t>OCR Cambridge National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35B84C-7927-4B90-828D-CE946005C21C}"/>
              </a:ext>
            </a:extLst>
          </p:cNvPr>
          <p:cNvSpPr txBox="1"/>
          <p:nvPr/>
        </p:nvSpPr>
        <p:spPr>
          <a:xfrm>
            <a:off x="5325979" y="6457890"/>
            <a:ext cx="6866021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GB" sz="2000" b="1">
                <a:latin typeface="Aharoni" panose="02010803020104030203" pitchFamily="2" charset="-79"/>
                <a:cs typeface="Aharoni" panose="02010803020104030203" pitchFamily="2" charset="-79"/>
              </a:rPr>
              <a:t>	</a:t>
            </a:r>
            <a:r>
              <a:rPr lang="en-GB" sz="2000" b="1">
                <a:latin typeface="Arial Rounded MT Bold" panose="020F0704030504030204" pitchFamily="34" charset="0"/>
                <a:cs typeface="Aharoni" panose="02010803020104030203" pitchFamily="2" charset="-79"/>
              </a:rPr>
              <a:t>Health &amp; Social Care Level 1/2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620052-ADF4-4C4C-A9F8-C7A33B5D80E7}"/>
              </a:ext>
            </a:extLst>
          </p:cNvPr>
          <p:cNvSpPr txBox="1"/>
          <p:nvPr/>
        </p:nvSpPr>
        <p:spPr>
          <a:xfrm>
            <a:off x="0" y="0"/>
            <a:ext cx="2424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>
                <a:latin typeface="Arial Rounded MT Bold" panose="020F0704030504030204" pitchFamily="34" charset="0"/>
              </a:rPr>
              <a:t>RO21 – LO2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23129B-E6D9-4FBF-8D30-80F5D6212042}"/>
              </a:ext>
            </a:extLst>
          </p:cNvPr>
          <p:cNvSpPr txBox="1"/>
          <p:nvPr/>
        </p:nvSpPr>
        <p:spPr>
          <a:xfrm>
            <a:off x="1791476" y="529120"/>
            <a:ext cx="10175933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>
                <a:latin typeface="Arial Rounded MT Bold" panose="020F0704030504030204" pitchFamily="34" charset="0"/>
              </a:rPr>
              <a:t>Essential values of care for use with individuals in care settings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B59543-8767-470A-8582-91DEDC1F20E1}"/>
              </a:ext>
            </a:extLst>
          </p:cNvPr>
          <p:cNvSpPr txBox="1"/>
          <p:nvPr/>
        </p:nvSpPr>
        <p:spPr>
          <a:xfrm>
            <a:off x="1791476" y="1048559"/>
            <a:ext cx="10175933" cy="800219"/>
          </a:xfrm>
          <a:prstGeom prst="rect">
            <a:avLst/>
          </a:prstGeom>
          <a:noFill/>
          <a:ln w="44450">
            <a:solidFill>
              <a:schemeClr val="bg1"/>
            </a:solidFill>
            <a:beve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u="sng">
                <a:latin typeface="Arial Rounded MT Bold" panose="020F0704030504030204" pitchFamily="34" charset="0"/>
              </a:rPr>
              <a:t>Lesson title</a:t>
            </a:r>
          </a:p>
          <a:p>
            <a:pPr algn="ctr"/>
            <a:r>
              <a:rPr lang="en-GB" sz="1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Rockwell" panose="02060603020205020403" pitchFamily="18" charset="0"/>
              </a:rPr>
              <a:t>Understand the importance of the values of care and how they are applied </a:t>
            </a:r>
            <a:endParaRPr lang="en-GB" sz="2800" b="1" u="sng">
              <a:latin typeface="Arial Rounded MT Bold" panose="020F07040305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496791-C141-4456-9215-A15B87845001}"/>
              </a:ext>
            </a:extLst>
          </p:cNvPr>
          <p:cNvSpPr txBox="1"/>
          <p:nvPr/>
        </p:nvSpPr>
        <p:spPr>
          <a:xfrm>
            <a:off x="133486" y="2409791"/>
            <a:ext cx="5737333" cy="400110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>
                <a:solidFill>
                  <a:srgbClr val="FF0000"/>
                </a:solidFill>
                <a:latin typeface="Arial Rounded MT Bold" panose="020F0704030504030204" pitchFamily="34" charset="0"/>
              </a:rPr>
              <a:t>Learning Intent – LO2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316525-3A26-4A35-9981-F46862FD1DA1}"/>
              </a:ext>
            </a:extLst>
          </p:cNvPr>
          <p:cNvSpPr txBox="1"/>
          <p:nvPr/>
        </p:nvSpPr>
        <p:spPr>
          <a:xfrm>
            <a:off x="6293655" y="2409791"/>
            <a:ext cx="5694948" cy="400110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>
                <a:solidFill>
                  <a:srgbClr val="FF0000"/>
                </a:solidFill>
                <a:latin typeface="Arial Rounded MT Bold" panose="020F0704030504030204" pitchFamily="34" charset="0"/>
              </a:rPr>
              <a:t>Success Criteria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A8ADA0-22FB-428A-86EB-F1FB8B5AED4B}"/>
              </a:ext>
            </a:extLst>
          </p:cNvPr>
          <p:cNvSpPr txBox="1"/>
          <p:nvPr/>
        </p:nvSpPr>
        <p:spPr>
          <a:xfrm>
            <a:off x="6293655" y="2941635"/>
            <a:ext cx="5694948" cy="2072362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marL="342900" lvl="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2800" b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Learn how to revise using different methods</a:t>
            </a:r>
          </a:p>
          <a:p>
            <a:pPr marL="342900" lvl="0" indent="-342900">
              <a:spcAft>
                <a:spcPts val="1000"/>
              </a:spcAft>
              <a:buFont typeface="Arial" panose="020B0604020202020204" pitchFamily="34" charset="0"/>
              <a:buChar char="•"/>
            </a:pPr>
            <a:r>
              <a:rPr lang="en-GB" sz="2800" b="1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Practice exam questions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Rockwell" panose="02060603020205020403" pitchFamily="18" charset="0"/>
              </a:rPr>
              <a:t>Know how to retain information</a:t>
            </a:r>
            <a:endParaRPr lang="en-GB" sz="2800" b="1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217492-D154-4B95-95EC-E8A6AD3D1546}"/>
              </a:ext>
            </a:extLst>
          </p:cNvPr>
          <p:cNvSpPr txBox="1"/>
          <p:nvPr/>
        </p:nvSpPr>
        <p:spPr>
          <a:xfrm>
            <a:off x="133487" y="2964505"/>
            <a:ext cx="5737332" cy="2246769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Rockwell" panose="02060603020205020403" pitchFamily="18" charset="0"/>
              </a:rPr>
              <a:t>Understand the importance of the values of care and how they are applied – answer a variety of exam questions on Rights (LO1) and Care Values (LO2)</a:t>
            </a:r>
            <a:endParaRPr lang="en-GB" sz="2800" b="1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0" name="Table 20">
            <a:extLst>
              <a:ext uri="{FF2B5EF4-FFF2-40B4-BE49-F238E27FC236}">
                <a16:creationId xmlns:a16="http://schemas.microsoft.com/office/drawing/2014/main" id="{F741B7A7-D3B4-4C96-B390-545956D1BA39}"/>
              </a:ext>
            </a:extLst>
          </p:cNvPr>
          <p:cNvGraphicFramePr>
            <a:graphicFrameLocks noGrp="1"/>
          </p:cNvGraphicFramePr>
          <p:nvPr/>
        </p:nvGraphicFramePr>
        <p:xfrm>
          <a:off x="6272463" y="5986616"/>
          <a:ext cx="573733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2444">
                  <a:extLst>
                    <a:ext uri="{9D8B030D-6E8A-4147-A177-3AD203B41FA5}">
                      <a16:colId xmlns:a16="http://schemas.microsoft.com/office/drawing/2014/main" val="342848350"/>
                    </a:ext>
                  </a:extLst>
                </a:gridCol>
                <a:gridCol w="1912444">
                  <a:extLst>
                    <a:ext uri="{9D8B030D-6E8A-4147-A177-3AD203B41FA5}">
                      <a16:colId xmlns:a16="http://schemas.microsoft.com/office/drawing/2014/main" val="679605242"/>
                    </a:ext>
                  </a:extLst>
                </a:gridCol>
                <a:gridCol w="1912444">
                  <a:extLst>
                    <a:ext uri="{9D8B030D-6E8A-4147-A177-3AD203B41FA5}">
                      <a16:colId xmlns:a16="http://schemas.microsoft.com/office/drawing/2014/main" val="1650277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MB1 - Basic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MB2 - Sound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MB3 - Thorough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403974"/>
                  </a:ext>
                </a:extLst>
              </a:tr>
            </a:tbl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1556E24A-B145-40B0-84C0-5701CE8BCA99}"/>
              </a:ext>
            </a:extLst>
          </p:cNvPr>
          <p:cNvSpPr txBox="1"/>
          <p:nvPr/>
        </p:nvSpPr>
        <p:spPr>
          <a:xfrm>
            <a:off x="7348756" y="0"/>
            <a:ext cx="4618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2137D2A-EA6C-4D5B-9513-F4028DFBB7B2}" type="datetime4">
              <a:rPr lang="en-GB" sz="2800" b="1" smtClean="0">
                <a:latin typeface="Arial Rounded MT Bold" panose="020F0704030504030204" pitchFamily="34" charset="0"/>
              </a:rPr>
              <a:pPr algn="r"/>
              <a:t>27 September 2020</a:t>
            </a:fld>
            <a:endParaRPr lang="en-GB" sz="2800" b="1">
              <a:latin typeface="Arial Rounded MT Bold" panose="020F0704030504030204" pitchFamily="34" charset="0"/>
            </a:endParaRPr>
          </a:p>
        </p:txBody>
      </p:sp>
      <p:pic>
        <p:nvPicPr>
          <p:cNvPr id="2050" name="Picture 2" descr="Transparent Mission Icon Png - Mission And Vision And Values Icon Png, Png  Download - kindpng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30" y="523220"/>
            <a:ext cx="1470035" cy="1538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32847678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BB4A92-E30D-4C8D-9E17-2107BB8D76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>
                <a:cs typeface="Calibri Light"/>
              </a:rPr>
              <a:t>What marks would you give?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C634E47-A2FF-4456-B4E0-864727218A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808337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D6BFB02-8B24-4299-A54E-BD71FE385054}"/>
              </a:ext>
            </a:extLst>
          </p:cNvPr>
          <p:cNvSpPr txBox="1"/>
          <p:nvPr/>
        </p:nvSpPr>
        <p:spPr>
          <a:xfrm>
            <a:off x="0" y="6457890"/>
            <a:ext cx="5325979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>
                <a:latin typeface="Arial Rounded MT Bold" panose="020F0704030504030204" pitchFamily="34" charset="0"/>
                <a:cs typeface="Aharoni" panose="02010803020104030203" pitchFamily="2" charset="-79"/>
              </a:rPr>
              <a:t>OCR Cambridge National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35B84C-7927-4B90-828D-CE946005C21C}"/>
              </a:ext>
            </a:extLst>
          </p:cNvPr>
          <p:cNvSpPr txBox="1"/>
          <p:nvPr/>
        </p:nvSpPr>
        <p:spPr>
          <a:xfrm>
            <a:off x="5325979" y="6457890"/>
            <a:ext cx="6866021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GB" sz="2000" b="1">
                <a:latin typeface="Aharoni" panose="02010803020104030203" pitchFamily="2" charset="-79"/>
                <a:cs typeface="Aharoni" panose="02010803020104030203" pitchFamily="2" charset="-79"/>
              </a:rPr>
              <a:t>	</a:t>
            </a:r>
            <a:r>
              <a:rPr lang="en-GB" sz="2000" b="1">
                <a:latin typeface="Arial Rounded MT Bold" panose="020F0704030504030204" pitchFamily="34" charset="0"/>
                <a:cs typeface="Aharoni" panose="02010803020104030203" pitchFamily="2" charset="-79"/>
              </a:rPr>
              <a:t>Health &amp; Social Care Level 1/2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620052-ADF4-4C4C-A9F8-C7A33B5D80E7}"/>
              </a:ext>
            </a:extLst>
          </p:cNvPr>
          <p:cNvSpPr txBox="1"/>
          <p:nvPr/>
        </p:nvSpPr>
        <p:spPr>
          <a:xfrm>
            <a:off x="0" y="0"/>
            <a:ext cx="2424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>
                <a:latin typeface="Arial Rounded MT Bold" panose="020F0704030504030204" pitchFamily="34" charset="0"/>
              </a:rPr>
              <a:t>RO21 – LO2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23129B-E6D9-4FBF-8D30-80F5D6212042}"/>
              </a:ext>
            </a:extLst>
          </p:cNvPr>
          <p:cNvSpPr txBox="1"/>
          <p:nvPr/>
        </p:nvSpPr>
        <p:spPr>
          <a:xfrm>
            <a:off x="1791476" y="529120"/>
            <a:ext cx="10175933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>
                <a:latin typeface="Arial Rounded MT Bold" panose="020F0704030504030204" pitchFamily="34" charset="0"/>
              </a:rPr>
              <a:t>Essential values of care for use with individuals in care settings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B59543-8767-470A-8582-91DEDC1F20E1}"/>
              </a:ext>
            </a:extLst>
          </p:cNvPr>
          <p:cNvSpPr txBox="1"/>
          <p:nvPr/>
        </p:nvSpPr>
        <p:spPr>
          <a:xfrm>
            <a:off x="1791476" y="1048559"/>
            <a:ext cx="10175933" cy="892552"/>
          </a:xfrm>
          <a:prstGeom prst="rect">
            <a:avLst/>
          </a:prstGeom>
          <a:noFill/>
          <a:ln w="44450">
            <a:solidFill>
              <a:schemeClr val="bg1"/>
            </a:solidFill>
            <a:beve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u="sng">
                <a:latin typeface="Arial Rounded MT Bold" panose="020F0704030504030204" pitchFamily="34" charset="0"/>
              </a:rPr>
              <a:t>Lesson title</a:t>
            </a:r>
          </a:p>
          <a:p>
            <a:pPr algn="ctr"/>
            <a:r>
              <a:rPr lang="en-GB" sz="24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Rockwell" panose="02060603020205020403" pitchFamily="18" charset="0"/>
              </a:rPr>
              <a:t>The values of care and how they are applied </a:t>
            </a:r>
            <a:endParaRPr lang="en-GB" sz="3600" b="1" u="sng">
              <a:latin typeface="Arial Rounded MT Bold" panose="020F07040305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496791-C141-4456-9215-A15B87845001}"/>
              </a:ext>
            </a:extLst>
          </p:cNvPr>
          <p:cNvSpPr txBox="1"/>
          <p:nvPr/>
        </p:nvSpPr>
        <p:spPr>
          <a:xfrm>
            <a:off x="133486" y="2409791"/>
            <a:ext cx="5737333" cy="400110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>
                <a:solidFill>
                  <a:srgbClr val="FF0000"/>
                </a:solidFill>
                <a:latin typeface="Arial Rounded MT Bold" panose="020F0704030504030204" pitchFamily="34" charset="0"/>
              </a:rPr>
              <a:t>Learning Intent – LO2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316525-3A26-4A35-9981-F46862FD1DA1}"/>
              </a:ext>
            </a:extLst>
          </p:cNvPr>
          <p:cNvSpPr txBox="1"/>
          <p:nvPr/>
        </p:nvSpPr>
        <p:spPr>
          <a:xfrm>
            <a:off x="6293655" y="2409791"/>
            <a:ext cx="5694948" cy="400110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>
                <a:solidFill>
                  <a:srgbClr val="FF0000"/>
                </a:solidFill>
                <a:latin typeface="Arial Rounded MT Bold" panose="020F0704030504030204" pitchFamily="34" charset="0"/>
              </a:rPr>
              <a:t>Success Criteria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A8ADA0-22FB-428A-86EB-F1FB8B5AED4B}"/>
              </a:ext>
            </a:extLst>
          </p:cNvPr>
          <p:cNvSpPr txBox="1"/>
          <p:nvPr/>
        </p:nvSpPr>
        <p:spPr>
          <a:xfrm>
            <a:off x="6293655" y="2941635"/>
            <a:ext cx="5694948" cy="2677656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2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 how the values are applied: </a:t>
            </a:r>
            <a:endParaRPr lang="en-GB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maintaining confidentiality (e.g. making sure written documents are stored in a locked filing cabinet) </a:t>
            </a:r>
            <a:endParaRPr lang="en-GB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promoting individuals’ rights and beliefs (e.g. the right to refuse treatment) </a:t>
            </a:r>
            <a:endParaRPr lang="en-GB" sz="2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400" i="1">
                <a:solidFill>
                  <a:schemeClr val="accent6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Rockwell" panose="02060603020205020403" pitchFamily="18" charset="0"/>
              </a:rPr>
              <a:t>by being a reflective practitioner</a:t>
            </a:r>
            <a:endParaRPr lang="en-GB" sz="3600" i="1">
              <a:solidFill>
                <a:schemeClr val="accent6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217492-D154-4B95-95EC-E8A6AD3D1546}"/>
              </a:ext>
            </a:extLst>
          </p:cNvPr>
          <p:cNvSpPr txBox="1"/>
          <p:nvPr/>
        </p:nvSpPr>
        <p:spPr>
          <a:xfrm>
            <a:off x="133487" y="2964505"/>
            <a:ext cx="5737332" cy="1384995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 b="1"/>
              <a:t>Understand the importance of the values of care (MC AND PIRB) and how they are applied</a:t>
            </a:r>
            <a:endParaRPr lang="en-GB" sz="2800" b="1" u="sng">
              <a:latin typeface="Arial Rounded MT Bold" panose="020F0704030504030204" pitchFamily="34" charset="0"/>
              <a:cs typeface="Aharoni" panose="02010803020104030203" pitchFamily="2" charset="-79"/>
            </a:endParaRPr>
          </a:p>
        </p:txBody>
      </p:sp>
      <p:graphicFrame>
        <p:nvGraphicFramePr>
          <p:cNvPr id="20" name="Table 20">
            <a:extLst>
              <a:ext uri="{FF2B5EF4-FFF2-40B4-BE49-F238E27FC236}">
                <a16:creationId xmlns:a16="http://schemas.microsoft.com/office/drawing/2014/main" id="{F741B7A7-D3B4-4C96-B390-545956D1BA39}"/>
              </a:ext>
            </a:extLst>
          </p:cNvPr>
          <p:cNvGraphicFramePr>
            <a:graphicFrameLocks noGrp="1"/>
          </p:cNvGraphicFramePr>
          <p:nvPr/>
        </p:nvGraphicFramePr>
        <p:xfrm>
          <a:off x="6272463" y="5986616"/>
          <a:ext cx="573733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2444">
                  <a:extLst>
                    <a:ext uri="{9D8B030D-6E8A-4147-A177-3AD203B41FA5}">
                      <a16:colId xmlns:a16="http://schemas.microsoft.com/office/drawing/2014/main" val="342848350"/>
                    </a:ext>
                  </a:extLst>
                </a:gridCol>
                <a:gridCol w="1912444">
                  <a:extLst>
                    <a:ext uri="{9D8B030D-6E8A-4147-A177-3AD203B41FA5}">
                      <a16:colId xmlns:a16="http://schemas.microsoft.com/office/drawing/2014/main" val="679605242"/>
                    </a:ext>
                  </a:extLst>
                </a:gridCol>
                <a:gridCol w="1912444">
                  <a:extLst>
                    <a:ext uri="{9D8B030D-6E8A-4147-A177-3AD203B41FA5}">
                      <a16:colId xmlns:a16="http://schemas.microsoft.com/office/drawing/2014/main" val="1650277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MB1 - Basic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MB2 - Sound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MB3 - Thorough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403974"/>
                  </a:ext>
                </a:extLst>
              </a:tr>
            </a:tbl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1556E24A-B145-40B0-84C0-5701CE8BCA99}"/>
              </a:ext>
            </a:extLst>
          </p:cNvPr>
          <p:cNvSpPr txBox="1"/>
          <p:nvPr/>
        </p:nvSpPr>
        <p:spPr>
          <a:xfrm>
            <a:off x="7348756" y="0"/>
            <a:ext cx="4618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2137D2A-EA6C-4D5B-9513-F4028DFBB7B2}" type="datetime4">
              <a:rPr lang="en-GB" sz="2800" b="1" smtClean="0">
                <a:latin typeface="Arial Rounded MT Bold" panose="020F0704030504030204" pitchFamily="34" charset="0"/>
              </a:rPr>
              <a:pPr algn="r"/>
              <a:t>27 September 2020</a:t>
            </a:fld>
            <a:endParaRPr lang="en-GB" sz="2800" b="1">
              <a:latin typeface="Arial Rounded MT Bold" panose="020F0704030504030204" pitchFamily="34" charset="0"/>
            </a:endParaRPr>
          </a:p>
        </p:txBody>
      </p:sp>
      <p:pic>
        <p:nvPicPr>
          <p:cNvPr id="2050" name="Picture 2" descr="Transparent Mission Icon Png - Mission And Vision And Values Icon Png, Png  Download - kindpng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30" y="523220"/>
            <a:ext cx="1470035" cy="1538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77875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F7D961-5675-4349-9C53-B16140E40B4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1011456"/>
            <a:ext cx="10515600" cy="679232"/>
          </a:xfrm>
        </p:spPr>
        <p:txBody>
          <a:bodyPr>
            <a:normAutofit fontScale="90000"/>
          </a:bodyPr>
          <a:lstStyle/>
          <a:p>
            <a:pPr algn="ctr"/>
            <a:r>
              <a:rPr lang="en-GB" b="1"/>
              <a:t>Care Values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26FD532-5ED9-4800-94E6-1DB469BB84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ln>
            <a:solidFill>
              <a:schemeClr val="accent1"/>
            </a:solidFill>
          </a:ln>
        </p:spPr>
        <p:txBody>
          <a:bodyPr anchor="ctr"/>
          <a:lstStyle/>
          <a:p>
            <a:pPr algn="ctr"/>
            <a:r>
              <a:rPr lang="en-GB"/>
              <a:t>Maintaining confidentiality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439639-0418-40A0-8D56-E430CBFC6E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2457542"/>
          </a:xfrm>
        </p:spPr>
        <p:txBody>
          <a:bodyPr/>
          <a:lstStyle/>
          <a:p>
            <a:r>
              <a:rPr lang="en-GB"/>
              <a:t>What does this mean?</a:t>
            </a:r>
          </a:p>
          <a:p>
            <a:pPr lvl="1"/>
            <a:r>
              <a:rPr lang="en-GB"/>
              <a:t>Give 2 definitions</a:t>
            </a:r>
          </a:p>
          <a:p>
            <a:r>
              <a:rPr lang="en-GB"/>
              <a:t>Give 5 examples of how to maintain confidentiality in different settings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:a16="http://schemas.microsoft.com/office/drawing/2014/main" id="{EAB7D975-0A8A-46B8-96AA-B728396C16D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ln>
            <a:solidFill>
              <a:schemeClr val="accent1"/>
            </a:solidFill>
          </a:ln>
        </p:spPr>
        <p:txBody>
          <a:bodyPr anchor="ctr"/>
          <a:lstStyle/>
          <a:p>
            <a:pPr algn="ctr"/>
            <a:r>
              <a:rPr lang="en-GB"/>
              <a:t>Promoting Individual Rights and Beliefs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A4862A0-4B0A-4F89-AC19-DE673D1F790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2671762"/>
          </a:xfrm>
        </p:spPr>
        <p:txBody>
          <a:bodyPr/>
          <a:lstStyle/>
          <a:p>
            <a:r>
              <a:rPr lang="en-GB"/>
              <a:t>What does this mean?</a:t>
            </a:r>
          </a:p>
          <a:p>
            <a:pPr lvl="1"/>
            <a:r>
              <a:rPr lang="en-GB"/>
              <a:t>Give 4 definitions</a:t>
            </a:r>
          </a:p>
          <a:p>
            <a:r>
              <a:rPr lang="en-GB"/>
              <a:t>Give 5 examples of how to promote an individuals rights and beliefs in different settings</a:t>
            </a:r>
          </a:p>
          <a:p>
            <a:pPr lvl="1"/>
            <a:endParaRPr lang="en-GB"/>
          </a:p>
        </p:txBody>
      </p:sp>
      <p:sp>
        <p:nvSpPr>
          <p:cNvPr id="8" name="Title 1">
            <a:extLst>
              <a:ext uri="{FF2B5EF4-FFF2-40B4-BE49-F238E27FC236}">
                <a16:creationId xmlns:a16="http://schemas.microsoft.com/office/drawing/2014/main" id="{178BBD7D-10AD-42B0-9564-4363246A2D0B}"/>
              </a:ext>
            </a:extLst>
          </p:cNvPr>
          <p:cNvSpPr txBox="1">
            <a:spLocks/>
          </p:cNvSpPr>
          <p:nvPr/>
        </p:nvSpPr>
        <p:spPr>
          <a:xfrm>
            <a:off x="836612" y="5532437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en-GB">
                <a:solidFill>
                  <a:srgbClr val="FF0000"/>
                </a:solidFill>
              </a:rPr>
              <a:t>What is a ‘Reflective Practitioner’ ?</a:t>
            </a:r>
          </a:p>
          <a:p>
            <a:pPr algn="ctr"/>
            <a:r>
              <a:rPr lang="en-GB" sz="2400"/>
              <a:t>Someone who regularly looks back at the work that they do, and how they do it, to consider how they can improve their practice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00DB071-054F-4AEE-B39A-0579814FD5AE}"/>
              </a:ext>
            </a:extLst>
          </p:cNvPr>
          <p:cNvSpPr txBox="1"/>
          <p:nvPr/>
        </p:nvSpPr>
        <p:spPr>
          <a:xfrm>
            <a:off x="0" y="0"/>
            <a:ext cx="12192000" cy="646331"/>
          </a:xfrm>
          <a:prstGeom prst="rect">
            <a:avLst/>
          </a:prstGeom>
          <a:noFill/>
          <a:ln w="28575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b="1"/>
              <a:t>Care Values</a:t>
            </a:r>
          </a:p>
          <a:p>
            <a:pPr algn="ctr"/>
            <a:r>
              <a:rPr lang="en-GB" b="1">
                <a:solidFill>
                  <a:srgbClr val="FF0000"/>
                </a:solidFill>
              </a:rPr>
              <a:t>PROMOTING EQUALITY &amp; DIVERSITY, MAINTAINING CONFIDENTIALITY, PROMOTING INDIVIDUAL RIGHTS &amp; BELIEFS</a:t>
            </a:r>
          </a:p>
        </p:txBody>
      </p:sp>
    </p:spTree>
    <p:extLst>
      <p:ext uri="{BB962C8B-B14F-4D97-AF65-F5344CB8AC3E}">
        <p14:creationId xmlns:p14="http://schemas.microsoft.com/office/powerpoint/2010/main" val="2033609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C6067-4480-43A9-A714-284D849FA0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Now test yourself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DA1D2-7BBE-4BE2-A299-4BD4FD6BA2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/>
              <a:t>What are the 3 values of care?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Define diversity.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What is meant by equality?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Give 2 examples of how staff at a retirement home could promote diversity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Give 2 examples of how a social worker could promote equality in her day-to-day work at a retirement home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Identify 2 ways in which confidentiality could be maintained on a hospital ward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Explain 2 ways in which staff at a residential care setting for young adults with learning disabilities could support users’ individual rights and beliefs</a:t>
            </a:r>
          </a:p>
          <a:p>
            <a:endParaRPr lang="en-GB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570439E-BB52-4222-BBDB-88889D4EC8B2}"/>
              </a:ext>
            </a:extLst>
          </p:cNvPr>
          <p:cNvSpPr txBox="1"/>
          <p:nvPr/>
        </p:nvSpPr>
        <p:spPr>
          <a:xfrm>
            <a:off x="8007658" y="115410"/>
            <a:ext cx="3870664" cy="2585323"/>
          </a:xfrm>
          <a:prstGeom prst="rect">
            <a:avLst/>
          </a:prstGeom>
          <a:solidFill>
            <a:schemeClr val="accent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GB">
                <a:solidFill>
                  <a:schemeClr val="bg1"/>
                </a:solidFill>
              </a:rPr>
              <a:t>Exam Tip:</a:t>
            </a:r>
          </a:p>
          <a:p>
            <a:pPr algn="ctr"/>
            <a:r>
              <a:rPr lang="en-GB"/>
              <a:t>Rights/beliefs and equality/diversity examples can be interchangeable BUT do not repeat them in an exam. You must give different examples.</a:t>
            </a:r>
          </a:p>
          <a:p>
            <a:pPr algn="ctr"/>
            <a:r>
              <a:rPr lang="en-GB">
                <a:solidFill>
                  <a:schemeClr val="bg1"/>
                </a:solidFill>
              </a:rPr>
              <a:t>E.G. Providing a prayer room is an example of supporting an individuals rights/beliefs it is also an example of how a care setting can value diversity.</a:t>
            </a:r>
          </a:p>
        </p:txBody>
      </p:sp>
    </p:spTree>
    <p:extLst>
      <p:ext uri="{BB962C8B-B14F-4D97-AF65-F5344CB8AC3E}">
        <p14:creationId xmlns:p14="http://schemas.microsoft.com/office/powerpoint/2010/main" val="22638366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FC6067-4480-43A9-A714-284D849FA0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4619" y="169817"/>
            <a:ext cx="4222072" cy="771217"/>
          </a:xfrm>
        </p:spPr>
        <p:txBody>
          <a:bodyPr/>
          <a:lstStyle/>
          <a:p>
            <a:r>
              <a:rPr lang="en-GB"/>
              <a:t>Now test yourself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5DA1D2-7BBE-4BE2-A299-4BD4FD6BA2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4619" y="941033"/>
            <a:ext cx="4914531" cy="5655075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/>
              <a:t>What are the 3 values of care?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Define diversity.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What is meant by equality?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Give 2 examples of how staff at a retirement home could promote diversity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Give 2 examples of how a social worker could promote equality in her day-to-day work at a retirement home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Identify 2 ways in which confidentiality could be maintained on a hospital ward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Explain 2 ways in which staff at a residential care setting for young adults with learning disabilities could support users’ individual rights and beliefs</a:t>
            </a:r>
          </a:p>
          <a:p>
            <a:endParaRPr lang="en-GB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0B8CC77-BF9D-4F9B-A9FA-A6E61169E58F}"/>
              </a:ext>
            </a:extLst>
          </p:cNvPr>
          <p:cNvSpPr txBox="1">
            <a:spLocks/>
          </p:cNvSpPr>
          <p:nvPr/>
        </p:nvSpPr>
        <p:spPr>
          <a:xfrm>
            <a:off x="6280211" y="169817"/>
            <a:ext cx="4914531" cy="6426291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514350" indent="-514350">
              <a:buFont typeface="+mj-lt"/>
              <a:buAutoNum type="arabicPeriod"/>
            </a:pPr>
            <a:r>
              <a:rPr lang="en-GB" sz="1200"/>
              <a:t>PED, MC, PIRB</a:t>
            </a:r>
          </a:p>
          <a:p>
            <a:pPr marL="457200" lvl="1" indent="0">
              <a:buNone/>
            </a:pPr>
            <a:r>
              <a:rPr lang="en-GB" sz="1200">
                <a:solidFill>
                  <a:srgbClr val="FF0000"/>
                </a:solidFill>
              </a:rPr>
              <a:t>Promoting equality and diversity, maintaining confidentiality, promoting individuals rights and beliefs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200"/>
              <a:t>Recognising everyone is different and will have different needs OR</a:t>
            </a:r>
          </a:p>
          <a:p>
            <a:pPr marL="457200" lvl="1" indent="0">
              <a:buNone/>
            </a:pPr>
            <a:r>
              <a:rPr lang="en-GB" sz="1200"/>
              <a:t> Understanding and respecting individual differences (faith, diet, ethnicity etc)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200"/>
              <a:t>To enable individuals to have the same rights, access to opportunities as everyone else regardless of…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200"/>
              <a:t>Menu for choice and meets dietary needs for health &amp; cultural needs e.g. vegetarian, diabetic, halal, kosher</a:t>
            </a:r>
          </a:p>
          <a:p>
            <a:pPr marL="457200" lvl="1" indent="0">
              <a:buNone/>
            </a:pPr>
            <a:r>
              <a:rPr lang="en-GB" sz="1200"/>
              <a:t>To meet communication needs – provide information in different formats e.g. large print, Braille, language</a:t>
            </a:r>
          </a:p>
          <a:p>
            <a:pPr marL="457200" lvl="1" indent="0">
              <a:buNone/>
            </a:pPr>
            <a:r>
              <a:rPr lang="en-GB" sz="1200"/>
              <a:t>Celebrating festivals with residents, not just Christmas, e.g. Diwali, Chinese New Year etc.</a:t>
            </a:r>
          </a:p>
          <a:p>
            <a:pPr marL="457200" lvl="1" indent="0">
              <a:buNone/>
            </a:pPr>
            <a:r>
              <a:rPr lang="en-GB" sz="1200"/>
              <a:t>Choice of male/female nurse/doctor/carer to meet cultural needs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200"/>
              <a:t>Challenge discriminatory behaviour or language</a:t>
            </a:r>
          </a:p>
          <a:p>
            <a:pPr marL="457200" lvl="1" indent="0">
              <a:buNone/>
            </a:pPr>
            <a:r>
              <a:rPr lang="en-GB" sz="1200"/>
              <a:t>Facilities are accessible to all</a:t>
            </a:r>
          </a:p>
          <a:p>
            <a:pPr marL="457200" lvl="1" indent="0">
              <a:buNone/>
            </a:pPr>
            <a:r>
              <a:rPr lang="en-GB" sz="1200"/>
              <a:t>Activities, visits are available to all residents, no-one left out</a:t>
            </a:r>
          </a:p>
          <a:p>
            <a:pPr marL="457200" lvl="1" indent="0">
              <a:buNone/>
            </a:pPr>
            <a:r>
              <a:rPr lang="en-GB" sz="1200"/>
              <a:t>On visits and trips, venue is accessible for all 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200"/>
              <a:t>Patient records secure</a:t>
            </a:r>
          </a:p>
          <a:p>
            <a:pPr marL="457200" lvl="1" indent="0">
              <a:buNone/>
            </a:pPr>
            <a:r>
              <a:rPr lang="en-GB" sz="1200"/>
              <a:t>Sharing information on a need-to-know basis</a:t>
            </a:r>
          </a:p>
          <a:p>
            <a:pPr marL="457200" lvl="1" indent="0">
              <a:buNone/>
            </a:pPr>
            <a:r>
              <a:rPr lang="en-GB" sz="1200"/>
              <a:t>Going into a private room to discuss private matters</a:t>
            </a:r>
          </a:p>
          <a:p>
            <a:pPr marL="457200" lvl="1" indent="0">
              <a:buNone/>
            </a:pPr>
            <a:r>
              <a:rPr lang="en-GB" sz="1200"/>
              <a:t>Not discussing patients where they can be overheard</a:t>
            </a:r>
          </a:p>
          <a:p>
            <a:pPr marL="514350" indent="-514350">
              <a:buFont typeface="+mj-lt"/>
              <a:buAutoNum type="arabicPeriod"/>
            </a:pPr>
            <a:r>
              <a:rPr lang="en-GB" sz="1200"/>
              <a:t>Giving choices of food or clothes</a:t>
            </a:r>
          </a:p>
          <a:p>
            <a:pPr marL="457200" lvl="1" indent="0">
              <a:buNone/>
            </a:pPr>
            <a:r>
              <a:rPr lang="en-GB" sz="1200"/>
              <a:t>Giving choice of activity</a:t>
            </a:r>
          </a:p>
          <a:p>
            <a:pPr marL="457200" lvl="1" indent="0">
              <a:buNone/>
            </a:pPr>
            <a:r>
              <a:rPr lang="en-GB" sz="1200"/>
              <a:t>Maintaining privacy</a:t>
            </a:r>
          </a:p>
          <a:p>
            <a:pPr marL="457200" lvl="1" indent="0">
              <a:buNone/>
            </a:pPr>
            <a:r>
              <a:rPr lang="en-GB" sz="1200"/>
              <a:t>Provide an advocate for young adults with learning disabilities</a:t>
            </a:r>
          </a:p>
          <a:p>
            <a:pPr marL="457200" lvl="1" indent="0">
              <a:buNone/>
            </a:pPr>
            <a:r>
              <a:rPr lang="en-GB" sz="1200"/>
              <a:t>Explain care plans – they have the right to disagree or ask for changes.</a:t>
            </a:r>
          </a:p>
        </p:txBody>
      </p:sp>
    </p:spTree>
    <p:extLst>
      <p:ext uri="{BB962C8B-B14F-4D97-AF65-F5344CB8AC3E}">
        <p14:creationId xmlns:p14="http://schemas.microsoft.com/office/powerpoint/2010/main" val="31553140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D6BFB02-8B24-4299-A54E-BD71FE385054}"/>
              </a:ext>
            </a:extLst>
          </p:cNvPr>
          <p:cNvSpPr txBox="1"/>
          <p:nvPr/>
        </p:nvSpPr>
        <p:spPr>
          <a:xfrm>
            <a:off x="0" y="6457890"/>
            <a:ext cx="5325979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>
                <a:latin typeface="Arial Rounded MT Bold" panose="020F0704030504030204" pitchFamily="34" charset="0"/>
                <a:cs typeface="Aharoni" panose="02010803020104030203" pitchFamily="2" charset="-79"/>
              </a:rPr>
              <a:t>OCR Cambridge National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35B84C-7927-4B90-828D-CE946005C21C}"/>
              </a:ext>
            </a:extLst>
          </p:cNvPr>
          <p:cNvSpPr txBox="1"/>
          <p:nvPr/>
        </p:nvSpPr>
        <p:spPr>
          <a:xfrm>
            <a:off x="5325979" y="6457890"/>
            <a:ext cx="6866021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GB" sz="2000" b="1">
                <a:latin typeface="Aharoni" panose="02010803020104030203" pitchFamily="2" charset="-79"/>
                <a:cs typeface="Aharoni" panose="02010803020104030203" pitchFamily="2" charset="-79"/>
              </a:rPr>
              <a:t>	</a:t>
            </a:r>
            <a:r>
              <a:rPr lang="en-GB" sz="2000" b="1">
                <a:latin typeface="Arial Rounded MT Bold" panose="020F0704030504030204" pitchFamily="34" charset="0"/>
                <a:cs typeface="Aharoni" panose="02010803020104030203" pitchFamily="2" charset="-79"/>
              </a:rPr>
              <a:t>Health &amp; Social Care Level 1/2 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B59543-8767-470A-8582-91DEDC1F20E1}"/>
              </a:ext>
            </a:extLst>
          </p:cNvPr>
          <p:cNvSpPr txBox="1"/>
          <p:nvPr/>
        </p:nvSpPr>
        <p:spPr>
          <a:xfrm>
            <a:off x="102398" y="680290"/>
            <a:ext cx="11855116" cy="707886"/>
          </a:xfrm>
          <a:prstGeom prst="rect">
            <a:avLst/>
          </a:prstGeom>
          <a:noFill/>
          <a:ln w="44450">
            <a:solidFill>
              <a:schemeClr val="bg1"/>
            </a:solidFill>
            <a:bevel/>
          </a:ln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GB" sz="4000" b="1" u="sng">
                <a:latin typeface="Arial Rounded MT Bold"/>
              </a:rPr>
              <a:t>Do it Now! Activity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496791-C141-4456-9215-A15B87845001}"/>
              </a:ext>
            </a:extLst>
          </p:cNvPr>
          <p:cNvSpPr txBox="1"/>
          <p:nvPr/>
        </p:nvSpPr>
        <p:spPr>
          <a:xfrm>
            <a:off x="112294" y="2184240"/>
            <a:ext cx="5737333" cy="3477875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0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1400" b="1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GB" sz="2000">
                <a:solidFill>
                  <a:srgbClr val="FF0000"/>
                </a:solidFill>
                <a:latin typeface="Arial Rounded MT Bold" panose="020F0704030504030204" pitchFamily="34" charset="0"/>
              </a:rPr>
              <a:t>Whiteboards at the ready</a:t>
            </a:r>
            <a:r>
              <a:rPr lang="en-GB" sz="2000" b="1">
                <a:solidFill>
                  <a:srgbClr val="FF0000"/>
                </a:solidFill>
                <a:latin typeface="Arial Rounded MT Bold" panose="020F0704030504030204" pitchFamily="34" charset="0"/>
              </a:rPr>
              <a:t>!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316525-3A26-4A35-9981-F46862FD1DA1}"/>
              </a:ext>
            </a:extLst>
          </p:cNvPr>
          <p:cNvSpPr txBox="1"/>
          <p:nvPr/>
        </p:nvSpPr>
        <p:spPr>
          <a:xfrm>
            <a:off x="6272462" y="2184240"/>
            <a:ext cx="5694948" cy="3477875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GB" sz="2400">
                <a:solidFill>
                  <a:srgbClr val="FF0000"/>
                </a:solidFill>
                <a:latin typeface="Arial Rounded MT Bold" panose="020F0704030504030204" pitchFamily="34" charset="0"/>
              </a:rPr>
              <a:t>Name the 3 different types of settings</a:t>
            </a:r>
          </a:p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r>
              <a:rPr lang="en-GB" sz="2400">
                <a:solidFill>
                  <a:srgbClr val="FF0000"/>
                </a:solidFill>
                <a:latin typeface="Arial Rounded MT Bold" panose="020F0704030504030204" pitchFamily="34" charset="0"/>
              </a:rPr>
              <a:t>Can you name 2 of each?</a:t>
            </a:r>
          </a:p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400">
              <a:solidFill>
                <a:srgbClr val="FF0000"/>
              </a:solidFill>
              <a:latin typeface="Arial Rounded MT Bold" panose="020F0704030504030204" pitchFamily="34" charset="0"/>
            </a:endParaRPr>
          </a:p>
          <a:p>
            <a:pPr algn="ctr"/>
            <a:endParaRPr lang="en-GB" sz="2800">
              <a:solidFill>
                <a:srgbClr val="FF0000"/>
              </a:solidFill>
              <a:latin typeface="Arial Rounded MT Bold" panose="020F0704030504030204" pitchFamily="34" charset="0"/>
            </a:endParaRP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556E24A-B145-40B0-84C0-5701CE8BCA99}"/>
              </a:ext>
            </a:extLst>
          </p:cNvPr>
          <p:cNvSpPr txBox="1"/>
          <p:nvPr/>
        </p:nvSpPr>
        <p:spPr>
          <a:xfrm>
            <a:off x="7348756" y="0"/>
            <a:ext cx="4618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2137D2A-EA6C-4D5B-9513-F4028DFBB7B2}" type="datetime4">
              <a:rPr lang="en-GB" sz="2800" b="1" smtClean="0">
                <a:latin typeface="Arial Rounded MT Bold" panose="020F0704030504030204" pitchFamily="34" charset="0"/>
              </a:rPr>
              <a:pPr algn="r"/>
              <a:t>27 September 2020</a:t>
            </a:fld>
            <a:endParaRPr lang="en-GB" sz="2800" b="1">
              <a:latin typeface="Arial Rounded MT Bold" panose="020F0704030504030204" pitchFamily="34" charset="0"/>
            </a:endParaRPr>
          </a:p>
        </p:txBody>
      </p:sp>
      <p:pic>
        <p:nvPicPr>
          <p:cNvPr id="2" name="Picture 1" descr="A close up of a sign&#10;&#10;Description automatically generated">
            <a:extLst>
              <a:ext uri="{FF2B5EF4-FFF2-40B4-BE49-F238E27FC236}">
                <a16:creationId xmlns:a16="http://schemas.microsoft.com/office/drawing/2014/main" id="{D1A4A9C1-763F-4346-ACD5-6527177F1FA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7302" t="8453" r="15673" b="13372"/>
          <a:stretch/>
        </p:blipFill>
        <p:spPr>
          <a:xfrm>
            <a:off x="1168829" y="2183951"/>
            <a:ext cx="3414312" cy="28365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878370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5D6BFB02-8B24-4299-A54E-BD71FE385054}"/>
              </a:ext>
            </a:extLst>
          </p:cNvPr>
          <p:cNvSpPr txBox="1"/>
          <p:nvPr/>
        </p:nvSpPr>
        <p:spPr>
          <a:xfrm>
            <a:off x="0" y="6457890"/>
            <a:ext cx="5325979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2000" b="1">
                <a:latin typeface="Arial Rounded MT Bold" panose="020F0704030504030204" pitchFamily="34" charset="0"/>
                <a:cs typeface="Aharoni" panose="02010803020104030203" pitchFamily="2" charset="-79"/>
              </a:rPr>
              <a:t>OCR Cambridge National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035B84C-7927-4B90-828D-CE946005C21C}"/>
              </a:ext>
            </a:extLst>
          </p:cNvPr>
          <p:cNvSpPr txBox="1"/>
          <p:nvPr/>
        </p:nvSpPr>
        <p:spPr>
          <a:xfrm>
            <a:off x="5325979" y="6457890"/>
            <a:ext cx="6866021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en-GB" sz="2000" b="1">
                <a:latin typeface="Aharoni" panose="02010803020104030203" pitchFamily="2" charset="-79"/>
                <a:cs typeface="Aharoni" panose="02010803020104030203" pitchFamily="2" charset="-79"/>
              </a:rPr>
              <a:t>	</a:t>
            </a:r>
            <a:r>
              <a:rPr lang="en-GB" sz="2000" b="1">
                <a:latin typeface="Arial Rounded MT Bold" panose="020F0704030504030204" pitchFamily="34" charset="0"/>
                <a:cs typeface="Aharoni" panose="02010803020104030203" pitchFamily="2" charset="-79"/>
              </a:rPr>
              <a:t>Health &amp; Social Care Level 1/2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F620052-ADF4-4C4C-A9F8-C7A33B5D80E7}"/>
              </a:ext>
            </a:extLst>
          </p:cNvPr>
          <p:cNvSpPr txBox="1"/>
          <p:nvPr/>
        </p:nvSpPr>
        <p:spPr>
          <a:xfrm>
            <a:off x="0" y="0"/>
            <a:ext cx="242441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b="1">
                <a:latin typeface="Arial Rounded MT Bold" panose="020F0704030504030204" pitchFamily="34" charset="0"/>
              </a:rPr>
              <a:t>RO21 – LO2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D23129B-E6D9-4FBF-8D30-80F5D6212042}"/>
              </a:ext>
            </a:extLst>
          </p:cNvPr>
          <p:cNvSpPr txBox="1"/>
          <p:nvPr/>
        </p:nvSpPr>
        <p:spPr>
          <a:xfrm>
            <a:off x="1791476" y="529120"/>
            <a:ext cx="10175933" cy="40011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>
                <a:latin typeface="Arial Rounded MT Bold" panose="020F0704030504030204" pitchFamily="34" charset="0"/>
              </a:rPr>
              <a:t>Essential values of care for use with individuals in care settings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84B59543-8767-470A-8582-91DEDC1F20E1}"/>
              </a:ext>
            </a:extLst>
          </p:cNvPr>
          <p:cNvSpPr txBox="1"/>
          <p:nvPr/>
        </p:nvSpPr>
        <p:spPr>
          <a:xfrm>
            <a:off x="1791476" y="1048559"/>
            <a:ext cx="10175933" cy="892552"/>
          </a:xfrm>
          <a:prstGeom prst="rect">
            <a:avLst/>
          </a:prstGeom>
          <a:noFill/>
          <a:ln w="44450">
            <a:solidFill>
              <a:schemeClr val="bg1"/>
            </a:solidFill>
            <a:bevel/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u="sng">
                <a:latin typeface="Arial Rounded MT Bold" panose="020F0704030504030204" pitchFamily="34" charset="0"/>
              </a:rPr>
              <a:t>Lesson title</a:t>
            </a:r>
          </a:p>
          <a:p>
            <a:pPr algn="ctr"/>
            <a:r>
              <a:rPr lang="en-GB" sz="24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Rockwell" panose="02060603020205020403" pitchFamily="18" charset="0"/>
              </a:rPr>
              <a:t>Early years’ values of care and how they are applied </a:t>
            </a:r>
            <a:endParaRPr lang="en-GB" sz="3600" b="1" u="sng">
              <a:latin typeface="Arial Rounded MT Bold" panose="020F0704030504030204" pitchFamily="34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496791-C141-4456-9215-A15B87845001}"/>
              </a:ext>
            </a:extLst>
          </p:cNvPr>
          <p:cNvSpPr txBox="1"/>
          <p:nvPr/>
        </p:nvSpPr>
        <p:spPr>
          <a:xfrm>
            <a:off x="133486" y="2409791"/>
            <a:ext cx="5737333" cy="400110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>
                <a:solidFill>
                  <a:srgbClr val="FF0000"/>
                </a:solidFill>
                <a:latin typeface="Arial Rounded MT Bold" panose="020F0704030504030204" pitchFamily="34" charset="0"/>
              </a:rPr>
              <a:t>Learning Intent – LO2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28316525-3A26-4A35-9981-F46862FD1DA1}"/>
              </a:ext>
            </a:extLst>
          </p:cNvPr>
          <p:cNvSpPr txBox="1"/>
          <p:nvPr/>
        </p:nvSpPr>
        <p:spPr>
          <a:xfrm>
            <a:off x="6293655" y="2409791"/>
            <a:ext cx="5694948" cy="400110"/>
          </a:xfrm>
          <a:prstGeom prst="rect">
            <a:avLst/>
          </a:prstGeom>
          <a:solidFill>
            <a:schemeClr val="bg1"/>
          </a:solidFill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000" b="1">
                <a:solidFill>
                  <a:srgbClr val="FF0000"/>
                </a:solidFill>
                <a:latin typeface="Arial Rounded MT Bold" panose="020F0704030504030204" pitchFamily="34" charset="0"/>
              </a:rPr>
              <a:t>Success Criteria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46A8ADA0-22FB-428A-86EB-F1FB8B5AED4B}"/>
              </a:ext>
            </a:extLst>
          </p:cNvPr>
          <p:cNvSpPr txBox="1"/>
          <p:nvPr/>
        </p:nvSpPr>
        <p:spPr>
          <a:xfrm>
            <a:off x="6293655" y="2941635"/>
            <a:ext cx="5694948" cy="2677656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1400" b="1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 how the early years values of care are applied in settings: </a:t>
            </a:r>
            <a:endParaRPr lang="en-GB" sz="1400" b="1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GB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ensuring the welfare of the child is paramount</a:t>
            </a:r>
            <a:endParaRPr lang="en-GB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GB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keeping children safe and maintaining a healthy and safe environment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working in partnership with parents/guardians and families </a:t>
            </a:r>
            <a:endParaRPr lang="en-GB" sz="14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GB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Rockwell" panose="02060603020205020403" pitchFamily="18" charset="0"/>
              </a:rPr>
              <a:t>by encouraging children’s learning and development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sz="14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valuing diversity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sz="140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ensuring equality of opportunity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sz="140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practising anti-discrimination</a:t>
            </a:r>
          </a:p>
          <a:p>
            <a:pPr marL="342900" lvl="0" indent="-342900">
              <a:buFont typeface="+mj-lt"/>
              <a:buAutoNum type="arabicPeriod"/>
            </a:pPr>
            <a:r>
              <a:rPr lang="en-GB" sz="1400"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by ensuring confidentiality</a:t>
            </a:r>
            <a:endParaRPr lang="en-GB" sz="140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342900" lvl="0" indent="-342900">
              <a:buFont typeface="+mj-lt"/>
              <a:buAutoNum type="arabicPeriod"/>
            </a:pPr>
            <a:r>
              <a:rPr lang="en-GB" sz="1400">
                <a:latin typeface="Calibri" panose="020F0502020204030204" pitchFamily="34" charset="0"/>
                <a:ea typeface="Times New Roman" panose="02020603050405020304" pitchFamily="18" charset="0"/>
                <a:cs typeface="Rockwell" panose="02060603020205020403" pitchFamily="18" charset="0"/>
              </a:rPr>
              <a:t>by working with others (e.g. to include other professionals or in partnership)</a:t>
            </a:r>
            <a:endParaRPr lang="en-GB" sz="1400"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26217492-D154-4B95-95EC-E8A6AD3D1546}"/>
              </a:ext>
            </a:extLst>
          </p:cNvPr>
          <p:cNvSpPr txBox="1"/>
          <p:nvPr/>
        </p:nvSpPr>
        <p:spPr>
          <a:xfrm>
            <a:off x="133487" y="2964505"/>
            <a:ext cx="5737332" cy="954107"/>
          </a:xfrm>
          <a:prstGeom prst="rect">
            <a:avLst/>
          </a:prstGeom>
          <a:noFill/>
          <a:ln w="4445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en-GB" sz="2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Know how the </a:t>
            </a:r>
            <a:r>
              <a:rPr lang="en-GB" sz="2800" b="1" u="sng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early years values of care</a:t>
            </a:r>
            <a:r>
              <a:rPr lang="en-GB" sz="2800"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are applied in different settings</a:t>
            </a:r>
            <a:endParaRPr lang="en-GB" sz="2800"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</p:txBody>
      </p:sp>
      <p:graphicFrame>
        <p:nvGraphicFramePr>
          <p:cNvPr id="20" name="Table 20">
            <a:extLst>
              <a:ext uri="{FF2B5EF4-FFF2-40B4-BE49-F238E27FC236}">
                <a16:creationId xmlns:a16="http://schemas.microsoft.com/office/drawing/2014/main" id="{F741B7A7-D3B4-4C96-B390-545956D1BA39}"/>
              </a:ext>
            </a:extLst>
          </p:cNvPr>
          <p:cNvGraphicFramePr>
            <a:graphicFrameLocks noGrp="1"/>
          </p:cNvGraphicFramePr>
          <p:nvPr/>
        </p:nvGraphicFramePr>
        <p:xfrm>
          <a:off x="6272463" y="5986616"/>
          <a:ext cx="5737332" cy="3708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12444">
                  <a:extLst>
                    <a:ext uri="{9D8B030D-6E8A-4147-A177-3AD203B41FA5}">
                      <a16:colId xmlns:a16="http://schemas.microsoft.com/office/drawing/2014/main" val="342848350"/>
                    </a:ext>
                  </a:extLst>
                </a:gridCol>
                <a:gridCol w="1912444">
                  <a:extLst>
                    <a:ext uri="{9D8B030D-6E8A-4147-A177-3AD203B41FA5}">
                      <a16:colId xmlns:a16="http://schemas.microsoft.com/office/drawing/2014/main" val="679605242"/>
                    </a:ext>
                  </a:extLst>
                </a:gridCol>
                <a:gridCol w="1912444">
                  <a:extLst>
                    <a:ext uri="{9D8B030D-6E8A-4147-A177-3AD203B41FA5}">
                      <a16:colId xmlns:a16="http://schemas.microsoft.com/office/drawing/2014/main" val="165027736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MB1 - Basic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MB2 - Sound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>
                          <a:solidFill>
                            <a:schemeClr val="tx1"/>
                          </a:solidFill>
                          <a:latin typeface="Arial Rounded MT Bold" panose="020F0704030504030204" pitchFamily="34" charset="0"/>
                        </a:rPr>
                        <a:t>MB3 - Thorough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10403974"/>
                  </a:ext>
                </a:extLst>
              </a:tr>
            </a:tbl>
          </a:graphicData>
        </a:graphic>
      </p:graphicFrame>
      <p:sp>
        <p:nvSpPr>
          <p:cNvPr id="21" name="TextBox 20">
            <a:extLst>
              <a:ext uri="{FF2B5EF4-FFF2-40B4-BE49-F238E27FC236}">
                <a16:creationId xmlns:a16="http://schemas.microsoft.com/office/drawing/2014/main" id="{1556E24A-B145-40B0-84C0-5701CE8BCA99}"/>
              </a:ext>
            </a:extLst>
          </p:cNvPr>
          <p:cNvSpPr txBox="1"/>
          <p:nvPr/>
        </p:nvSpPr>
        <p:spPr>
          <a:xfrm>
            <a:off x="7348756" y="0"/>
            <a:ext cx="461865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92137D2A-EA6C-4D5B-9513-F4028DFBB7B2}" type="datetime4">
              <a:rPr lang="en-GB" sz="2800" b="1" smtClean="0">
                <a:latin typeface="Arial Rounded MT Bold" panose="020F0704030504030204" pitchFamily="34" charset="0"/>
              </a:rPr>
              <a:pPr algn="r"/>
              <a:t>27 September 2020</a:t>
            </a:fld>
            <a:endParaRPr lang="en-GB" sz="2800" b="1">
              <a:latin typeface="Arial Rounded MT Bold" panose="020F0704030504030204" pitchFamily="34" charset="0"/>
            </a:endParaRPr>
          </a:p>
        </p:txBody>
      </p:sp>
      <p:pic>
        <p:nvPicPr>
          <p:cNvPr id="2050" name="Picture 2" descr="Transparent Mission Icon Png - Mission And Vision And Values Icon Png, Png  Download - kindpng"/>
          <p:cNvPicPr>
            <a:picLocks noChangeAspect="1" noChangeArrowheads="1"/>
          </p:cNvPicPr>
          <p:nvPr/>
        </p:nvPicPr>
        <p:blipFill>
          <a:blip r:embed="rId3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4830" y="523220"/>
            <a:ext cx="1470035" cy="15384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93945209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C1E4DB-7FD1-4707-BE21-789D8D7807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7800"/>
            <a:ext cx="10515600" cy="803234"/>
          </a:xfrm>
        </p:spPr>
        <p:txBody>
          <a:bodyPr>
            <a:normAutofit fontScale="90000"/>
          </a:bodyPr>
          <a:lstStyle/>
          <a:p>
            <a:pPr algn="ctr"/>
            <a:r>
              <a:rPr lang="en-GB" sz="2800" b="1" u="sng"/>
              <a:t>Values of care to be applied in </a:t>
            </a:r>
            <a:r>
              <a:rPr lang="en-GB" sz="2800" b="1" u="sng">
                <a:solidFill>
                  <a:srgbClr val="FF0000"/>
                </a:solidFill>
              </a:rPr>
              <a:t>early years and  education</a:t>
            </a:r>
            <a:r>
              <a:rPr lang="en-GB" sz="2800" b="1" u="sng"/>
              <a:t> settings (page 11)</a:t>
            </a:r>
            <a:br>
              <a:rPr lang="en-GB" sz="2800" b="1" u="sng"/>
            </a:br>
            <a:r>
              <a:rPr lang="en-GB" sz="2800" b="1" u="sng"/>
              <a:t>Learn these and what they mean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4E631C-6440-4F45-9C7A-44D1009DF14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43877" y="1193906"/>
            <a:ext cx="4630943" cy="5382111"/>
          </a:xfrm>
        </p:spPr>
        <p:txBody>
          <a:bodyPr>
            <a:normAutofit fontScale="8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GB"/>
              <a:t>Ensuring the welfare of the child is paramount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Keeping children safe, and maintaining a safe and healthy environment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Working in partnership with parents/guardians and families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Encouraging children’s learning and development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Valuing diversity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Ensuring equality of opportunity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Practising anti-discrimination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Ensuring confidentiality</a:t>
            </a:r>
          </a:p>
          <a:p>
            <a:pPr marL="514350" indent="-514350">
              <a:buFont typeface="+mj-lt"/>
              <a:buAutoNum type="arabicPeriod"/>
            </a:pPr>
            <a:r>
              <a:rPr lang="en-GB"/>
              <a:t>Working with other professionals</a:t>
            </a:r>
          </a:p>
        </p:txBody>
      </p:sp>
      <p:pic>
        <p:nvPicPr>
          <p:cNvPr id="1026" name="Picture 2" descr="Child Safety – Shield Academy | Dedicated to improving coaching standards  in grass roots football">
            <a:extLst>
              <a:ext uri="{FF2B5EF4-FFF2-40B4-BE49-F238E27FC236}">
                <a16:creationId xmlns:a16="http://schemas.microsoft.com/office/drawing/2014/main" id="{AADB5E0F-9277-4F29-8A21-E5E0E7BCDFB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0022" y="5363139"/>
            <a:ext cx="1637297" cy="1129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Office Policy and Procedures to Preserve Patient Confidentiality | Small  Business - Chron.com">
            <a:extLst>
              <a:ext uri="{FF2B5EF4-FFF2-40B4-BE49-F238E27FC236}">
                <a16:creationId xmlns:a16="http://schemas.microsoft.com/office/drawing/2014/main" id="{B51E2059-5555-4058-914C-0CDCF2A793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51019" y="5481562"/>
            <a:ext cx="1776729" cy="11931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2" name="Picture 8" descr="Inclusion and Diversity | Jacobs">
            <a:extLst>
              <a:ext uri="{FF2B5EF4-FFF2-40B4-BE49-F238E27FC236}">
                <a16:creationId xmlns:a16="http://schemas.microsoft.com/office/drawing/2014/main" id="{4733FFDD-BBD2-41AF-8325-1572845F697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2666" y="989646"/>
            <a:ext cx="1899987" cy="1005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4" name="Picture 10" descr="Image result for anti-discrimination">
            <a:extLst>
              <a:ext uri="{FF2B5EF4-FFF2-40B4-BE49-F238E27FC236}">
                <a16:creationId xmlns:a16="http://schemas.microsoft.com/office/drawing/2014/main" id="{B19380AC-6B32-48F5-BC60-56347AB3BA0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3324" y="3783861"/>
            <a:ext cx="1480149" cy="12110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6" name="Picture 12" descr="Image result for encouraging learning">
            <a:extLst>
              <a:ext uri="{FF2B5EF4-FFF2-40B4-BE49-F238E27FC236}">
                <a16:creationId xmlns:a16="http://schemas.microsoft.com/office/drawing/2014/main" id="{63DE1321-0DEC-4AB7-BCC8-A990772E544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4206" y="4491756"/>
            <a:ext cx="1433917" cy="1521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8" name="Picture 14" descr="See the source image">
            <a:extLst>
              <a:ext uri="{FF2B5EF4-FFF2-40B4-BE49-F238E27FC236}">
                <a16:creationId xmlns:a16="http://schemas.microsoft.com/office/drawing/2014/main" id="{FD1D0CC2-27DD-4D50-804F-41AF5445A5D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33637"/>
          <a:stretch/>
        </p:blipFill>
        <p:spPr bwMode="auto">
          <a:xfrm>
            <a:off x="7874708" y="3628605"/>
            <a:ext cx="1911946" cy="15215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0" name="Picture 16" descr="Image result for welfare of the child is paramount uk">
            <a:extLst>
              <a:ext uri="{FF2B5EF4-FFF2-40B4-BE49-F238E27FC236}">
                <a16:creationId xmlns:a16="http://schemas.microsoft.com/office/drawing/2014/main" id="{1D662EF9-A060-499D-A266-384EDB7C91D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52666" y="2847005"/>
            <a:ext cx="1765383" cy="11639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2" name="Picture 18" descr="Image result for equality of opportunity">
            <a:extLst>
              <a:ext uri="{FF2B5EF4-FFF2-40B4-BE49-F238E27FC236}">
                <a16:creationId xmlns:a16="http://schemas.microsoft.com/office/drawing/2014/main" id="{DBB05656-DAEF-41E8-9101-EEF5EE9F3D1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94052" y="2331475"/>
            <a:ext cx="2246179" cy="11297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44" name="Picture 20" descr="See the source image">
            <a:extLst>
              <a:ext uri="{FF2B5EF4-FFF2-40B4-BE49-F238E27FC236}">
                <a16:creationId xmlns:a16="http://schemas.microsoft.com/office/drawing/2014/main" id="{307A27D7-CF6B-4B49-AB63-859606EB2E5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10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1521" b="29600"/>
          <a:stretch/>
        </p:blipFill>
        <p:spPr bwMode="auto">
          <a:xfrm>
            <a:off x="6370516" y="1064816"/>
            <a:ext cx="2959017" cy="1099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899969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0B53A53A6AC0834CB7AE106B51E83CC1" ma:contentTypeVersion="14" ma:contentTypeDescription="Create a new document." ma:contentTypeScope="" ma:versionID="afbe17599e5732f85f7762e837023a3c">
  <xsd:schema xmlns:xsd="http://www.w3.org/2001/XMLSchema" xmlns:xs="http://www.w3.org/2001/XMLSchema" xmlns:p="http://schemas.microsoft.com/office/2006/metadata/properties" xmlns:ns3="e8eb7d5e-0f43-4d7c-9ede-4a25dc3993c6" xmlns:ns4="1d24635c-9b6a-4be4-85eb-13301a09637f" targetNamespace="http://schemas.microsoft.com/office/2006/metadata/properties" ma:root="true" ma:fieldsID="7070c4e13ff1988b69899abff9cda233" ns3:_="" ns4:_="">
    <xsd:import namespace="e8eb7d5e-0f43-4d7c-9ede-4a25dc3993c6"/>
    <xsd:import namespace="1d24635c-9b6a-4be4-85eb-13301a09637f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GenerationTime" minOccurs="0"/>
                <xsd:element ref="ns4:MediaServiceEventHashCode" minOccurs="0"/>
                <xsd:element ref="ns4:MediaServiceOCR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8eb7d5e-0f43-4d7c-9ede-4a25dc3993c6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24635c-9b6a-4be4-85eb-13301a09637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9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D59CEC53-693E-4D1B-8002-FD366294D55E}">
  <ds:schemaRefs>
    <ds:schemaRef ds:uri="1d24635c-9b6a-4be4-85eb-13301a09637f"/>
    <ds:schemaRef ds:uri="e8eb7d5e-0f43-4d7c-9ede-4a25dc3993c6"/>
    <ds:schemaRef ds:uri="http://purl.org/dc/dcmitype/"/>
    <ds:schemaRef ds:uri="http://purl.org/dc/elements/1.1/"/>
    <ds:schemaRef ds:uri="http://purl.org/dc/terms/"/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E66DE88-FA81-4DE1-9FC7-D9994649CD62}">
  <ds:schemaRefs>
    <ds:schemaRef ds:uri="1d24635c-9b6a-4be4-85eb-13301a09637f"/>
    <ds:schemaRef ds:uri="e8eb7d5e-0f43-4d7c-9ede-4a25dc3993c6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DB4E1EC8-55B9-4D49-B7F4-DBB918605C8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Application>Microsoft Office PowerPoint</Application>
  <PresentationFormat>Widescreen</PresentationFormat>
  <Slides>25</Slides>
  <Notes>12</Notes>
  <HiddenSlides>0</Hidden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Diversity can take many forms</vt:lpstr>
      <vt:lpstr>PowerPoint Presentation</vt:lpstr>
      <vt:lpstr>PowerPoint Presentation</vt:lpstr>
      <vt:lpstr>Care Values</vt:lpstr>
      <vt:lpstr>Now test yourself</vt:lpstr>
      <vt:lpstr>Now test yourself</vt:lpstr>
      <vt:lpstr>PowerPoint Presentation</vt:lpstr>
      <vt:lpstr>PowerPoint Presentation</vt:lpstr>
      <vt:lpstr>Values of care to be applied in early years and  education settings (page 11) Learn these and what they mean</vt:lpstr>
      <vt:lpstr>PowerPoint Presentation</vt:lpstr>
      <vt:lpstr>PowerPoint Presentation</vt:lpstr>
      <vt:lpstr>PowerPoint Presentation</vt:lpstr>
      <vt:lpstr>Importance of applying the values of care in an EY setting</vt:lpstr>
      <vt:lpstr>Why it is important to apply the values of care</vt:lpstr>
      <vt:lpstr>PowerPoint Presentation</vt:lpstr>
      <vt:lpstr>Reflective Practice</vt:lpstr>
      <vt:lpstr>Reflective practice for an early years care worker</vt:lpstr>
      <vt:lpstr>PowerPoint Presentation</vt:lpstr>
      <vt:lpstr>PowerPoint Presentation</vt:lpstr>
      <vt:lpstr>PowerPoint Presentation</vt:lpstr>
      <vt:lpstr>Effects on people if the care values are not applied</vt:lpstr>
      <vt:lpstr>PowerPoint Presentation</vt:lpstr>
      <vt:lpstr>PowerPoint Presentation</vt:lpstr>
      <vt:lpstr>PowerPoint Presentation</vt:lpstr>
      <vt:lpstr>What marks would you give?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Claire Jackson</dc:creator>
  <cp:revision>1</cp:revision>
  <cp:lastPrinted>2020-09-21T10:14:16Z</cp:lastPrinted>
  <dcterms:created xsi:type="dcterms:W3CDTF">2020-07-15T20:08:25Z</dcterms:created>
  <dcterms:modified xsi:type="dcterms:W3CDTF">2020-09-27T11:11:25Z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0x0101000B53A53A6AC0834CB7AE106B51E83CC1</vt:lpwstr>
  </property>
</Properties>
</file>