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handoutMasterIdLst>
    <p:handoutMasterId r:id="rId21"/>
  </p:handoutMasterIdLst>
  <p:sldIdLst>
    <p:sldId id="287" r:id="rId5"/>
    <p:sldId id="269" r:id="rId6"/>
    <p:sldId id="273" r:id="rId7"/>
    <p:sldId id="280" r:id="rId8"/>
    <p:sldId id="281" r:id="rId9"/>
    <p:sldId id="282" r:id="rId10"/>
    <p:sldId id="283" r:id="rId11"/>
    <p:sldId id="284" r:id="rId12"/>
    <p:sldId id="285" r:id="rId13"/>
    <p:sldId id="292" r:id="rId14"/>
    <p:sldId id="293" r:id="rId15"/>
    <p:sldId id="286" r:id="rId16"/>
    <p:sldId id="291" r:id="rId17"/>
    <p:sldId id="288" r:id="rId18"/>
    <p:sldId id="289" r:id="rId19"/>
    <p:sldId id="290" r:id="rId20"/>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1DD532-0A36-487F-BD66-42DBE14F1949}" v="21" dt="2020-10-19T20:57:05.7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0" d="100"/>
          <a:sy n="80" d="100"/>
        </p:scale>
        <p:origin x="120" y="6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c14924601ff4ae3f" providerId="OrgId" clId="{D1B1966E-F3D5-4EFD-9ECE-D5D18D3B9413}"/>
    <pc:docChg chg="custSel modSld">
      <pc:chgData name="JACKSON, Claire (SHS Teacher)" userId="c14924601ff4ae3f" providerId="OrgId" clId="{D1B1966E-F3D5-4EFD-9ECE-D5D18D3B9413}" dt="2020-10-20T10:15:40.751" v="41" actId="20577"/>
      <pc:docMkLst>
        <pc:docMk/>
      </pc:docMkLst>
      <pc:sldChg chg="addSp modSp">
        <pc:chgData name="JACKSON, Claire (SHS Teacher)" userId="c14924601ff4ae3f" providerId="OrgId" clId="{D1B1966E-F3D5-4EFD-9ECE-D5D18D3B9413}" dt="2020-10-20T10:15:40.751" v="41" actId="20577"/>
        <pc:sldMkLst>
          <pc:docMk/>
          <pc:sldMk cId="1921636248" sldId="292"/>
        </pc:sldMkLst>
        <pc:spChg chg="add mod">
          <ac:chgData name="JACKSON, Claire (SHS Teacher)" userId="c14924601ff4ae3f" providerId="OrgId" clId="{D1B1966E-F3D5-4EFD-9ECE-D5D18D3B9413}" dt="2020-10-20T10:15:40.751" v="41" actId="20577"/>
          <ac:spMkLst>
            <pc:docMk/>
            <pc:sldMk cId="1921636248" sldId="292"/>
            <ac:spMk id="2" creationId="{FA816F46-1298-4806-AB69-6BB50837104F}"/>
          </ac:spMkLst>
        </pc:spChg>
        <pc:spChg chg="mod">
          <ac:chgData name="JACKSON, Claire (SHS Teacher)" userId="c14924601ff4ae3f" providerId="OrgId" clId="{D1B1966E-F3D5-4EFD-9ECE-D5D18D3B9413}" dt="2020-10-20T10:15:12.666" v="16" actId="1076"/>
          <ac:spMkLst>
            <pc:docMk/>
            <pc:sldMk cId="1921636248" sldId="292"/>
            <ac:spMk id="7" creationId="{A4CEC04B-85D4-444B-A0B2-14023D531FA7}"/>
          </ac:spMkLst>
        </pc:spChg>
      </pc:sldChg>
    </pc:docChg>
  </pc:docChgLst>
  <pc:docChgLst>
    <pc:chgData name="JACKSON, Claire (SHS Teacher)" userId="b43d4dde-a3fa-4520-800c-1e912cccc817" providerId="ADAL" clId="{1A1DD532-0A36-487F-BD66-42DBE14F1949}"/>
    <pc:docChg chg="undo redo custSel addSld delSld modSld sldOrd">
      <pc:chgData name="JACKSON, Claire (SHS Teacher)" userId="b43d4dde-a3fa-4520-800c-1e912cccc817" providerId="ADAL" clId="{1A1DD532-0A36-487F-BD66-42DBE14F1949}" dt="2020-10-19T20:58:00.720" v="2329" actId="20577"/>
      <pc:docMkLst>
        <pc:docMk/>
      </pc:docMkLst>
      <pc:sldChg chg="modSp mod ord">
        <pc:chgData name="JACKSON, Claire (SHS Teacher)" userId="b43d4dde-a3fa-4520-800c-1e912cccc817" providerId="ADAL" clId="{1A1DD532-0A36-487F-BD66-42DBE14F1949}" dt="2020-10-12T20:54:56.642" v="40"/>
        <pc:sldMkLst>
          <pc:docMk/>
          <pc:sldMk cId="2207787094" sldId="284"/>
        </pc:sldMkLst>
        <pc:spChg chg="mod">
          <ac:chgData name="JACKSON, Claire (SHS Teacher)" userId="b43d4dde-a3fa-4520-800c-1e912cccc817" providerId="ADAL" clId="{1A1DD532-0A36-487F-BD66-42DBE14F1949}" dt="2020-10-12T20:54:35.890" v="38" actId="208"/>
          <ac:spMkLst>
            <pc:docMk/>
            <pc:sldMk cId="2207787094" sldId="284"/>
            <ac:spMk id="2" creationId="{26843491-09D8-4BDF-88A0-6C0E1C0E7CFA}"/>
          </ac:spMkLst>
        </pc:spChg>
        <pc:spChg chg="mod">
          <ac:chgData name="JACKSON, Claire (SHS Teacher)" userId="b43d4dde-a3fa-4520-800c-1e912cccc817" providerId="ADAL" clId="{1A1DD532-0A36-487F-BD66-42DBE14F1949}" dt="2020-10-12T20:53:26.160" v="3" actId="20577"/>
          <ac:spMkLst>
            <pc:docMk/>
            <pc:sldMk cId="2207787094" sldId="284"/>
            <ac:spMk id="3" creationId="{A55B6070-ADA4-4D6A-B07C-EF9B5FD000B7}"/>
          </ac:spMkLst>
        </pc:spChg>
        <pc:spChg chg="mod">
          <ac:chgData name="JACKSON, Claire (SHS Teacher)" userId="b43d4dde-a3fa-4520-800c-1e912cccc817" providerId="ADAL" clId="{1A1DD532-0A36-487F-BD66-42DBE14F1949}" dt="2020-10-12T20:53:13.064" v="0" actId="14100"/>
          <ac:spMkLst>
            <pc:docMk/>
            <pc:sldMk cId="2207787094" sldId="284"/>
            <ac:spMk id="4" creationId="{0EC2FFC4-5618-49DE-9C72-E2EEAB8EA947}"/>
          </ac:spMkLst>
        </pc:spChg>
        <pc:spChg chg="mod">
          <ac:chgData name="JACKSON, Claire (SHS Teacher)" userId="b43d4dde-a3fa-4520-800c-1e912cccc817" providerId="ADAL" clId="{1A1DD532-0A36-487F-BD66-42DBE14F1949}" dt="2020-10-12T20:54:21.748" v="36" actId="403"/>
          <ac:spMkLst>
            <pc:docMk/>
            <pc:sldMk cId="2207787094" sldId="284"/>
            <ac:spMk id="5" creationId="{33FE111C-470D-487D-8AA3-08FBE461AE47}"/>
          </ac:spMkLst>
        </pc:spChg>
      </pc:sldChg>
      <pc:sldChg chg="addSp delSp modSp new mod ord modClrScheme chgLayout">
        <pc:chgData name="JACKSON, Claire (SHS Teacher)" userId="b43d4dde-a3fa-4520-800c-1e912cccc817" providerId="ADAL" clId="{1A1DD532-0A36-487F-BD66-42DBE14F1949}" dt="2020-10-19T20:41:47.790" v="1275"/>
        <pc:sldMkLst>
          <pc:docMk/>
          <pc:sldMk cId="2282407292" sldId="285"/>
        </pc:sldMkLst>
        <pc:spChg chg="del mod ord">
          <ac:chgData name="JACKSON, Claire (SHS Teacher)" userId="b43d4dde-a3fa-4520-800c-1e912cccc817" providerId="ADAL" clId="{1A1DD532-0A36-487F-BD66-42DBE14F1949}" dt="2020-10-12T20:56:06.296" v="42" actId="700"/>
          <ac:spMkLst>
            <pc:docMk/>
            <pc:sldMk cId="2282407292" sldId="285"/>
            <ac:spMk id="2" creationId="{CDD605C2-A9C2-4D32-A183-28C7895E582F}"/>
          </ac:spMkLst>
        </pc:spChg>
        <pc:spChg chg="add mod ord">
          <ac:chgData name="JACKSON, Claire (SHS Teacher)" userId="b43d4dde-a3fa-4520-800c-1e912cccc817" providerId="ADAL" clId="{1A1DD532-0A36-487F-BD66-42DBE14F1949}" dt="2020-10-12T21:16:56.045" v="861" actId="115"/>
          <ac:spMkLst>
            <pc:docMk/>
            <pc:sldMk cId="2282407292" sldId="285"/>
            <ac:spMk id="3" creationId="{87D34332-B93D-47DD-B5D8-8343B73013B8}"/>
          </ac:spMkLst>
        </pc:spChg>
        <pc:spChg chg="add mod ord">
          <ac:chgData name="JACKSON, Claire (SHS Teacher)" userId="b43d4dde-a3fa-4520-800c-1e912cccc817" providerId="ADAL" clId="{1A1DD532-0A36-487F-BD66-42DBE14F1949}" dt="2020-10-12T21:17:47.254" v="886" actId="14100"/>
          <ac:spMkLst>
            <pc:docMk/>
            <pc:sldMk cId="2282407292" sldId="285"/>
            <ac:spMk id="4" creationId="{8F9A0318-6349-49B6-BF71-AF2E46FC3A00}"/>
          </ac:spMkLst>
        </pc:spChg>
      </pc:sldChg>
      <pc:sldChg chg="addSp delSp modSp new mod ord modClrScheme chgLayout">
        <pc:chgData name="JACKSON, Claire (SHS Teacher)" userId="b43d4dde-a3fa-4520-800c-1e912cccc817" providerId="ADAL" clId="{1A1DD532-0A36-487F-BD66-42DBE14F1949}" dt="2020-10-19T20:58:00.720" v="2329" actId="20577"/>
        <pc:sldMkLst>
          <pc:docMk/>
          <pc:sldMk cId="434309235" sldId="286"/>
        </pc:sldMkLst>
        <pc:spChg chg="mod ord">
          <ac:chgData name="JACKSON, Claire (SHS Teacher)" userId="b43d4dde-a3fa-4520-800c-1e912cccc817" providerId="ADAL" clId="{1A1DD532-0A36-487F-BD66-42DBE14F1949}" dt="2020-10-19T20:58:00.720" v="2329" actId="20577"/>
          <ac:spMkLst>
            <pc:docMk/>
            <pc:sldMk cId="434309235" sldId="286"/>
            <ac:spMk id="2" creationId="{375AA222-EE0E-4D42-9F0C-71A7BF2AAAC6}"/>
          </ac:spMkLst>
        </pc:spChg>
        <pc:spChg chg="del mod ord">
          <ac:chgData name="JACKSON, Claire (SHS Teacher)" userId="b43d4dde-a3fa-4520-800c-1e912cccc817" providerId="ADAL" clId="{1A1DD532-0A36-487F-BD66-42DBE14F1949}" dt="2020-10-12T21:02:36.046" v="559" actId="700"/>
          <ac:spMkLst>
            <pc:docMk/>
            <pc:sldMk cId="434309235" sldId="286"/>
            <ac:spMk id="3" creationId="{78FB779D-63CC-4AE7-8362-4DFA5244CDE1}"/>
          </ac:spMkLst>
        </pc:spChg>
        <pc:spChg chg="del mod ord">
          <ac:chgData name="JACKSON, Claire (SHS Teacher)" userId="b43d4dde-a3fa-4520-800c-1e912cccc817" providerId="ADAL" clId="{1A1DD532-0A36-487F-BD66-42DBE14F1949}" dt="2020-10-12T21:02:36.046" v="559" actId="700"/>
          <ac:spMkLst>
            <pc:docMk/>
            <pc:sldMk cId="434309235" sldId="286"/>
            <ac:spMk id="4" creationId="{861D5D08-7BC2-49DF-86AD-3DAAA2085901}"/>
          </ac:spMkLst>
        </pc:spChg>
        <pc:spChg chg="add mod ord">
          <ac:chgData name="JACKSON, Claire (SHS Teacher)" userId="b43d4dde-a3fa-4520-800c-1e912cccc817" providerId="ADAL" clId="{1A1DD532-0A36-487F-BD66-42DBE14F1949}" dt="2020-10-12T21:23:14.267" v="1011" actId="1076"/>
          <ac:spMkLst>
            <pc:docMk/>
            <pc:sldMk cId="434309235" sldId="286"/>
            <ac:spMk id="5" creationId="{54219026-5642-48F6-91C4-4AF6993C6C25}"/>
          </ac:spMkLst>
        </pc:spChg>
        <pc:spChg chg="add mod ord">
          <ac:chgData name="JACKSON, Claire (SHS Teacher)" userId="b43d4dde-a3fa-4520-800c-1e912cccc817" providerId="ADAL" clId="{1A1DD532-0A36-487F-BD66-42DBE14F1949}" dt="2020-10-12T21:24:01.270" v="1025" actId="5793"/>
          <ac:spMkLst>
            <pc:docMk/>
            <pc:sldMk cId="434309235" sldId="286"/>
            <ac:spMk id="6" creationId="{0C775353-CAA9-4FFB-8D71-167E6B48DFE9}"/>
          </ac:spMkLst>
        </pc:spChg>
        <pc:spChg chg="add mod ord">
          <ac:chgData name="JACKSON, Claire (SHS Teacher)" userId="b43d4dde-a3fa-4520-800c-1e912cccc817" providerId="ADAL" clId="{1A1DD532-0A36-487F-BD66-42DBE14F1949}" dt="2020-10-12T21:23:14.267" v="1011" actId="1076"/>
          <ac:spMkLst>
            <pc:docMk/>
            <pc:sldMk cId="434309235" sldId="286"/>
            <ac:spMk id="7" creationId="{21BACF35-2B3C-4AA3-80F6-D6B8D43D9080}"/>
          </ac:spMkLst>
        </pc:spChg>
        <pc:spChg chg="add mod ord">
          <ac:chgData name="JACKSON, Claire (SHS Teacher)" userId="b43d4dde-a3fa-4520-800c-1e912cccc817" providerId="ADAL" clId="{1A1DD532-0A36-487F-BD66-42DBE14F1949}" dt="2020-10-12T21:23:34.227" v="1015" actId="14100"/>
          <ac:spMkLst>
            <pc:docMk/>
            <pc:sldMk cId="434309235" sldId="286"/>
            <ac:spMk id="8" creationId="{47A94C86-4BB0-4A0D-9CE3-35F3005E91AB}"/>
          </ac:spMkLst>
        </pc:spChg>
        <pc:spChg chg="add mod">
          <ac:chgData name="JACKSON, Claire (SHS Teacher)" userId="b43d4dde-a3fa-4520-800c-1e912cccc817" providerId="ADAL" clId="{1A1DD532-0A36-487F-BD66-42DBE14F1949}" dt="2020-10-12T21:23:14.267" v="1011" actId="1076"/>
          <ac:spMkLst>
            <pc:docMk/>
            <pc:sldMk cId="434309235" sldId="286"/>
            <ac:spMk id="9" creationId="{CCE3CC7F-0331-4900-A474-B805401DD468}"/>
          </ac:spMkLst>
        </pc:spChg>
        <pc:spChg chg="add mod">
          <ac:chgData name="JACKSON, Claire (SHS Teacher)" userId="b43d4dde-a3fa-4520-800c-1e912cccc817" providerId="ADAL" clId="{1A1DD532-0A36-487F-BD66-42DBE14F1949}" dt="2020-10-12T21:03:43.001" v="581" actId="14100"/>
          <ac:spMkLst>
            <pc:docMk/>
            <pc:sldMk cId="434309235" sldId="286"/>
            <ac:spMk id="10" creationId="{F8F7CDB7-05AE-40CC-91C9-0CD07283FA6F}"/>
          </ac:spMkLst>
        </pc:spChg>
        <pc:spChg chg="add mod">
          <ac:chgData name="JACKSON, Claire (SHS Teacher)" userId="b43d4dde-a3fa-4520-800c-1e912cccc817" providerId="ADAL" clId="{1A1DD532-0A36-487F-BD66-42DBE14F1949}" dt="2020-10-12T21:24:05.583" v="1027" actId="5793"/>
          <ac:spMkLst>
            <pc:docMk/>
            <pc:sldMk cId="434309235" sldId="286"/>
            <ac:spMk id="12" creationId="{81F588AA-9972-4502-A33D-2C91DD63790E}"/>
          </ac:spMkLst>
        </pc:spChg>
      </pc:sldChg>
      <pc:sldChg chg="addSp delSp modSp add mod ord modAnim">
        <pc:chgData name="JACKSON, Claire (SHS Teacher)" userId="b43d4dde-a3fa-4520-800c-1e912cccc817" providerId="ADAL" clId="{1A1DD532-0A36-487F-BD66-42DBE14F1949}" dt="2020-10-12T21:21:41.226" v="996"/>
        <pc:sldMkLst>
          <pc:docMk/>
          <pc:sldMk cId="3843955778" sldId="287"/>
        </pc:sldMkLst>
        <pc:spChg chg="mod">
          <ac:chgData name="JACKSON, Claire (SHS Teacher)" userId="b43d4dde-a3fa-4520-800c-1e912cccc817" providerId="ADAL" clId="{1A1DD532-0A36-487F-BD66-42DBE14F1949}" dt="2020-10-12T21:18:59.731" v="940" actId="14100"/>
          <ac:spMkLst>
            <pc:docMk/>
            <pc:sldMk cId="3843955778" sldId="287"/>
            <ac:spMk id="2" creationId="{5F0B3A31-A6A4-4655-A634-3BA7A4CE96EC}"/>
          </ac:spMkLst>
        </pc:spChg>
        <pc:spChg chg="add mod">
          <ac:chgData name="JACKSON, Claire (SHS Teacher)" userId="b43d4dde-a3fa-4520-800c-1e912cccc817" providerId="ADAL" clId="{1A1DD532-0A36-487F-BD66-42DBE14F1949}" dt="2020-10-12T21:21:24.228" v="993" actId="20577"/>
          <ac:spMkLst>
            <pc:docMk/>
            <pc:sldMk cId="3843955778" sldId="287"/>
            <ac:spMk id="14" creationId="{D2E2FFEE-7A89-4BD8-9111-89241DD0A442}"/>
          </ac:spMkLst>
        </pc:spChg>
        <pc:spChg chg="add mod">
          <ac:chgData name="JACKSON, Claire (SHS Teacher)" userId="b43d4dde-a3fa-4520-800c-1e912cccc817" providerId="ADAL" clId="{1A1DD532-0A36-487F-BD66-42DBE14F1949}" dt="2020-10-12T21:21:09.443" v="985" actId="1076"/>
          <ac:spMkLst>
            <pc:docMk/>
            <pc:sldMk cId="3843955778" sldId="287"/>
            <ac:spMk id="16" creationId="{683E50DA-25F8-4FAE-BFC6-F27512F7B837}"/>
          </ac:spMkLst>
        </pc:spChg>
        <pc:spChg chg="add mod">
          <ac:chgData name="JACKSON, Claire (SHS Teacher)" userId="b43d4dde-a3fa-4520-800c-1e912cccc817" providerId="ADAL" clId="{1A1DD532-0A36-487F-BD66-42DBE14F1949}" dt="2020-10-12T21:21:13.410" v="987" actId="1076"/>
          <ac:spMkLst>
            <pc:docMk/>
            <pc:sldMk cId="3843955778" sldId="287"/>
            <ac:spMk id="19" creationId="{244EEA4F-8A47-491A-B290-85C161023645}"/>
          </ac:spMkLst>
        </pc:spChg>
        <pc:picChg chg="del">
          <ac:chgData name="JACKSON, Claire (SHS Teacher)" userId="b43d4dde-a3fa-4520-800c-1e912cccc817" providerId="ADAL" clId="{1A1DD532-0A36-487F-BD66-42DBE14F1949}" dt="2020-10-12T21:18:19.204" v="890" actId="478"/>
          <ac:picMkLst>
            <pc:docMk/>
            <pc:sldMk cId="3843955778" sldId="287"/>
            <ac:picMk id="7" creationId="{DBF52B46-8C89-4879-BE8C-026CE8C7CDCE}"/>
          </ac:picMkLst>
        </pc:picChg>
        <pc:picChg chg="add del mod">
          <ac:chgData name="JACKSON, Claire (SHS Teacher)" userId="b43d4dde-a3fa-4520-800c-1e912cccc817" providerId="ADAL" clId="{1A1DD532-0A36-487F-BD66-42DBE14F1949}" dt="2020-10-12T21:18:27.393" v="893" actId="1076"/>
          <ac:picMkLst>
            <pc:docMk/>
            <pc:sldMk cId="3843955778" sldId="287"/>
            <ac:picMk id="8" creationId="{4CAEF400-FBE5-4BFC-A35F-796F5CB345F5}"/>
          </ac:picMkLst>
        </pc:picChg>
        <pc:picChg chg="del">
          <ac:chgData name="JACKSON, Claire (SHS Teacher)" userId="b43d4dde-a3fa-4520-800c-1e912cccc817" providerId="ADAL" clId="{1A1DD532-0A36-487F-BD66-42DBE14F1949}" dt="2020-10-12T21:18:19.204" v="890" actId="478"/>
          <ac:picMkLst>
            <pc:docMk/>
            <pc:sldMk cId="3843955778" sldId="287"/>
            <ac:picMk id="10" creationId="{B2DFFE90-7D39-4523-923A-7FD27B3CB6AA}"/>
          </ac:picMkLst>
        </pc:picChg>
        <pc:picChg chg="del">
          <ac:chgData name="JACKSON, Claire (SHS Teacher)" userId="b43d4dde-a3fa-4520-800c-1e912cccc817" providerId="ADAL" clId="{1A1DD532-0A36-487F-BD66-42DBE14F1949}" dt="2020-10-12T21:18:19.204" v="890" actId="478"/>
          <ac:picMkLst>
            <pc:docMk/>
            <pc:sldMk cId="3843955778" sldId="287"/>
            <ac:picMk id="18" creationId="{05B9B5F2-44FA-4EB4-8112-102D5A581E7E}"/>
          </ac:picMkLst>
        </pc:picChg>
        <pc:picChg chg="del">
          <ac:chgData name="JACKSON, Claire (SHS Teacher)" userId="b43d4dde-a3fa-4520-800c-1e912cccc817" providerId="ADAL" clId="{1A1DD532-0A36-487F-BD66-42DBE14F1949}" dt="2020-10-12T21:18:19.204" v="890" actId="478"/>
          <ac:picMkLst>
            <pc:docMk/>
            <pc:sldMk cId="3843955778" sldId="287"/>
            <ac:picMk id="20" creationId="{42CF4A6C-B490-44C2-B8EC-96911C5C3568}"/>
          </ac:picMkLst>
        </pc:picChg>
        <pc:picChg chg="del">
          <ac:chgData name="JACKSON, Claire (SHS Teacher)" userId="b43d4dde-a3fa-4520-800c-1e912cccc817" providerId="ADAL" clId="{1A1DD532-0A36-487F-BD66-42DBE14F1949}" dt="2020-10-12T21:18:19.204" v="890" actId="478"/>
          <ac:picMkLst>
            <pc:docMk/>
            <pc:sldMk cId="3843955778" sldId="287"/>
            <ac:picMk id="24" creationId="{1F150A82-37A6-4984-BCD3-2F7D3EC0CCA8}"/>
          </ac:picMkLst>
        </pc:picChg>
      </pc:sldChg>
      <pc:sldChg chg="addSp modSp new mod modClrScheme modAnim chgLayout">
        <pc:chgData name="JACKSON, Claire (SHS Teacher)" userId="b43d4dde-a3fa-4520-800c-1e912cccc817" providerId="ADAL" clId="{1A1DD532-0A36-487F-BD66-42DBE14F1949}" dt="2020-10-19T20:56:52.800" v="2311"/>
        <pc:sldMkLst>
          <pc:docMk/>
          <pc:sldMk cId="3308306694" sldId="288"/>
        </pc:sldMkLst>
        <pc:spChg chg="add mod">
          <ac:chgData name="JACKSON, Claire (SHS Teacher)" userId="b43d4dde-a3fa-4520-800c-1e912cccc817" providerId="ADAL" clId="{1A1DD532-0A36-487F-BD66-42DBE14F1949}" dt="2020-10-19T20:18:47.570" v="1111" actId="20577"/>
          <ac:spMkLst>
            <pc:docMk/>
            <pc:sldMk cId="3308306694" sldId="288"/>
            <ac:spMk id="2" creationId="{316E3309-AAC9-45C5-80C7-E1F2ADBA2C92}"/>
          </ac:spMkLst>
        </pc:spChg>
        <pc:spChg chg="add mod">
          <ac:chgData name="JACKSON, Claire (SHS Teacher)" userId="b43d4dde-a3fa-4520-800c-1e912cccc817" providerId="ADAL" clId="{1A1DD532-0A36-487F-BD66-42DBE14F1949}" dt="2020-10-19T20:36:39.010" v="1240" actId="122"/>
          <ac:spMkLst>
            <pc:docMk/>
            <pc:sldMk cId="3308306694" sldId="288"/>
            <ac:spMk id="19" creationId="{6193959F-C4DB-415F-BCA0-FDE43A80CEF1}"/>
          </ac:spMkLst>
        </pc:spChg>
        <pc:picChg chg="add mod">
          <ac:chgData name="JACKSON, Claire (SHS Teacher)" userId="b43d4dde-a3fa-4520-800c-1e912cccc817" providerId="ADAL" clId="{1A1DD532-0A36-487F-BD66-42DBE14F1949}" dt="2020-10-19T20:10:39.049" v="1053" actId="14100"/>
          <ac:picMkLst>
            <pc:docMk/>
            <pc:sldMk cId="3308306694" sldId="288"/>
            <ac:picMk id="4" creationId="{F95D213D-2734-480D-A119-B08728E039FE}"/>
          </ac:picMkLst>
        </pc:picChg>
        <pc:picChg chg="add mod">
          <ac:chgData name="JACKSON, Claire (SHS Teacher)" userId="b43d4dde-a3fa-4520-800c-1e912cccc817" providerId="ADAL" clId="{1A1DD532-0A36-487F-BD66-42DBE14F1949}" dt="2020-10-19T20:11:09.149" v="1056" actId="14100"/>
          <ac:picMkLst>
            <pc:docMk/>
            <pc:sldMk cId="3308306694" sldId="288"/>
            <ac:picMk id="6" creationId="{FC3E7BD2-6194-4BCB-B363-11C1AADE3AA2}"/>
          </ac:picMkLst>
        </pc:picChg>
        <pc:picChg chg="add mod">
          <ac:chgData name="JACKSON, Claire (SHS Teacher)" userId="b43d4dde-a3fa-4520-800c-1e912cccc817" providerId="ADAL" clId="{1A1DD532-0A36-487F-BD66-42DBE14F1949}" dt="2020-10-19T20:11:46.952" v="1059" actId="14100"/>
          <ac:picMkLst>
            <pc:docMk/>
            <pc:sldMk cId="3308306694" sldId="288"/>
            <ac:picMk id="8" creationId="{9FD598A6-5A2E-45F0-8CE1-D9D6C125C93E}"/>
          </ac:picMkLst>
        </pc:picChg>
        <pc:picChg chg="add mod">
          <ac:chgData name="JACKSON, Claire (SHS Teacher)" userId="b43d4dde-a3fa-4520-800c-1e912cccc817" providerId="ADAL" clId="{1A1DD532-0A36-487F-BD66-42DBE14F1949}" dt="2020-10-19T20:15:12" v="1075" actId="14100"/>
          <ac:picMkLst>
            <pc:docMk/>
            <pc:sldMk cId="3308306694" sldId="288"/>
            <ac:picMk id="10" creationId="{279746EF-76FE-46D0-A4B1-3D83D7F4C2C2}"/>
          </ac:picMkLst>
        </pc:picChg>
        <pc:picChg chg="add mod">
          <ac:chgData name="JACKSON, Claire (SHS Teacher)" userId="b43d4dde-a3fa-4520-800c-1e912cccc817" providerId="ADAL" clId="{1A1DD532-0A36-487F-BD66-42DBE14F1949}" dt="2020-10-19T20:15:15.360" v="1076" actId="1076"/>
          <ac:picMkLst>
            <pc:docMk/>
            <pc:sldMk cId="3308306694" sldId="288"/>
            <ac:picMk id="12" creationId="{FB09CE90-A75A-467E-B435-7EB2F903713C}"/>
          </ac:picMkLst>
        </pc:picChg>
        <pc:picChg chg="add mod">
          <ac:chgData name="JACKSON, Claire (SHS Teacher)" userId="b43d4dde-a3fa-4520-800c-1e912cccc817" providerId="ADAL" clId="{1A1DD532-0A36-487F-BD66-42DBE14F1949}" dt="2020-10-19T20:15:18.543" v="1077" actId="1076"/>
          <ac:picMkLst>
            <pc:docMk/>
            <pc:sldMk cId="3308306694" sldId="288"/>
            <ac:picMk id="14" creationId="{5D12A667-1FDF-4F23-83B9-5A1CF69A303E}"/>
          </ac:picMkLst>
        </pc:picChg>
        <pc:picChg chg="add mod">
          <ac:chgData name="JACKSON, Claire (SHS Teacher)" userId="b43d4dde-a3fa-4520-800c-1e912cccc817" providerId="ADAL" clId="{1A1DD532-0A36-487F-BD66-42DBE14F1949}" dt="2020-10-19T20:15:22.509" v="1078" actId="1076"/>
          <ac:picMkLst>
            <pc:docMk/>
            <pc:sldMk cId="3308306694" sldId="288"/>
            <ac:picMk id="16" creationId="{4BEFAB86-CAD2-433D-8838-B43397BEE891}"/>
          </ac:picMkLst>
        </pc:picChg>
        <pc:picChg chg="add mod">
          <ac:chgData name="JACKSON, Claire (SHS Teacher)" userId="b43d4dde-a3fa-4520-800c-1e912cccc817" providerId="ADAL" clId="{1A1DD532-0A36-487F-BD66-42DBE14F1949}" dt="2020-10-19T20:34:09.609" v="1219" actId="1076"/>
          <ac:picMkLst>
            <pc:docMk/>
            <pc:sldMk cId="3308306694" sldId="288"/>
            <ac:picMk id="18" creationId="{08869027-9A00-41A8-B831-C003AF733DB4}"/>
          </ac:picMkLst>
        </pc:picChg>
      </pc:sldChg>
      <pc:sldChg chg="addSp delSp modSp add mod">
        <pc:chgData name="JACKSON, Claire (SHS Teacher)" userId="b43d4dde-a3fa-4520-800c-1e912cccc817" providerId="ADAL" clId="{1A1DD532-0A36-487F-BD66-42DBE14F1949}" dt="2020-10-19T20:38:18.472" v="1257" actId="208"/>
        <pc:sldMkLst>
          <pc:docMk/>
          <pc:sldMk cId="1846121383" sldId="289"/>
        </pc:sldMkLst>
        <pc:spChg chg="mod">
          <ac:chgData name="JACKSON, Claire (SHS Teacher)" userId="b43d4dde-a3fa-4520-800c-1e912cccc817" providerId="ADAL" clId="{1A1DD532-0A36-487F-BD66-42DBE14F1949}" dt="2020-10-19T20:37:09.264" v="1241" actId="14100"/>
          <ac:spMkLst>
            <pc:docMk/>
            <pc:sldMk cId="1846121383" sldId="289"/>
            <ac:spMk id="2" creationId="{316E3309-AAC9-45C5-80C7-E1F2ADBA2C92}"/>
          </ac:spMkLst>
        </pc:spChg>
        <pc:spChg chg="add mod">
          <ac:chgData name="JACKSON, Claire (SHS Teacher)" userId="b43d4dde-a3fa-4520-800c-1e912cccc817" providerId="ADAL" clId="{1A1DD532-0A36-487F-BD66-42DBE14F1949}" dt="2020-10-19T20:38:18.472" v="1257" actId="208"/>
          <ac:spMkLst>
            <pc:docMk/>
            <pc:sldMk cId="1846121383" sldId="289"/>
            <ac:spMk id="16" creationId="{EEC01C24-7E62-45A7-A033-1326572D4BC5}"/>
          </ac:spMkLst>
        </pc:spChg>
        <pc:picChg chg="add mod">
          <ac:chgData name="JACKSON, Claire (SHS Teacher)" userId="b43d4dde-a3fa-4520-800c-1e912cccc817" providerId="ADAL" clId="{1A1DD532-0A36-487F-BD66-42DBE14F1949}" dt="2020-10-19T20:33:36.570" v="1212" actId="14100"/>
          <ac:picMkLst>
            <pc:docMk/>
            <pc:sldMk cId="1846121383" sldId="289"/>
            <ac:picMk id="4" creationId="{E7FE4522-6468-4AAE-9991-6D6D96B36177}"/>
          </ac:picMkLst>
        </pc:picChg>
        <pc:picChg chg="add mod">
          <ac:chgData name="JACKSON, Claire (SHS Teacher)" userId="b43d4dde-a3fa-4520-800c-1e912cccc817" providerId="ADAL" clId="{1A1DD532-0A36-487F-BD66-42DBE14F1949}" dt="2020-10-19T20:33:22.200" v="1209" actId="1076"/>
          <ac:picMkLst>
            <pc:docMk/>
            <pc:sldMk cId="1846121383" sldId="289"/>
            <ac:picMk id="6" creationId="{262A2FD6-75FD-409C-8C06-6BD5DF3659A4}"/>
          </ac:picMkLst>
        </pc:picChg>
        <pc:picChg chg="add mod">
          <ac:chgData name="JACKSON, Claire (SHS Teacher)" userId="b43d4dde-a3fa-4520-800c-1e912cccc817" providerId="ADAL" clId="{1A1DD532-0A36-487F-BD66-42DBE14F1949}" dt="2020-10-19T20:27:19.458" v="1172" actId="1076"/>
          <ac:picMkLst>
            <pc:docMk/>
            <pc:sldMk cId="1846121383" sldId="289"/>
            <ac:picMk id="8" creationId="{D8AB722C-EF0B-4639-B2A1-FC7DEAA8F9E9}"/>
          </ac:picMkLst>
        </pc:picChg>
        <pc:picChg chg="add mod">
          <ac:chgData name="JACKSON, Claire (SHS Teacher)" userId="b43d4dde-a3fa-4520-800c-1e912cccc817" providerId="ADAL" clId="{1A1DD532-0A36-487F-BD66-42DBE14F1949}" dt="2020-10-19T20:27:21.630" v="1173" actId="1076"/>
          <ac:picMkLst>
            <pc:docMk/>
            <pc:sldMk cId="1846121383" sldId="289"/>
            <ac:picMk id="10" creationId="{8E0EF344-4936-4618-979E-434AEBE4020B}"/>
          </ac:picMkLst>
        </pc:picChg>
        <pc:picChg chg="add mod">
          <ac:chgData name="JACKSON, Claire (SHS Teacher)" userId="b43d4dde-a3fa-4520-800c-1e912cccc817" providerId="ADAL" clId="{1A1DD532-0A36-487F-BD66-42DBE14F1949}" dt="2020-10-19T20:33:19.509" v="1208" actId="1076"/>
          <ac:picMkLst>
            <pc:docMk/>
            <pc:sldMk cId="1846121383" sldId="289"/>
            <ac:picMk id="12" creationId="{4B5C259C-8BFC-4BCD-8749-3264D63815B4}"/>
          </ac:picMkLst>
        </pc:picChg>
        <pc:picChg chg="add del mod">
          <ac:chgData name="JACKSON, Claire (SHS Teacher)" userId="b43d4dde-a3fa-4520-800c-1e912cccc817" providerId="ADAL" clId="{1A1DD532-0A36-487F-BD66-42DBE14F1949}" dt="2020-10-19T20:34:34.700" v="1220" actId="21"/>
          <ac:picMkLst>
            <pc:docMk/>
            <pc:sldMk cId="1846121383" sldId="289"/>
            <ac:picMk id="14" creationId="{BE97C84C-1A19-445E-BE6C-E3AA16832ADB}"/>
          </ac:picMkLst>
        </pc:picChg>
      </pc:sldChg>
      <pc:sldChg chg="addSp delSp modSp new mod modAnim">
        <pc:chgData name="JACKSON, Claire (SHS Teacher)" userId="b43d4dde-a3fa-4520-800c-1e912cccc817" providerId="ADAL" clId="{1A1DD532-0A36-487F-BD66-42DBE14F1949}" dt="2020-10-19T20:57:05.769" v="2312"/>
        <pc:sldMkLst>
          <pc:docMk/>
          <pc:sldMk cId="1781799825" sldId="290"/>
        </pc:sldMkLst>
        <pc:spChg chg="add mod">
          <ac:chgData name="JACKSON, Claire (SHS Teacher)" userId="b43d4dde-a3fa-4520-800c-1e912cccc817" providerId="ADAL" clId="{1A1DD532-0A36-487F-BD66-42DBE14F1949}" dt="2020-10-19T20:31:16.836" v="1200" actId="113"/>
          <ac:spMkLst>
            <pc:docMk/>
            <pc:sldMk cId="1781799825" sldId="290"/>
            <ac:spMk id="14" creationId="{C3E86AB4-44BC-4B8D-80EC-E3B740E2E574}"/>
          </ac:spMkLst>
        </pc:spChg>
        <pc:picChg chg="add del mod">
          <ac:chgData name="JACKSON, Claire (SHS Teacher)" userId="b43d4dde-a3fa-4520-800c-1e912cccc817" providerId="ADAL" clId="{1A1DD532-0A36-487F-BD66-42DBE14F1949}" dt="2020-10-19T20:27:28.147" v="1174" actId="21"/>
          <ac:picMkLst>
            <pc:docMk/>
            <pc:sldMk cId="1781799825" sldId="290"/>
            <ac:picMk id="3" creationId="{AA43F23E-68B2-41FC-9BBE-A8EB5BEE91D2}"/>
          </ac:picMkLst>
        </pc:picChg>
        <pc:picChg chg="add mod">
          <ac:chgData name="JACKSON, Claire (SHS Teacher)" userId="b43d4dde-a3fa-4520-800c-1e912cccc817" providerId="ADAL" clId="{1A1DD532-0A36-487F-BD66-42DBE14F1949}" dt="2020-10-19T20:30:44.509" v="1194" actId="1076"/>
          <ac:picMkLst>
            <pc:docMk/>
            <pc:sldMk cId="1781799825" sldId="290"/>
            <ac:picMk id="5" creationId="{A50B89DE-C603-4799-BDFE-F66CB3CFD918}"/>
          </ac:picMkLst>
        </pc:picChg>
        <pc:picChg chg="add mod">
          <ac:chgData name="JACKSON, Claire (SHS Teacher)" userId="b43d4dde-a3fa-4520-800c-1e912cccc817" providerId="ADAL" clId="{1A1DD532-0A36-487F-BD66-42DBE14F1949}" dt="2020-10-19T20:30:47.139" v="1195" actId="1076"/>
          <ac:picMkLst>
            <pc:docMk/>
            <pc:sldMk cId="1781799825" sldId="290"/>
            <ac:picMk id="7" creationId="{2DCD8726-9F86-499B-A7A9-07E860E32201}"/>
          </ac:picMkLst>
        </pc:picChg>
        <pc:picChg chg="add mod">
          <ac:chgData name="JACKSON, Claire (SHS Teacher)" userId="b43d4dde-a3fa-4520-800c-1e912cccc817" providerId="ADAL" clId="{1A1DD532-0A36-487F-BD66-42DBE14F1949}" dt="2020-10-19T20:28:16.878" v="1185" actId="1076"/>
          <ac:picMkLst>
            <pc:docMk/>
            <pc:sldMk cId="1781799825" sldId="290"/>
            <ac:picMk id="9" creationId="{0E7197AB-6ED2-446A-B47F-06C8ED7F4CB3}"/>
          </ac:picMkLst>
        </pc:picChg>
        <pc:picChg chg="add mod">
          <ac:chgData name="JACKSON, Claire (SHS Teacher)" userId="b43d4dde-a3fa-4520-800c-1e912cccc817" providerId="ADAL" clId="{1A1DD532-0A36-487F-BD66-42DBE14F1949}" dt="2020-10-19T20:30:54.295" v="1197" actId="14100"/>
          <ac:picMkLst>
            <pc:docMk/>
            <pc:sldMk cId="1781799825" sldId="290"/>
            <ac:picMk id="11" creationId="{BF7DFAB2-A004-448B-A8A3-9C64A48DF685}"/>
          </ac:picMkLst>
        </pc:picChg>
        <pc:picChg chg="add mod">
          <ac:chgData name="JACKSON, Claire (SHS Teacher)" userId="b43d4dde-a3fa-4520-800c-1e912cccc817" providerId="ADAL" clId="{1A1DD532-0A36-487F-BD66-42DBE14F1949}" dt="2020-10-19T20:30:51.447" v="1196" actId="14100"/>
          <ac:picMkLst>
            <pc:docMk/>
            <pc:sldMk cId="1781799825" sldId="290"/>
            <ac:picMk id="13" creationId="{7C4E03AE-6947-4EDD-BC99-28F15FCEB654}"/>
          </ac:picMkLst>
        </pc:picChg>
        <pc:picChg chg="add">
          <ac:chgData name="JACKSON, Claire (SHS Teacher)" userId="b43d4dde-a3fa-4520-800c-1e912cccc817" providerId="ADAL" clId="{1A1DD532-0A36-487F-BD66-42DBE14F1949}" dt="2020-10-19T20:34:38.557" v="1221" actId="22"/>
          <ac:picMkLst>
            <pc:docMk/>
            <pc:sldMk cId="1781799825" sldId="290"/>
            <ac:picMk id="16" creationId="{066A5EE0-43B8-4083-A491-FE3E8F302843}"/>
          </ac:picMkLst>
        </pc:picChg>
      </pc:sldChg>
      <pc:sldChg chg="addSp delSp modSp new mod modClrScheme chgLayout">
        <pc:chgData name="JACKSON, Claire (SHS Teacher)" userId="b43d4dde-a3fa-4520-800c-1e912cccc817" providerId="ADAL" clId="{1A1DD532-0A36-487F-BD66-42DBE14F1949}" dt="2020-10-19T20:40:57.725" v="1268" actId="1076"/>
        <pc:sldMkLst>
          <pc:docMk/>
          <pc:sldMk cId="3375766989" sldId="291"/>
        </pc:sldMkLst>
        <pc:spChg chg="del mod ord">
          <ac:chgData name="JACKSON, Claire (SHS Teacher)" userId="b43d4dde-a3fa-4520-800c-1e912cccc817" providerId="ADAL" clId="{1A1DD532-0A36-487F-BD66-42DBE14F1949}" dt="2020-10-19T20:39:53.189" v="1259" actId="700"/>
          <ac:spMkLst>
            <pc:docMk/>
            <pc:sldMk cId="3375766989" sldId="291"/>
            <ac:spMk id="2" creationId="{E169BECB-3FCB-42AA-86C4-33B299E2FA16}"/>
          </ac:spMkLst>
        </pc:spChg>
        <pc:spChg chg="del">
          <ac:chgData name="JACKSON, Claire (SHS Teacher)" userId="b43d4dde-a3fa-4520-800c-1e912cccc817" providerId="ADAL" clId="{1A1DD532-0A36-487F-BD66-42DBE14F1949}" dt="2020-10-19T20:39:53.189" v="1259" actId="700"/>
          <ac:spMkLst>
            <pc:docMk/>
            <pc:sldMk cId="3375766989" sldId="291"/>
            <ac:spMk id="3" creationId="{0C686D61-364E-4E87-94C0-0E9C548B9896}"/>
          </ac:spMkLst>
        </pc:spChg>
        <pc:spChg chg="add del mod ord">
          <ac:chgData name="JACKSON, Claire (SHS Teacher)" userId="b43d4dde-a3fa-4520-800c-1e912cccc817" providerId="ADAL" clId="{1A1DD532-0A36-487F-BD66-42DBE14F1949}" dt="2020-10-19T20:40:46.739" v="1265" actId="478"/>
          <ac:spMkLst>
            <pc:docMk/>
            <pc:sldMk cId="3375766989" sldId="291"/>
            <ac:spMk id="4" creationId="{1CC7DB7B-40EE-443C-8154-3893D3B90D7F}"/>
          </ac:spMkLst>
        </pc:spChg>
        <pc:picChg chg="add del mod">
          <ac:chgData name="JACKSON, Claire (SHS Teacher)" userId="b43d4dde-a3fa-4520-800c-1e912cccc817" providerId="ADAL" clId="{1A1DD532-0A36-487F-BD66-42DBE14F1949}" dt="2020-10-19T20:40:29.865" v="1263" actId="478"/>
          <ac:picMkLst>
            <pc:docMk/>
            <pc:sldMk cId="3375766989" sldId="291"/>
            <ac:picMk id="6" creationId="{FDA71F67-74DF-4952-8852-60728B542125}"/>
          </ac:picMkLst>
        </pc:picChg>
        <pc:picChg chg="add mod">
          <ac:chgData name="JACKSON, Claire (SHS Teacher)" userId="b43d4dde-a3fa-4520-800c-1e912cccc817" providerId="ADAL" clId="{1A1DD532-0A36-487F-BD66-42DBE14F1949}" dt="2020-10-19T20:40:57.725" v="1268" actId="1076"/>
          <ac:picMkLst>
            <pc:docMk/>
            <pc:sldMk cId="3375766989" sldId="291"/>
            <ac:picMk id="8" creationId="{43C7AADB-3D04-474C-BD9F-D76A34543F5F}"/>
          </ac:picMkLst>
        </pc:picChg>
      </pc:sldChg>
      <pc:sldChg chg="addSp delSp modSp add mod ord modClrScheme addAnim delAnim chgLayout">
        <pc:chgData name="JACKSON, Claire (SHS Teacher)" userId="b43d4dde-a3fa-4520-800c-1e912cccc817" providerId="ADAL" clId="{1A1DD532-0A36-487F-BD66-42DBE14F1949}" dt="2020-10-19T20:48:59.173" v="1706" actId="1076"/>
        <pc:sldMkLst>
          <pc:docMk/>
          <pc:sldMk cId="1921636248" sldId="292"/>
        </pc:sldMkLst>
        <pc:spChg chg="del">
          <ac:chgData name="JACKSON, Claire (SHS Teacher)" userId="b43d4dde-a3fa-4520-800c-1e912cccc817" providerId="ADAL" clId="{1A1DD532-0A36-487F-BD66-42DBE14F1949}" dt="2020-10-19T20:42:30.472" v="1284" actId="478"/>
          <ac:spMkLst>
            <pc:docMk/>
            <pc:sldMk cId="1921636248" sldId="292"/>
            <ac:spMk id="2" creationId="{5F0B3A31-A6A4-4655-A634-3BA7A4CE96EC}"/>
          </ac:spMkLst>
        </pc:spChg>
        <pc:spChg chg="add mod ord">
          <ac:chgData name="JACKSON, Claire (SHS Teacher)" userId="b43d4dde-a3fa-4520-800c-1e912cccc817" providerId="ADAL" clId="{1A1DD532-0A36-487F-BD66-42DBE14F1949}" dt="2020-10-19T20:44:01.923" v="1307" actId="20577"/>
          <ac:spMkLst>
            <pc:docMk/>
            <pc:sldMk cId="1921636248" sldId="292"/>
            <ac:spMk id="6" creationId="{5D4175AF-A5FD-4DD5-A858-CA540C6A7C20}"/>
          </ac:spMkLst>
        </pc:spChg>
        <pc:spChg chg="add mod ord">
          <ac:chgData name="JACKSON, Claire (SHS Teacher)" userId="b43d4dde-a3fa-4520-800c-1e912cccc817" providerId="ADAL" clId="{1A1DD532-0A36-487F-BD66-42DBE14F1949}" dt="2020-10-19T20:48:59.173" v="1706" actId="1076"/>
          <ac:spMkLst>
            <pc:docMk/>
            <pc:sldMk cId="1921636248" sldId="292"/>
            <ac:spMk id="7" creationId="{A4CEC04B-85D4-444B-A0B2-14023D531FA7}"/>
          </ac:spMkLst>
        </pc:spChg>
        <pc:spChg chg="add del mod">
          <ac:chgData name="JACKSON, Claire (SHS Teacher)" userId="b43d4dde-a3fa-4520-800c-1e912cccc817" providerId="ADAL" clId="{1A1DD532-0A36-487F-BD66-42DBE14F1949}" dt="2020-10-19T20:48:48.774" v="1702" actId="478"/>
          <ac:spMkLst>
            <pc:docMk/>
            <pc:sldMk cId="1921636248" sldId="292"/>
            <ac:spMk id="13" creationId="{744D458D-C8EF-4E93-8A1F-BB7B14294D92}"/>
          </ac:spMkLst>
        </pc:spChg>
        <pc:spChg chg="add del">
          <ac:chgData name="JACKSON, Claire (SHS Teacher)" userId="b43d4dde-a3fa-4520-800c-1e912cccc817" providerId="ADAL" clId="{1A1DD532-0A36-487F-BD66-42DBE14F1949}" dt="2020-10-19T20:42:26.297" v="1282" actId="478"/>
          <ac:spMkLst>
            <pc:docMk/>
            <pc:sldMk cId="1921636248" sldId="292"/>
            <ac:spMk id="14" creationId="{D2E2FFEE-7A89-4BD8-9111-89241DD0A442}"/>
          </ac:spMkLst>
        </pc:spChg>
        <pc:spChg chg="del">
          <ac:chgData name="JACKSON, Claire (SHS Teacher)" userId="b43d4dde-a3fa-4520-800c-1e912cccc817" providerId="ADAL" clId="{1A1DD532-0A36-487F-BD66-42DBE14F1949}" dt="2020-10-19T20:42:03.400" v="1277" actId="478"/>
          <ac:spMkLst>
            <pc:docMk/>
            <pc:sldMk cId="1921636248" sldId="292"/>
            <ac:spMk id="16" creationId="{683E50DA-25F8-4FAE-BFC6-F27512F7B837}"/>
          </ac:spMkLst>
        </pc:spChg>
        <pc:spChg chg="del">
          <ac:chgData name="JACKSON, Claire (SHS Teacher)" userId="b43d4dde-a3fa-4520-800c-1e912cccc817" providerId="ADAL" clId="{1A1DD532-0A36-487F-BD66-42DBE14F1949}" dt="2020-10-19T20:42:01.655" v="1276" actId="478"/>
          <ac:spMkLst>
            <pc:docMk/>
            <pc:sldMk cId="1921636248" sldId="292"/>
            <ac:spMk id="19" creationId="{244EEA4F-8A47-491A-B290-85C161023645}"/>
          </ac:spMkLst>
        </pc:spChg>
        <pc:picChg chg="add del">
          <ac:chgData name="JACKSON, Claire (SHS Teacher)" userId="b43d4dde-a3fa-4520-800c-1e912cccc817" providerId="ADAL" clId="{1A1DD532-0A36-487F-BD66-42DBE14F1949}" dt="2020-10-19T20:42:27.232" v="1283" actId="478"/>
          <ac:picMkLst>
            <pc:docMk/>
            <pc:sldMk cId="1921636248" sldId="292"/>
            <ac:picMk id="8" creationId="{4CAEF400-FBE5-4BFC-A35F-796F5CB345F5}"/>
          </ac:picMkLst>
        </pc:picChg>
      </pc:sldChg>
      <pc:sldChg chg="addSp delSp modSp add mod modAnim">
        <pc:chgData name="JACKSON, Claire (SHS Teacher)" userId="b43d4dde-a3fa-4520-800c-1e912cccc817" providerId="ADAL" clId="{1A1DD532-0A36-487F-BD66-42DBE14F1949}" dt="2020-10-19T20:56:31.527" v="2310"/>
        <pc:sldMkLst>
          <pc:docMk/>
          <pc:sldMk cId="2139352071" sldId="293"/>
        </pc:sldMkLst>
        <pc:spChg chg="mod">
          <ac:chgData name="JACKSON, Claire (SHS Teacher)" userId="b43d4dde-a3fa-4520-800c-1e912cccc817" providerId="ADAL" clId="{1A1DD532-0A36-487F-BD66-42DBE14F1949}" dt="2020-10-19T20:56:04.643" v="2305" actId="207"/>
          <ac:spMkLst>
            <pc:docMk/>
            <pc:sldMk cId="2139352071" sldId="293"/>
            <ac:spMk id="6" creationId="{5D4175AF-A5FD-4DD5-A858-CA540C6A7C20}"/>
          </ac:spMkLst>
        </pc:spChg>
        <pc:spChg chg="del">
          <ac:chgData name="JACKSON, Claire (SHS Teacher)" userId="b43d4dde-a3fa-4520-800c-1e912cccc817" providerId="ADAL" clId="{1A1DD532-0A36-487F-BD66-42DBE14F1949}" dt="2020-10-19T20:55:43.341" v="2290" actId="478"/>
          <ac:spMkLst>
            <pc:docMk/>
            <pc:sldMk cId="2139352071" sldId="293"/>
            <ac:spMk id="7" creationId="{A4CEC04B-85D4-444B-A0B2-14023D531FA7}"/>
          </ac:spMkLst>
        </pc:spChg>
        <pc:spChg chg="add del mod">
          <ac:chgData name="JACKSON, Claire (SHS Teacher)" userId="b43d4dde-a3fa-4520-800c-1e912cccc817" providerId="ADAL" clId="{1A1DD532-0A36-487F-BD66-42DBE14F1949}" dt="2020-10-19T20:55:46.016" v="2291" actId="478"/>
          <ac:spMkLst>
            <pc:docMk/>
            <pc:sldMk cId="2139352071" sldId="293"/>
            <ac:spMk id="8" creationId="{045BF2F3-6E7A-4085-8E4D-82B0F40D59FB}"/>
          </ac:spMkLst>
        </pc:spChg>
        <pc:spChg chg="add mod">
          <ac:chgData name="JACKSON, Claire (SHS Teacher)" userId="b43d4dde-a3fa-4520-800c-1e912cccc817" providerId="ADAL" clId="{1A1DD532-0A36-487F-BD66-42DBE14F1949}" dt="2020-10-19T20:49:31.311" v="1720" actId="5793"/>
          <ac:spMkLst>
            <pc:docMk/>
            <pc:sldMk cId="2139352071" sldId="293"/>
            <ac:spMk id="9" creationId="{45D733B1-2D65-4847-AD90-37151872512D}"/>
          </ac:spMkLst>
        </pc:spChg>
        <pc:spChg chg="mod">
          <ac:chgData name="JACKSON, Claire (SHS Teacher)" userId="b43d4dde-a3fa-4520-800c-1e912cccc817" providerId="ADAL" clId="{1A1DD532-0A36-487F-BD66-42DBE14F1949}" dt="2020-10-19T20:56:19.137" v="2308" actId="14100"/>
          <ac:spMkLst>
            <pc:docMk/>
            <pc:sldMk cId="2139352071" sldId="293"/>
            <ac:spMk id="13" creationId="{744D458D-C8EF-4E93-8A1F-BB7B14294D9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2946400" cy="498087"/>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sz="quarter" idx="1"/>
          </p:nvPr>
        </p:nvSpPr>
        <p:spPr>
          <a:xfrm>
            <a:off x="3849688" y="2"/>
            <a:ext cx="2946400" cy="498087"/>
          </a:xfrm>
          <a:prstGeom prst="rect">
            <a:avLst/>
          </a:prstGeom>
        </p:spPr>
        <p:txBody>
          <a:bodyPr vert="horz" lIns="92153" tIns="46077" rIns="92153" bIns="46077" rtlCol="0"/>
          <a:lstStyle>
            <a:lvl1pPr algn="r">
              <a:defRPr sz="1200"/>
            </a:lvl1pPr>
          </a:lstStyle>
          <a:p>
            <a:fld id="{B04655D3-B665-4045-B1E2-B735B92E7C41}" type="datetimeFigureOut">
              <a:rPr lang="en-GB" smtClean="0"/>
              <a:t>20/10/2020</a:t>
            </a:fld>
            <a:endParaRPr lang="en-GB"/>
          </a:p>
        </p:txBody>
      </p:sp>
      <p:sp>
        <p:nvSpPr>
          <p:cNvPr id="4" name="Footer Placeholder 3"/>
          <p:cNvSpPr>
            <a:spLocks noGrp="1"/>
          </p:cNvSpPr>
          <p:nvPr>
            <p:ph type="ftr" sz="quarter" idx="2"/>
          </p:nvPr>
        </p:nvSpPr>
        <p:spPr>
          <a:xfrm>
            <a:off x="2" y="9430142"/>
            <a:ext cx="2946400" cy="498087"/>
          </a:xfrm>
          <a:prstGeom prst="rect">
            <a:avLst/>
          </a:prstGeom>
        </p:spPr>
        <p:txBody>
          <a:bodyPr vert="horz" lIns="92153" tIns="46077" rIns="92153" bIns="46077"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30142"/>
            <a:ext cx="2946400" cy="498087"/>
          </a:xfrm>
          <a:prstGeom prst="rect">
            <a:avLst/>
          </a:prstGeom>
        </p:spPr>
        <p:txBody>
          <a:bodyPr vert="horz" lIns="92153" tIns="46077" rIns="92153" bIns="46077" rtlCol="0" anchor="b"/>
          <a:lstStyle>
            <a:lvl1pPr algn="r">
              <a:defRPr sz="1200"/>
            </a:lvl1pPr>
          </a:lstStyle>
          <a:p>
            <a:fld id="{C3D38B98-5385-442C-B241-A85D322D7B87}" type="slidenum">
              <a:rPr lang="en-GB" smtClean="0"/>
              <a:t>‹#›</a:t>
            </a:fld>
            <a:endParaRPr lang="en-GB"/>
          </a:p>
        </p:txBody>
      </p:sp>
    </p:spTree>
    <p:extLst>
      <p:ext uri="{BB962C8B-B14F-4D97-AF65-F5344CB8AC3E}">
        <p14:creationId xmlns:p14="http://schemas.microsoft.com/office/powerpoint/2010/main" val="223700340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7D261-E666-4EE6-86E3-9C5F9141FA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F4690F-991B-4372-AB20-9BC3FEFA60C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FDD1181-52AF-4826-8C07-95B937DA8988}"/>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5" name="Footer Placeholder 4">
            <a:extLst>
              <a:ext uri="{FF2B5EF4-FFF2-40B4-BE49-F238E27FC236}">
                <a16:creationId xmlns:a16="http://schemas.microsoft.com/office/drawing/2014/main" id="{89A30D8F-AED6-47FC-9328-6B755951223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0F84AC8-96D1-4D60-8B78-DE344ADE5BF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9144839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E29A5-BC4A-4995-974F-2F15D682EBE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F2C8593-DADA-4C65-ACEC-EAD77801F5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68E5C1D-B82B-4742-B8EE-4340A01CDFA4}"/>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5" name="Footer Placeholder 4">
            <a:extLst>
              <a:ext uri="{FF2B5EF4-FFF2-40B4-BE49-F238E27FC236}">
                <a16:creationId xmlns:a16="http://schemas.microsoft.com/office/drawing/2014/main" id="{6E318463-AF8A-4339-90B2-F12825CC32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5C7B2D-2EE4-4881-8A56-B14F51AB7FCB}"/>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20193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AA3226-DBB6-400C-AC37-E04980DC394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9C25A59-9BE4-4112-913D-5843505B7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E2FB2D5-D2B6-40CC-9EFF-26BC43225268}"/>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5" name="Footer Placeholder 4">
            <a:extLst>
              <a:ext uri="{FF2B5EF4-FFF2-40B4-BE49-F238E27FC236}">
                <a16:creationId xmlns:a16="http://schemas.microsoft.com/office/drawing/2014/main" id="{B439E981-834E-4F98-B643-D0BC28F3B63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EA50B99-4C7D-43BD-AB9C-DA554DCF600A}"/>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28533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C639B-330E-4525-AF42-34D675D3617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0B7CD82-12B5-4AA6-922B-59AA173935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0D3C471-5543-42FE-B5B7-7F7425A84873}"/>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5" name="Footer Placeholder 4">
            <a:extLst>
              <a:ext uri="{FF2B5EF4-FFF2-40B4-BE49-F238E27FC236}">
                <a16:creationId xmlns:a16="http://schemas.microsoft.com/office/drawing/2014/main" id="{E43E0B3C-3739-4D19-9134-CB81BD98B3B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0FFA65B-A852-4CC9-B168-8683C96C787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4937050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38320-7793-418E-ADC9-F2774DE6253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95BA509-2D1D-4615-92AB-80607CA783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6F5C0F-E495-4222-BE43-9C9F092EDA6D}"/>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5" name="Footer Placeholder 4">
            <a:extLst>
              <a:ext uri="{FF2B5EF4-FFF2-40B4-BE49-F238E27FC236}">
                <a16:creationId xmlns:a16="http://schemas.microsoft.com/office/drawing/2014/main" id="{ED5722FC-AC55-45A0-9FC4-4FDAC6A93F9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9A4AAE-23F6-4B87-B51D-36FA0FB099D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161271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3F2B74-D6A6-45F7-8B24-E21C02DFC53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6A4309F-BA25-4F0B-B81B-A3EACF42829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1406C24-8494-40CC-BD92-6446886EB0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D06BCF5-6BE3-42AB-BB74-0B9F46B7E23B}"/>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6" name="Footer Placeholder 5">
            <a:extLst>
              <a:ext uri="{FF2B5EF4-FFF2-40B4-BE49-F238E27FC236}">
                <a16:creationId xmlns:a16="http://schemas.microsoft.com/office/drawing/2014/main" id="{47C9F073-C01B-4E09-A438-2EEC4E52B6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34AC78-B6A6-4C31-8C36-CF452C403813}"/>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169081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5FBEA-1EF0-4D99-8ACB-AE2FF30352F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F2FD992-4FD3-45F2-8737-3E6A2896D2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900215-9425-4482-A98A-395BB9C0D1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6B029D9-54FC-4222-A55C-44142BE8B0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7937A7D-5E9F-4BBE-A554-5EAFB9C88F6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A764F4C-37F4-4529-8BAC-6D809DBDD150}"/>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8" name="Footer Placeholder 7">
            <a:extLst>
              <a:ext uri="{FF2B5EF4-FFF2-40B4-BE49-F238E27FC236}">
                <a16:creationId xmlns:a16="http://schemas.microsoft.com/office/drawing/2014/main" id="{690973BA-ADD8-4FD6-988B-D1B3CC44ED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F97EFF0-119D-4570-9DD6-E3A2AF58D410}"/>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9079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30D19-FF68-479F-A5AE-42E4C01171E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6CB0761-5021-4933-8FE3-9D699E937AF5}"/>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4" name="Footer Placeholder 3">
            <a:extLst>
              <a:ext uri="{FF2B5EF4-FFF2-40B4-BE49-F238E27FC236}">
                <a16:creationId xmlns:a16="http://schemas.microsoft.com/office/drawing/2014/main" id="{681AC6E7-D9EA-4DE8-9EE5-B2FCA770D95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F1BA0D2-3EA4-47AB-9769-C666C6BD6FDD}"/>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3480413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2EA754F-9BC9-40E4-9FE6-FD88667F0A72}"/>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3" name="Footer Placeholder 2">
            <a:extLst>
              <a:ext uri="{FF2B5EF4-FFF2-40B4-BE49-F238E27FC236}">
                <a16:creationId xmlns:a16="http://schemas.microsoft.com/office/drawing/2014/main" id="{8868BBDC-1DF3-43E9-8A9D-B309BE6E737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05D5439-9101-45B9-8258-C9F5C4463E97}"/>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377404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B92791-6CB1-4817-8D2C-90C030BD00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FCB460A-FA29-47FC-90FE-8FF2054D6B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4361C32-6EB9-42E8-8F76-A1E5D4BAE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408C48-598A-41E1-A009-EECD8A168B6B}"/>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6" name="Footer Placeholder 5">
            <a:extLst>
              <a:ext uri="{FF2B5EF4-FFF2-40B4-BE49-F238E27FC236}">
                <a16:creationId xmlns:a16="http://schemas.microsoft.com/office/drawing/2014/main" id="{D82735D9-39B0-49AD-81FC-04315E5AC0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D3766BB-82E1-4871-988C-107A858580E5}"/>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25357134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62D5-07E9-48E9-8531-E9469ED5D4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4D27E3D-A716-4826-8E55-333E33CF08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01BAA29-A613-430D-A569-ED67C21094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980CBA-4206-4FF3-A737-1F6F98F06F8A}"/>
              </a:ext>
            </a:extLst>
          </p:cNvPr>
          <p:cNvSpPr>
            <a:spLocks noGrp="1"/>
          </p:cNvSpPr>
          <p:nvPr>
            <p:ph type="dt" sz="half" idx="10"/>
          </p:nvPr>
        </p:nvSpPr>
        <p:spPr/>
        <p:txBody>
          <a:bodyPr/>
          <a:lstStyle/>
          <a:p>
            <a:fld id="{C16931F5-C88B-4494-B599-1C805344F6BF}" type="datetimeFigureOut">
              <a:rPr lang="en-GB" smtClean="0"/>
              <a:t>20/10/2020</a:t>
            </a:fld>
            <a:endParaRPr lang="en-GB"/>
          </a:p>
        </p:txBody>
      </p:sp>
      <p:sp>
        <p:nvSpPr>
          <p:cNvPr id="6" name="Footer Placeholder 5">
            <a:extLst>
              <a:ext uri="{FF2B5EF4-FFF2-40B4-BE49-F238E27FC236}">
                <a16:creationId xmlns:a16="http://schemas.microsoft.com/office/drawing/2014/main" id="{02152AD8-7721-46A1-A121-DAA1383680D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9D8CEC9-EFBE-45B7-BBE2-C6D0EB6A0BF6}"/>
              </a:ext>
            </a:extLst>
          </p:cNvPr>
          <p:cNvSpPr>
            <a:spLocks noGrp="1"/>
          </p:cNvSpPr>
          <p:nvPr>
            <p:ph type="sldNum" sz="quarter" idx="12"/>
          </p:nvPr>
        </p:nvSpPr>
        <p:spPr/>
        <p:txBody>
          <a:bodyPr/>
          <a:lstStyle/>
          <a:p>
            <a:fld id="{B9DE7EED-C459-43A4-BD1C-6D8D68E57EDF}" type="slidenum">
              <a:rPr lang="en-GB" smtClean="0"/>
              <a:t>‹#›</a:t>
            </a:fld>
            <a:endParaRPr lang="en-GB"/>
          </a:p>
        </p:txBody>
      </p:sp>
    </p:spTree>
    <p:extLst>
      <p:ext uri="{BB962C8B-B14F-4D97-AF65-F5344CB8AC3E}">
        <p14:creationId xmlns:p14="http://schemas.microsoft.com/office/powerpoint/2010/main" val="4210540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72B0D5F-5CD3-4A57-AD15-B0E2A9DDB66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1E48FFA-C2FF-4932-9317-136BD9564A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1A1B99D-AF14-4E0F-8B07-1FC8FBEF08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6931F5-C88B-4494-B599-1C805344F6BF}" type="datetimeFigureOut">
              <a:rPr lang="en-GB" smtClean="0"/>
              <a:t>20/10/2020</a:t>
            </a:fld>
            <a:endParaRPr lang="en-GB"/>
          </a:p>
        </p:txBody>
      </p:sp>
      <p:sp>
        <p:nvSpPr>
          <p:cNvPr id="5" name="Footer Placeholder 4">
            <a:extLst>
              <a:ext uri="{FF2B5EF4-FFF2-40B4-BE49-F238E27FC236}">
                <a16:creationId xmlns:a16="http://schemas.microsoft.com/office/drawing/2014/main" id="{9B83FB4E-69D7-49D5-9734-B67EC459E98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46712E8D-99E7-4A14-87B5-722A8793559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DE7EED-C459-43A4-BD1C-6D8D68E57EDF}" type="slidenum">
              <a:rPr lang="en-GB" smtClean="0"/>
              <a:t>‹#›</a:t>
            </a:fld>
            <a:endParaRPr lang="en-GB"/>
          </a:p>
        </p:txBody>
      </p:sp>
    </p:spTree>
    <p:extLst>
      <p:ext uri="{BB962C8B-B14F-4D97-AF65-F5344CB8AC3E}">
        <p14:creationId xmlns:p14="http://schemas.microsoft.com/office/powerpoint/2010/main" val="3623435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ecmCHXZkTGI" TargetMode="External"/><Relationship Id="rId2" Type="http://schemas.openxmlformats.org/officeDocument/2006/relationships/hyperlink" Target="https://www.youtube.com/watch?v=u6cchefGn2M"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20 October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16522" t="8453" r="17772" b="16908"/>
          <a:stretch/>
        </p:blipFill>
        <p:spPr>
          <a:xfrm>
            <a:off x="128336" y="128337"/>
            <a:ext cx="1828801" cy="1700463"/>
          </a:xfrm>
          <a:prstGeom prst="rect">
            <a:avLst/>
          </a:prstGeom>
        </p:spPr>
      </p:pic>
      <p:sp>
        <p:nvSpPr>
          <p:cNvPr id="2" name="TextBox 1">
            <a:extLst>
              <a:ext uri="{FF2B5EF4-FFF2-40B4-BE49-F238E27FC236}">
                <a16:creationId xmlns:a16="http://schemas.microsoft.com/office/drawing/2014/main" id="{5F0B3A31-A6A4-4655-A634-3BA7A4CE96EC}"/>
              </a:ext>
            </a:extLst>
          </p:cNvPr>
          <p:cNvSpPr txBox="1"/>
          <p:nvPr/>
        </p:nvSpPr>
        <p:spPr>
          <a:xfrm>
            <a:off x="3874837" y="859066"/>
            <a:ext cx="4107224" cy="1754326"/>
          </a:xfrm>
          <a:prstGeom prst="rect">
            <a:avLst/>
          </a:prstGeom>
          <a:noFill/>
        </p:spPr>
        <p:txBody>
          <a:bodyPr wrap="square" rtlCol="0">
            <a:spAutoFit/>
          </a:bodyPr>
          <a:lstStyle/>
          <a:p>
            <a:pPr algn="ctr"/>
            <a:r>
              <a:rPr lang="en-GB" sz="3600" dirty="0"/>
              <a:t>What are the different types of barriers?</a:t>
            </a:r>
          </a:p>
        </p:txBody>
      </p:sp>
      <p:pic>
        <p:nvPicPr>
          <p:cNvPr id="8" name="Picture 4" descr="http://www.avon-barrier.co.uk/images/gallery/28/AvonEB450ParkingBarrier3.JPG">
            <a:extLst>
              <a:ext uri="{FF2B5EF4-FFF2-40B4-BE49-F238E27FC236}">
                <a16:creationId xmlns:a16="http://schemas.microsoft.com/office/drawing/2014/main" id="{4CAEF400-FBE5-4BFC-A35F-796F5CB345F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74836" y="2698927"/>
            <a:ext cx="4107224" cy="2309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D2E2FFEE-7A89-4BD8-9111-89241DD0A442}"/>
              </a:ext>
            </a:extLst>
          </p:cNvPr>
          <p:cNvSpPr txBox="1"/>
          <p:nvPr/>
        </p:nvSpPr>
        <p:spPr>
          <a:xfrm>
            <a:off x="171167" y="2260979"/>
            <a:ext cx="3291029" cy="3139321"/>
          </a:xfrm>
          <a:prstGeom prst="rect">
            <a:avLst/>
          </a:prstGeom>
          <a:noFill/>
        </p:spPr>
        <p:txBody>
          <a:bodyPr wrap="square">
            <a:spAutoFit/>
          </a:bodyPr>
          <a:lstStyle/>
          <a:p>
            <a:pPr algn="ctr"/>
            <a:r>
              <a:rPr lang="en-GB" dirty="0"/>
              <a:t>patronising language</a:t>
            </a:r>
          </a:p>
          <a:p>
            <a:pPr algn="ctr"/>
            <a:r>
              <a:rPr lang="en-GB" dirty="0"/>
              <a:t> </a:t>
            </a:r>
          </a:p>
          <a:p>
            <a:pPr algn="ctr"/>
            <a:r>
              <a:rPr lang="en-GB" dirty="0"/>
              <a:t>tiredness </a:t>
            </a:r>
          </a:p>
          <a:p>
            <a:pPr algn="ctr"/>
            <a:endParaRPr lang="en-GB" dirty="0"/>
          </a:p>
          <a:p>
            <a:pPr algn="ctr"/>
            <a:r>
              <a:rPr lang="en-GB" dirty="0"/>
              <a:t>inappropriate body language</a:t>
            </a:r>
          </a:p>
          <a:p>
            <a:pPr algn="ctr"/>
            <a:endParaRPr lang="en-GB" dirty="0"/>
          </a:p>
          <a:p>
            <a:pPr algn="ctr"/>
            <a:r>
              <a:rPr lang="en-GB" dirty="0"/>
              <a:t>inappropriate use of language</a:t>
            </a:r>
          </a:p>
          <a:p>
            <a:pPr algn="ctr"/>
            <a:endParaRPr lang="en-GB" dirty="0"/>
          </a:p>
          <a:p>
            <a:pPr algn="ctr"/>
            <a:r>
              <a:rPr lang="en-GB" dirty="0"/>
              <a:t>aggression </a:t>
            </a:r>
          </a:p>
          <a:p>
            <a:pPr algn="ctr"/>
            <a:endParaRPr lang="en-GB" dirty="0"/>
          </a:p>
          <a:p>
            <a:pPr algn="ctr"/>
            <a:r>
              <a:rPr lang="en-GB" dirty="0"/>
              <a:t>difference in language spoken</a:t>
            </a:r>
          </a:p>
        </p:txBody>
      </p:sp>
      <p:sp>
        <p:nvSpPr>
          <p:cNvPr id="16" name="TextBox 15">
            <a:extLst>
              <a:ext uri="{FF2B5EF4-FFF2-40B4-BE49-F238E27FC236}">
                <a16:creationId xmlns:a16="http://schemas.microsoft.com/office/drawing/2014/main" id="{683E50DA-25F8-4FAE-BFC6-F27512F7B837}"/>
              </a:ext>
            </a:extLst>
          </p:cNvPr>
          <p:cNvSpPr txBox="1"/>
          <p:nvPr/>
        </p:nvSpPr>
        <p:spPr>
          <a:xfrm>
            <a:off x="8394700" y="1597729"/>
            <a:ext cx="3308460" cy="2031325"/>
          </a:xfrm>
          <a:prstGeom prst="rect">
            <a:avLst/>
          </a:prstGeom>
          <a:noFill/>
        </p:spPr>
        <p:txBody>
          <a:bodyPr wrap="square">
            <a:spAutoFit/>
          </a:bodyPr>
          <a:lstStyle/>
          <a:p>
            <a:pPr algn="ctr"/>
            <a:r>
              <a:rPr lang="en-GB" dirty="0"/>
              <a:t>noisy environment</a:t>
            </a:r>
          </a:p>
          <a:p>
            <a:pPr algn="ctr"/>
            <a:r>
              <a:rPr lang="en-GB" dirty="0"/>
              <a:t> </a:t>
            </a:r>
          </a:p>
          <a:p>
            <a:pPr algn="ctr"/>
            <a:r>
              <a:rPr lang="en-GB" dirty="0"/>
              <a:t>inadequate space </a:t>
            </a:r>
          </a:p>
          <a:p>
            <a:pPr algn="ctr"/>
            <a:endParaRPr lang="en-GB" dirty="0"/>
          </a:p>
          <a:p>
            <a:pPr algn="ctr"/>
            <a:r>
              <a:rPr lang="en-GB" dirty="0"/>
              <a:t>poor lighting </a:t>
            </a:r>
          </a:p>
          <a:p>
            <a:pPr algn="ctr"/>
            <a:endParaRPr lang="en-GB" dirty="0"/>
          </a:p>
          <a:p>
            <a:pPr algn="ctr"/>
            <a:r>
              <a:rPr lang="en-GB" dirty="0"/>
              <a:t>damaged or unsuitable furniture</a:t>
            </a:r>
          </a:p>
        </p:txBody>
      </p:sp>
      <p:sp>
        <p:nvSpPr>
          <p:cNvPr id="19" name="TextBox 18">
            <a:extLst>
              <a:ext uri="{FF2B5EF4-FFF2-40B4-BE49-F238E27FC236}">
                <a16:creationId xmlns:a16="http://schemas.microsoft.com/office/drawing/2014/main" id="{244EEA4F-8A47-491A-B290-85C161023645}"/>
              </a:ext>
            </a:extLst>
          </p:cNvPr>
          <p:cNvSpPr txBox="1"/>
          <p:nvPr/>
        </p:nvSpPr>
        <p:spPr>
          <a:xfrm>
            <a:off x="8434442" y="4384637"/>
            <a:ext cx="3228975" cy="1477328"/>
          </a:xfrm>
          <a:prstGeom prst="rect">
            <a:avLst/>
          </a:prstGeom>
          <a:noFill/>
        </p:spPr>
        <p:txBody>
          <a:bodyPr wrap="square">
            <a:spAutoFit/>
          </a:bodyPr>
          <a:lstStyle/>
          <a:p>
            <a:pPr algn="ctr"/>
            <a:r>
              <a:rPr lang="en-GB" dirty="0"/>
              <a:t>speech difficulties due to disabilities </a:t>
            </a:r>
          </a:p>
          <a:p>
            <a:pPr algn="ctr"/>
            <a:endParaRPr lang="en-GB" dirty="0"/>
          </a:p>
          <a:p>
            <a:pPr algn="ctr"/>
            <a:r>
              <a:rPr lang="en-GB" dirty="0"/>
              <a:t>illness </a:t>
            </a:r>
          </a:p>
          <a:p>
            <a:pPr algn="ctr"/>
            <a:r>
              <a:rPr lang="en-GB" dirty="0"/>
              <a:t>(e.g. dementia, deafness)</a:t>
            </a:r>
          </a:p>
        </p:txBody>
      </p:sp>
    </p:spTree>
    <p:extLst>
      <p:ext uri="{BB962C8B-B14F-4D97-AF65-F5344CB8AC3E}">
        <p14:creationId xmlns:p14="http://schemas.microsoft.com/office/powerpoint/2010/main" val="3843955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20 October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16522" t="8453" r="17772" b="16908"/>
          <a:stretch/>
        </p:blipFill>
        <p:spPr>
          <a:xfrm>
            <a:off x="128336" y="128337"/>
            <a:ext cx="1828801" cy="1700463"/>
          </a:xfrm>
          <a:prstGeom prst="rect">
            <a:avLst/>
          </a:prstGeom>
        </p:spPr>
      </p:pic>
      <p:sp>
        <p:nvSpPr>
          <p:cNvPr id="6" name="Title 5">
            <a:extLst>
              <a:ext uri="{FF2B5EF4-FFF2-40B4-BE49-F238E27FC236}">
                <a16:creationId xmlns:a16="http://schemas.microsoft.com/office/drawing/2014/main" id="{5D4175AF-A5FD-4DD5-A858-CA540C6A7C20}"/>
              </a:ext>
            </a:extLst>
          </p:cNvPr>
          <p:cNvSpPr>
            <a:spLocks noGrp="1"/>
          </p:cNvSpPr>
          <p:nvPr>
            <p:ph type="title"/>
          </p:nvPr>
        </p:nvSpPr>
        <p:spPr>
          <a:xfrm>
            <a:off x="2223082" y="365125"/>
            <a:ext cx="9130717" cy="1325563"/>
          </a:xfrm>
        </p:spPr>
        <p:txBody>
          <a:bodyPr/>
          <a:lstStyle/>
          <a:p>
            <a:r>
              <a:rPr lang="en-GB" dirty="0"/>
              <a:t>Quick definition quiz</a:t>
            </a:r>
          </a:p>
        </p:txBody>
      </p:sp>
      <p:sp>
        <p:nvSpPr>
          <p:cNvPr id="7" name="Content Placeholder 6">
            <a:extLst>
              <a:ext uri="{FF2B5EF4-FFF2-40B4-BE49-F238E27FC236}">
                <a16:creationId xmlns:a16="http://schemas.microsoft.com/office/drawing/2014/main" id="{A4CEC04B-85D4-444B-A0B2-14023D531FA7}"/>
              </a:ext>
            </a:extLst>
          </p:cNvPr>
          <p:cNvSpPr>
            <a:spLocks noGrp="1"/>
          </p:cNvSpPr>
          <p:nvPr>
            <p:ph idx="1"/>
          </p:nvPr>
        </p:nvSpPr>
        <p:spPr>
          <a:xfrm>
            <a:off x="358187" y="2301276"/>
            <a:ext cx="4967792" cy="2962381"/>
          </a:xfrm>
        </p:spPr>
        <p:txBody>
          <a:bodyPr>
            <a:normAutofit/>
          </a:bodyPr>
          <a:lstStyle/>
          <a:p>
            <a:pPr marL="514350" indent="-514350">
              <a:buFont typeface="+mj-lt"/>
              <a:buAutoNum type="arabicPeriod"/>
            </a:pPr>
            <a:r>
              <a:rPr lang="en-GB" sz="3200" b="1" dirty="0"/>
              <a:t>What is an advocate?</a:t>
            </a:r>
          </a:p>
          <a:p>
            <a:pPr marL="514350" indent="-514350">
              <a:buFont typeface="+mj-lt"/>
              <a:buAutoNum type="arabicPeriod"/>
            </a:pPr>
            <a:r>
              <a:rPr lang="en-GB" sz="3200" b="1" dirty="0"/>
              <a:t>What is empathy?</a:t>
            </a:r>
          </a:p>
          <a:p>
            <a:pPr marL="514350" indent="-514350">
              <a:buFont typeface="+mj-lt"/>
              <a:buAutoNum type="arabicPeriod"/>
            </a:pPr>
            <a:r>
              <a:rPr lang="en-GB" sz="3200" b="1" dirty="0"/>
              <a:t>What is jargon?</a:t>
            </a:r>
          </a:p>
          <a:p>
            <a:pPr marL="514350" indent="-514350">
              <a:buFont typeface="+mj-lt"/>
              <a:buAutoNum type="arabicPeriod"/>
            </a:pPr>
            <a:r>
              <a:rPr lang="en-GB" sz="3200" b="1" dirty="0"/>
              <a:t>What is personal space?</a:t>
            </a:r>
          </a:p>
          <a:p>
            <a:pPr marL="514350" indent="-514350">
              <a:buFont typeface="+mj-lt"/>
              <a:buAutoNum type="arabicPeriod"/>
            </a:pPr>
            <a:r>
              <a:rPr lang="en-GB" sz="3200" b="1" dirty="0"/>
              <a:t>Explain paraphrasing</a:t>
            </a:r>
          </a:p>
        </p:txBody>
      </p:sp>
      <p:sp>
        <p:nvSpPr>
          <p:cNvPr id="2" name="Rectangle 1">
            <a:extLst>
              <a:ext uri="{FF2B5EF4-FFF2-40B4-BE49-F238E27FC236}">
                <a16:creationId xmlns:a16="http://schemas.microsoft.com/office/drawing/2014/main" id="{FA816F46-1298-4806-AB69-6BB50837104F}"/>
              </a:ext>
            </a:extLst>
          </p:cNvPr>
          <p:cNvSpPr/>
          <p:nvPr/>
        </p:nvSpPr>
        <p:spPr>
          <a:xfrm>
            <a:off x="5983706" y="2168157"/>
            <a:ext cx="6096000" cy="3046988"/>
          </a:xfrm>
          <a:prstGeom prst="rect">
            <a:avLst/>
          </a:prstGeom>
        </p:spPr>
        <p:txBody>
          <a:bodyPr>
            <a:spAutoFit/>
          </a:bodyPr>
          <a:lstStyle/>
          <a:p>
            <a:r>
              <a:rPr lang="en-GB" sz="3200" b="1" dirty="0"/>
              <a:t>6. Give an example of an open question</a:t>
            </a:r>
          </a:p>
          <a:p>
            <a:r>
              <a:rPr lang="en-GB" sz="3200" b="1" dirty="0"/>
              <a:t>7. What is insomnia?</a:t>
            </a:r>
          </a:p>
          <a:p>
            <a:r>
              <a:rPr lang="en-GB" sz="3200" b="1" dirty="0"/>
              <a:t>8. What is a hearing impairment?</a:t>
            </a:r>
          </a:p>
          <a:p>
            <a:r>
              <a:rPr lang="en-GB" sz="3200" b="1" dirty="0"/>
              <a:t>9. What does SOLER stand for?</a:t>
            </a:r>
          </a:p>
          <a:p>
            <a:r>
              <a:rPr lang="en-GB" sz="3200" b="1" dirty="0"/>
              <a:t>10. What is a stammer?</a:t>
            </a:r>
          </a:p>
        </p:txBody>
      </p:sp>
    </p:spTree>
    <p:extLst>
      <p:ext uri="{BB962C8B-B14F-4D97-AF65-F5344CB8AC3E}">
        <p14:creationId xmlns:p14="http://schemas.microsoft.com/office/powerpoint/2010/main" val="19216362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5325979"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5325979" y="6457890"/>
            <a:ext cx="6866021" cy="400110"/>
          </a:xfrm>
          <a:prstGeom prst="rect">
            <a:avLst/>
          </a:prstGeom>
          <a:solidFill>
            <a:schemeClr val="bg1"/>
          </a:solidFill>
          <a:ln>
            <a:solidFill>
              <a:schemeClr val="bg1"/>
            </a:solidFill>
          </a:ln>
        </p:spPr>
        <p:txBody>
          <a:bodyPr wrap="square" rtlCol="0">
            <a:spAutoFit/>
          </a:bodyPr>
          <a:lstStyle/>
          <a:p>
            <a:pPr algn="r"/>
            <a:r>
              <a:rPr lang="en-GB" sz="2000" b="1" dirty="0">
                <a:latin typeface="Aharoni" panose="02010803020104030203" pitchFamily="2" charset="-79"/>
                <a:cs typeface="Aharoni" panose="02010803020104030203" pitchFamily="2" charset="-79"/>
              </a:rPr>
              <a:t>	</a:t>
            </a:r>
            <a:r>
              <a:rPr lang="en-GB" sz="2000" b="1" dirty="0">
                <a:latin typeface="Arial Rounded MT Bold" panose="020F0704030504030204" pitchFamily="34" charset="0"/>
                <a:cs typeface="Aharoni" panose="02010803020104030203" pitchFamily="2" charset="-79"/>
              </a:rPr>
              <a:t>Health &amp; Social Care Level 1/2 </a:t>
            </a:r>
          </a:p>
        </p:txBody>
      </p:sp>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20 October 2020</a:t>
            </a:fld>
            <a:endParaRPr lang="en-GB" sz="2800" b="1" dirty="0">
              <a:latin typeface="Arial Rounded MT Bold" panose="020F0704030504030204" pitchFamily="34" charset="0"/>
            </a:endParaRPr>
          </a:p>
        </p:txBody>
      </p:sp>
      <p:pic>
        <p:nvPicPr>
          <p:cNvPr id="3" name="Picture 2"/>
          <p:cNvPicPr>
            <a:picLocks noChangeAspect="1"/>
          </p:cNvPicPr>
          <p:nvPr/>
        </p:nvPicPr>
        <p:blipFill rotWithShape="1">
          <a:blip r:embed="rId2"/>
          <a:srcRect l="16522" t="8453" r="17772" b="16908"/>
          <a:stretch/>
        </p:blipFill>
        <p:spPr>
          <a:xfrm>
            <a:off x="128336" y="128337"/>
            <a:ext cx="1828801" cy="1700463"/>
          </a:xfrm>
          <a:prstGeom prst="rect">
            <a:avLst/>
          </a:prstGeom>
        </p:spPr>
      </p:pic>
      <p:sp>
        <p:nvSpPr>
          <p:cNvPr id="6" name="Title 5">
            <a:extLst>
              <a:ext uri="{FF2B5EF4-FFF2-40B4-BE49-F238E27FC236}">
                <a16:creationId xmlns:a16="http://schemas.microsoft.com/office/drawing/2014/main" id="{5D4175AF-A5FD-4DD5-A858-CA540C6A7C20}"/>
              </a:ext>
            </a:extLst>
          </p:cNvPr>
          <p:cNvSpPr>
            <a:spLocks noGrp="1"/>
          </p:cNvSpPr>
          <p:nvPr>
            <p:ph type="title"/>
          </p:nvPr>
        </p:nvSpPr>
        <p:spPr>
          <a:xfrm>
            <a:off x="2223082" y="365125"/>
            <a:ext cx="9130717" cy="1325563"/>
          </a:xfrm>
        </p:spPr>
        <p:txBody>
          <a:bodyPr/>
          <a:lstStyle/>
          <a:p>
            <a:r>
              <a:rPr lang="en-GB" dirty="0"/>
              <a:t>Quick definition - </a:t>
            </a:r>
            <a:r>
              <a:rPr lang="en-GB" b="1" dirty="0">
                <a:solidFill>
                  <a:srgbClr val="FF0000"/>
                </a:solidFill>
              </a:rPr>
              <a:t>answers</a:t>
            </a:r>
          </a:p>
        </p:txBody>
      </p:sp>
      <p:sp>
        <p:nvSpPr>
          <p:cNvPr id="13" name="Content Placeholder 6">
            <a:extLst>
              <a:ext uri="{FF2B5EF4-FFF2-40B4-BE49-F238E27FC236}">
                <a16:creationId xmlns:a16="http://schemas.microsoft.com/office/drawing/2014/main" id="{744D458D-C8EF-4E93-8A1F-BB7B14294D92}"/>
              </a:ext>
            </a:extLst>
          </p:cNvPr>
          <p:cNvSpPr txBox="1">
            <a:spLocks/>
          </p:cNvSpPr>
          <p:nvPr/>
        </p:nvSpPr>
        <p:spPr>
          <a:xfrm>
            <a:off x="288024" y="2193924"/>
            <a:ext cx="11615953" cy="41481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GB" sz="1800" dirty="0"/>
              <a:t>Independent people who represent the wishes and views of individuals who are not able to so for themselves</a:t>
            </a:r>
          </a:p>
          <a:p>
            <a:pPr marL="514350" indent="-514350">
              <a:buFont typeface="+mj-lt"/>
              <a:buAutoNum type="arabicPeriod"/>
            </a:pPr>
            <a:r>
              <a:rPr lang="en-GB" sz="1800" dirty="0"/>
              <a:t>The ability to understand and share another person’s feelings and experiences</a:t>
            </a:r>
          </a:p>
          <a:p>
            <a:pPr marL="514350" indent="-514350">
              <a:buFont typeface="+mj-lt"/>
              <a:buAutoNum type="arabicPeriod"/>
            </a:pPr>
            <a:r>
              <a:rPr lang="en-GB" sz="1800" dirty="0"/>
              <a:t>Words or expressions that are difficult for others to understand</a:t>
            </a:r>
          </a:p>
          <a:p>
            <a:pPr marL="514350" indent="-514350">
              <a:buFont typeface="+mj-lt"/>
              <a:buAutoNum type="arabicPeriod"/>
            </a:pPr>
            <a:r>
              <a:rPr lang="en-GB" sz="1800" dirty="0"/>
              <a:t>The physical area that immediately surrounds a person</a:t>
            </a:r>
          </a:p>
          <a:p>
            <a:pPr marL="514350" indent="-514350">
              <a:buFont typeface="+mj-lt"/>
              <a:buAutoNum type="arabicPeriod"/>
            </a:pPr>
            <a:r>
              <a:rPr lang="en-GB" sz="1800" dirty="0"/>
              <a:t>Restating what has been said or heard by making it clearer</a:t>
            </a:r>
          </a:p>
          <a:p>
            <a:pPr marL="514350" indent="-514350">
              <a:buFont typeface="+mj-lt"/>
              <a:buAutoNum type="arabicPeriod"/>
            </a:pPr>
            <a:r>
              <a:rPr lang="en-GB" sz="1800" dirty="0"/>
              <a:t>What? Who? How? Why?</a:t>
            </a:r>
          </a:p>
          <a:p>
            <a:pPr marL="514350" indent="-514350">
              <a:buFont typeface="+mj-lt"/>
              <a:buAutoNum type="arabicPeriod"/>
            </a:pPr>
            <a:r>
              <a:rPr lang="en-GB" sz="1800" dirty="0"/>
              <a:t>Condition that involves falling asleep and/or staying asleep</a:t>
            </a:r>
          </a:p>
          <a:p>
            <a:pPr marL="514350" indent="-514350">
              <a:buFont typeface="+mj-lt"/>
              <a:buAutoNum type="arabicPeriod"/>
            </a:pPr>
            <a:r>
              <a:rPr lang="en-GB" sz="1800" dirty="0"/>
              <a:t>Loss of hearing - mild, moderate or profound, one or both ears</a:t>
            </a:r>
          </a:p>
          <a:p>
            <a:pPr marL="514350" indent="-514350">
              <a:buFont typeface="+mj-lt"/>
              <a:buAutoNum type="arabicPeriod"/>
            </a:pPr>
            <a:r>
              <a:rPr lang="en-GB" sz="1800" b="1" dirty="0">
                <a:solidFill>
                  <a:srgbClr val="FF0000"/>
                </a:solidFill>
              </a:rPr>
              <a:t>S</a:t>
            </a:r>
            <a:r>
              <a:rPr lang="en-GB" sz="1800" dirty="0"/>
              <a:t>it squarely, </a:t>
            </a:r>
            <a:r>
              <a:rPr lang="en-GB" sz="1800" b="1" dirty="0">
                <a:solidFill>
                  <a:srgbClr val="FF0000"/>
                </a:solidFill>
              </a:rPr>
              <a:t>O</a:t>
            </a:r>
            <a:r>
              <a:rPr lang="en-GB" sz="1800" dirty="0"/>
              <a:t>pen posture, </a:t>
            </a:r>
            <a:r>
              <a:rPr lang="en-GB" sz="1800" b="1" dirty="0">
                <a:solidFill>
                  <a:srgbClr val="FF0000"/>
                </a:solidFill>
              </a:rPr>
              <a:t>L</a:t>
            </a:r>
            <a:r>
              <a:rPr lang="en-GB" sz="1800" dirty="0"/>
              <a:t>ean in, </a:t>
            </a:r>
            <a:r>
              <a:rPr lang="en-GB" sz="1800" b="1" dirty="0">
                <a:solidFill>
                  <a:srgbClr val="FF0000"/>
                </a:solidFill>
              </a:rPr>
              <a:t>E</a:t>
            </a:r>
            <a:r>
              <a:rPr lang="en-GB" sz="1800" dirty="0"/>
              <a:t>ye contact, </a:t>
            </a:r>
            <a:r>
              <a:rPr lang="en-GB" sz="1800" b="1" dirty="0">
                <a:solidFill>
                  <a:srgbClr val="FF0000"/>
                </a:solidFill>
              </a:rPr>
              <a:t>R</a:t>
            </a:r>
            <a:r>
              <a:rPr lang="en-GB" sz="1800" dirty="0"/>
              <a:t>elax</a:t>
            </a:r>
          </a:p>
          <a:p>
            <a:pPr marL="514350" indent="-514350">
              <a:buFont typeface="+mj-lt"/>
              <a:buAutoNum type="arabicPeriod"/>
            </a:pPr>
            <a:r>
              <a:rPr lang="en-GB" sz="1800" dirty="0"/>
              <a:t>Flow of speech is interrupted through repeated or prolonging of sounds.</a:t>
            </a:r>
          </a:p>
        </p:txBody>
      </p:sp>
      <p:sp>
        <p:nvSpPr>
          <p:cNvPr id="9" name="Content Placeholder 6">
            <a:extLst>
              <a:ext uri="{FF2B5EF4-FFF2-40B4-BE49-F238E27FC236}">
                <a16:creationId xmlns:a16="http://schemas.microsoft.com/office/drawing/2014/main" id="{45D733B1-2D65-4847-AD90-37151872512D}"/>
              </a:ext>
            </a:extLst>
          </p:cNvPr>
          <p:cNvSpPr txBox="1">
            <a:spLocks/>
          </p:cNvSpPr>
          <p:nvPr/>
        </p:nvSpPr>
        <p:spPr>
          <a:xfrm>
            <a:off x="7256475" y="1782967"/>
            <a:ext cx="4647501" cy="8947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800" dirty="0"/>
          </a:p>
        </p:txBody>
      </p:sp>
    </p:spTree>
    <p:extLst>
      <p:ext uri="{BB962C8B-B14F-4D97-AF65-F5344CB8AC3E}">
        <p14:creationId xmlns:p14="http://schemas.microsoft.com/office/powerpoint/2010/main" val="2139352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AA222-EE0E-4D42-9F0C-71A7BF2AAAC6}"/>
              </a:ext>
            </a:extLst>
          </p:cNvPr>
          <p:cNvSpPr>
            <a:spLocks noGrp="1"/>
          </p:cNvSpPr>
          <p:nvPr>
            <p:ph type="title"/>
          </p:nvPr>
        </p:nvSpPr>
        <p:spPr>
          <a:xfrm>
            <a:off x="135112" y="88900"/>
            <a:ext cx="7176983" cy="676275"/>
          </a:xfrm>
        </p:spPr>
        <p:txBody>
          <a:bodyPr>
            <a:normAutofit fontScale="90000"/>
          </a:bodyPr>
          <a:lstStyle/>
          <a:p>
            <a:r>
              <a:rPr lang="en-GB" dirty="0"/>
              <a:t>RO22 - LO1 Assessment Task</a:t>
            </a:r>
          </a:p>
        </p:txBody>
      </p:sp>
      <p:sp>
        <p:nvSpPr>
          <p:cNvPr id="5" name="Text Placeholder 4">
            <a:extLst>
              <a:ext uri="{FF2B5EF4-FFF2-40B4-BE49-F238E27FC236}">
                <a16:creationId xmlns:a16="http://schemas.microsoft.com/office/drawing/2014/main" id="{54219026-5642-48F6-91C4-4AF6993C6C25}"/>
              </a:ext>
            </a:extLst>
          </p:cNvPr>
          <p:cNvSpPr>
            <a:spLocks noGrp="1"/>
          </p:cNvSpPr>
          <p:nvPr>
            <p:ph type="body" idx="1"/>
          </p:nvPr>
        </p:nvSpPr>
        <p:spPr>
          <a:xfrm>
            <a:off x="158375" y="686596"/>
            <a:ext cx="4243940" cy="823912"/>
          </a:xfrm>
        </p:spPr>
        <p:txBody>
          <a:bodyPr>
            <a:normAutofit/>
          </a:bodyPr>
          <a:lstStyle/>
          <a:p>
            <a:r>
              <a:rPr lang="en-GB" sz="1900" dirty="0"/>
              <a:t>Communication types </a:t>
            </a:r>
          </a:p>
          <a:p>
            <a:r>
              <a:rPr lang="en-GB" sz="1900" dirty="0"/>
              <a:t>(verbal and non-verbal)</a:t>
            </a:r>
          </a:p>
        </p:txBody>
      </p:sp>
      <p:sp>
        <p:nvSpPr>
          <p:cNvPr id="6" name="Content Placeholder 5">
            <a:extLst>
              <a:ext uri="{FF2B5EF4-FFF2-40B4-BE49-F238E27FC236}">
                <a16:creationId xmlns:a16="http://schemas.microsoft.com/office/drawing/2014/main" id="{0C775353-CAA9-4FFB-8D71-167E6B48DFE9}"/>
              </a:ext>
            </a:extLst>
          </p:cNvPr>
          <p:cNvSpPr>
            <a:spLocks noGrp="1"/>
          </p:cNvSpPr>
          <p:nvPr>
            <p:ph sz="half" idx="2"/>
          </p:nvPr>
        </p:nvSpPr>
        <p:spPr>
          <a:xfrm>
            <a:off x="135113" y="1510508"/>
            <a:ext cx="3230387" cy="5258592"/>
          </a:xfrm>
        </p:spPr>
        <p:txBody>
          <a:bodyPr>
            <a:normAutofit fontScale="32500" lnSpcReduction="20000"/>
          </a:bodyPr>
          <a:lstStyle/>
          <a:p>
            <a:pPr marL="0" indent="0">
              <a:lnSpc>
                <a:spcPct val="120000"/>
              </a:lnSpc>
              <a:spcBef>
                <a:spcPts val="0"/>
              </a:spcBef>
              <a:buNone/>
            </a:pPr>
            <a:r>
              <a:rPr lang="en-GB" sz="4300" b="1" dirty="0"/>
              <a:t>Verbal skills</a:t>
            </a:r>
          </a:p>
          <a:p>
            <a:pPr>
              <a:lnSpc>
                <a:spcPct val="120000"/>
              </a:lnSpc>
              <a:spcBef>
                <a:spcPts val="0"/>
              </a:spcBef>
              <a:buFont typeface="Wingdings" panose="05000000000000000000" pitchFamily="2" charset="2"/>
              <a:buChar char="q"/>
            </a:pPr>
            <a:r>
              <a:rPr lang="en-GB" sz="4300" dirty="0"/>
              <a:t>clarity</a:t>
            </a:r>
          </a:p>
          <a:p>
            <a:pPr>
              <a:lnSpc>
                <a:spcPct val="120000"/>
              </a:lnSpc>
              <a:spcBef>
                <a:spcPts val="0"/>
              </a:spcBef>
              <a:buFont typeface="Wingdings" panose="05000000000000000000" pitchFamily="2" charset="2"/>
              <a:buChar char="q"/>
            </a:pPr>
            <a:r>
              <a:rPr lang="en-GB" sz="4300" dirty="0"/>
              <a:t>tone</a:t>
            </a:r>
          </a:p>
          <a:p>
            <a:pPr>
              <a:lnSpc>
                <a:spcPct val="120000"/>
              </a:lnSpc>
              <a:spcBef>
                <a:spcPts val="0"/>
              </a:spcBef>
              <a:buFont typeface="Wingdings" panose="05000000000000000000" pitchFamily="2" charset="2"/>
              <a:buChar char="q"/>
            </a:pPr>
            <a:r>
              <a:rPr lang="en-GB" sz="4300" dirty="0"/>
              <a:t>pace</a:t>
            </a:r>
          </a:p>
          <a:p>
            <a:pPr>
              <a:lnSpc>
                <a:spcPct val="120000"/>
              </a:lnSpc>
              <a:spcBef>
                <a:spcPts val="0"/>
              </a:spcBef>
              <a:buFont typeface="Wingdings" panose="05000000000000000000" pitchFamily="2" charset="2"/>
              <a:buChar char="q"/>
            </a:pPr>
            <a:r>
              <a:rPr lang="en-GB" sz="4300" dirty="0"/>
              <a:t>empathy</a:t>
            </a:r>
          </a:p>
          <a:p>
            <a:pPr>
              <a:lnSpc>
                <a:spcPct val="120000"/>
              </a:lnSpc>
              <a:spcBef>
                <a:spcPts val="0"/>
              </a:spcBef>
              <a:buFont typeface="Wingdings" panose="05000000000000000000" pitchFamily="2" charset="2"/>
              <a:buChar char="q"/>
            </a:pPr>
            <a:r>
              <a:rPr lang="en-GB" sz="4300" dirty="0"/>
              <a:t>paraverbal skills</a:t>
            </a:r>
          </a:p>
          <a:p>
            <a:pPr marL="0" indent="0">
              <a:lnSpc>
                <a:spcPct val="120000"/>
              </a:lnSpc>
              <a:spcBef>
                <a:spcPts val="0"/>
              </a:spcBef>
              <a:buNone/>
            </a:pPr>
            <a:endParaRPr lang="en-GB" sz="4300" dirty="0"/>
          </a:p>
          <a:p>
            <a:pPr marL="0" indent="0">
              <a:lnSpc>
                <a:spcPct val="120000"/>
              </a:lnSpc>
              <a:spcBef>
                <a:spcPts val="0"/>
              </a:spcBef>
              <a:buNone/>
            </a:pPr>
            <a:r>
              <a:rPr lang="en-GB" sz="4300" b="1" dirty="0"/>
              <a:t>Non-verbal</a:t>
            </a:r>
          </a:p>
          <a:p>
            <a:pPr>
              <a:lnSpc>
                <a:spcPct val="120000"/>
              </a:lnSpc>
              <a:spcBef>
                <a:spcPts val="0"/>
              </a:spcBef>
              <a:buFont typeface="Wingdings" panose="05000000000000000000" pitchFamily="2" charset="2"/>
              <a:buChar char="q"/>
            </a:pPr>
            <a:r>
              <a:rPr lang="en-GB" sz="4300" dirty="0"/>
              <a:t>body language</a:t>
            </a:r>
          </a:p>
          <a:p>
            <a:pPr>
              <a:lnSpc>
                <a:spcPct val="120000"/>
              </a:lnSpc>
              <a:spcBef>
                <a:spcPts val="0"/>
              </a:spcBef>
              <a:buFont typeface="Wingdings" panose="05000000000000000000" pitchFamily="2" charset="2"/>
              <a:buChar char="q"/>
            </a:pPr>
            <a:r>
              <a:rPr lang="en-GB" sz="4300" dirty="0"/>
              <a:t>gestures</a:t>
            </a:r>
          </a:p>
          <a:p>
            <a:pPr>
              <a:lnSpc>
                <a:spcPct val="120000"/>
              </a:lnSpc>
              <a:spcBef>
                <a:spcPts val="0"/>
              </a:spcBef>
              <a:buFont typeface="Wingdings" panose="05000000000000000000" pitchFamily="2" charset="2"/>
              <a:buChar char="q"/>
            </a:pPr>
            <a:r>
              <a:rPr lang="en-GB" sz="4300" dirty="0"/>
              <a:t>facial expressions</a:t>
            </a:r>
          </a:p>
          <a:p>
            <a:pPr marL="0" indent="0">
              <a:lnSpc>
                <a:spcPct val="120000"/>
              </a:lnSpc>
              <a:spcBef>
                <a:spcPts val="0"/>
              </a:spcBef>
              <a:buNone/>
            </a:pPr>
            <a:endParaRPr lang="en-GB" sz="4300" dirty="0"/>
          </a:p>
          <a:p>
            <a:pPr marL="0" indent="0">
              <a:lnSpc>
                <a:spcPct val="120000"/>
              </a:lnSpc>
              <a:spcBef>
                <a:spcPts val="0"/>
              </a:spcBef>
              <a:buNone/>
            </a:pPr>
            <a:r>
              <a:rPr lang="en-GB" sz="4300" b="1" dirty="0"/>
              <a:t>Written</a:t>
            </a:r>
          </a:p>
          <a:p>
            <a:pPr>
              <a:lnSpc>
                <a:spcPct val="120000"/>
              </a:lnSpc>
              <a:spcBef>
                <a:spcPts val="0"/>
              </a:spcBef>
              <a:buFont typeface="Wingdings" panose="05000000000000000000" pitchFamily="2" charset="2"/>
              <a:buChar char="q"/>
            </a:pPr>
            <a:r>
              <a:rPr lang="en-GB" sz="4300" dirty="0"/>
              <a:t>- writing a care plan</a:t>
            </a:r>
          </a:p>
          <a:p>
            <a:pPr>
              <a:lnSpc>
                <a:spcPct val="120000"/>
              </a:lnSpc>
              <a:spcBef>
                <a:spcPts val="0"/>
              </a:spcBef>
              <a:buFont typeface="Wingdings" panose="05000000000000000000" pitchFamily="2" charset="2"/>
              <a:buChar char="q"/>
            </a:pPr>
            <a:r>
              <a:rPr lang="en-GB" sz="4300" dirty="0"/>
              <a:t>- care report or instructions for medical procedure/operational activity</a:t>
            </a:r>
          </a:p>
          <a:p>
            <a:pPr marL="0" indent="0">
              <a:lnSpc>
                <a:spcPct val="120000"/>
              </a:lnSpc>
              <a:spcBef>
                <a:spcPts val="0"/>
              </a:spcBef>
              <a:buNone/>
            </a:pPr>
            <a:endParaRPr lang="en-GB" sz="4300" dirty="0"/>
          </a:p>
          <a:p>
            <a:pPr marL="0" indent="0">
              <a:lnSpc>
                <a:spcPct val="120000"/>
              </a:lnSpc>
              <a:spcBef>
                <a:spcPts val="0"/>
              </a:spcBef>
              <a:buNone/>
            </a:pPr>
            <a:r>
              <a:rPr lang="en-GB" sz="4300" b="1" dirty="0"/>
              <a:t>Specialist</a:t>
            </a:r>
          </a:p>
          <a:p>
            <a:pPr>
              <a:lnSpc>
                <a:spcPct val="120000"/>
              </a:lnSpc>
              <a:spcBef>
                <a:spcPts val="0"/>
              </a:spcBef>
              <a:buFont typeface="Wingdings" panose="05000000000000000000" pitchFamily="2" charset="2"/>
              <a:buChar char="q"/>
            </a:pPr>
            <a:r>
              <a:rPr lang="en-GB" sz="4300" dirty="0"/>
              <a:t>Braille</a:t>
            </a:r>
          </a:p>
          <a:p>
            <a:pPr>
              <a:lnSpc>
                <a:spcPct val="120000"/>
              </a:lnSpc>
              <a:spcBef>
                <a:spcPts val="0"/>
              </a:spcBef>
              <a:buFont typeface="Wingdings" panose="05000000000000000000" pitchFamily="2" charset="2"/>
              <a:buChar char="q"/>
            </a:pPr>
            <a:r>
              <a:rPr lang="en-GB" sz="4300" dirty="0"/>
              <a:t>sign language</a:t>
            </a:r>
          </a:p>
          <a:p>
            <a:pPr>
              <a:lnSpc>
                <a:spcPct val="120000"/>
              </a:lnSpc>
              <a:spcBef>
                <a:spcPts val="0"/>
              </a:spcBef>
              <a:buFont typeface="Wingdings" panose="05000000000000000000" pitchFamily="2" charset="2"/>
              <a:buChar char="q"/>
            </a:pPr>
            <a:r>
              <a:rPr lang="en-GB" sz="4300" dirty="0"/>
              <a:t>voice activated software</a:t>
            </a:r>
          </a:p>
          <a:p>
            <a:pPr>
              <a:lnSpc>
                <a:spcPct val="120000"/>
              </a:lnSpc>
              <a:spcBef>
                <a:spcPts val="0"/>
              </a:spcBef>
              <a:buFont typeface="Wingdings" panose="05000000000000000000" pitchFamily="2" charset="2"/>
              <a:buChar char="q"/>
            </a:pPr>
            <a:r>
              <a:rPr lang="en-GB" sz="4300" dirty="0"/>
              <a:t>advocates</a:t>
            </a:r>
          </a:p>
          <a:p>
            <a:pPr>
              <a:lnSpc>
                <a:spcPct val="120000"/>
              </a:lnSpc>
              <a:spcBef>
                <a:spcPts val="0"/>
              </a:spcBef>
              <a:buFont typeface="Wingdings" panose="05000000000000000000" pitchFamily="2" charset="2"/>
              <a:buChar char="q"/>
            </a:pPr>
            <a:r>
              <a:rPr lang="en-GB" sz="4300" dirty="0"/>
              <a:t>interpreters</a:t>
            </a:r>
          </a:p>
          <a:p>
            <a:pPr>
              <a:lnSpc>
                <a:spcPct val="120000"/>
              </a:lnSpc>
              <a:spcBef>
                <a:spcPts val="0"/>
              </a:spcBef>
              <a:buFont typeface="Wingdings" panose="05000000000000000000" pitchFamily="2" charset="2"/>
              <a:buChar char="q"/>
            </a:pPr>
            <a:r>
              <a:rPr lang="en-GB" sz="4300" dirty="0"/>
              <a:t>Makaton</a:t>
            </a:r>
          </a:p>
        </p:txBody>
      </p:sp>
      <p:sp>
        <p:nvSpPr>
          <p:cNvPr id="7" name="Text Placeholder 6">
            <a:extLst>
              <a:ext uri="{FF2B5EF4-FFF2-40B4-BE49-F238E27FC236}">
                <a16:creationId xmlns:a16="http://schemas.microsoft.com/office/drawing/2014/main" id="{21BACF35-2B3C-4AA3-80F6-D6B8D43D9080}"/>
              </a:ext>
            </a:extLst>
          </p:cNvPr>
          <p:cNvSpPr>
            <a:spLocks noGrp="1"/>
          </p:cNvSpPr>
          <p:nvPr>
            <p:ph type="body" sz="quarter" idx="3"/>
          </p:nvPr>
        </p:nvSpPr>
        <p:spPr>
          <a:xfrm>
            <a:off x="8051525" y="686596"/>
            <a:ext cx="4005362" cy="823912"/>
          </a:xfrm>
        </p:spPr>
        <p:txBody>
          <a:bodyPr>
            <a:normAutofit/>
          </a:bodyPr>
          <a:lstStyle/>
          <a:p>
            <a:r>
              <a:rPr lang="en-GB" sz="1900" dirty="0"/>
              <a:t>Barriers</a:t>
            </a:r>
          </a:p>
          <a:p>
            <a:r>
              <a:rPr lang="en-GB" sz="1900" dirty="0"/>
              <a:t>(and ways to overcome them)</a:t>
            </a:r>
          </a:p>
        </p:txBody>
      </p:sp>
      <p:sp>
        <p:nvSpPr>
          <p:cNvPr id="8" name="Content Placeholder 7">
            <a:extLst>
              <a:ext uri="{FF2B5EF4-FFF2-40B4-BE49-F238E27FC236}">
                <a16:creationId xmlns:a16="http://schemas.microsoft.com/office/drawing/2014/main" id="{47A94C86-4BB0-4A0D-9CE3-35F3005E91AB}"/>
              </a:ext>
            </a:extLst>
          </p:cNvPr>
          <p:cNvSpPr>
            <a:spLocks noGrp="1"/>
          </p:cNvSpPr>
          <p:nvPr>
            <p:ph sz="quarter" idx="4"/>
          </p:nvPr>
        </p:nvSpPr>
        <p:spPr>
          <a:xfrm>
            <a:off x="8051525" y="1510508"/>
            <a:ext cx="4005362" cy="4902992"/>
          </a:xfrm>
        </p:spPr>
        <p:txBody>
          <a:bodyPr>
            <a:normAutofit fontScale="32500" lnSpcReduction="20000"/>
          </a:bodyPr>
          <a:lstStyle/>
          <a:p>
            <a:pPr marL="0" indent="0">
              <a:lnSpc>
                <a:spcPct val="120000"/>
              </a:lnSpc>
              <a:spcBef>
                <a:spcPts val="0"/>
              </a:spcBef>
              <a:buNone/>
            </a:pPr>
            <a:r>
              <a:rPr lang="en-GB" sz="4800" b="1" dirty="0"/>
              <a:t>Barriers to communication</a:t>
            </a:r>
          </a:p>
          <a:p>
            <a:pPr>
              <a:lnSpc>
                <a:spcPct val="120000"/>
              </a:lnSpc>
              <a:spcBef>
                <a:spcPts val="0"/>
              </a:spcBef>
              <a:buFont typeface="Wingdings" panose="05000000000000000000" pitchFamily="2" charset="2"/>
              <a:buChar char="q"/>
            </a:pPr>
            <a:r>
              <a:rPr lang="en-GB" sz="4800" dirty="0"/>
              <a:t>patronising language, tiredness, inappropriate body language, inappropriate use of language, aggression, and difference in language spoken</a:t>
            </a:r>
          </a:p>
          <a:p>
            <a:pPr>
              <a:lnSpc>
                <a:spcPct val="120000"/>
              </a:lnSpc>
              <a:spcBef>
                <a:spcPts val="0"/>
              </a:spcBef>
              <a:buFont typeface="Wingdings" panose="05000000000000000000" pitchFamily="2" charset="2"/>
              <a:buChar char="q"/>
            </a:pPr>
            <a:r>
              <a:rPr lang="en-GB" sz="4800" dirty="0"/>
              <a:t>speech difficulties due to disabilities or illness (e.g. dementia, deafness)</a:t>
            </a:r>
          </a:p>
          <a:p>
            <a:pPr>
              <a:lnSpc>
                <a:spcPct val="120000"/>
              </a:lnSpc>
              <a:spcBef>
                <a:spcPts val="0"/>
              </a:spcBef>
              <a:buFont typeface="Wingdings" panose="05000000000000000000" pitchFamily="2" charset="2"/>
              <a:buChar char="q"/>
            </a:pPr>
            <a:r>
              <a:rPr lang="en-GB" sz="4800" dirty="0"/>
              <a:t>noisy environment, inadequate space, poor lighting, damaged or unsuitable furniture</a:t>
            </a:r>
          </a:p>
          <a:p>
            <a:pPr>
              <a:lnSpc>
                <a:spcPct val="120000"/>
              </a:lnSpc>
              <a:spcBef>
                <a:spcPts val="0"/>
              </a:spcBef>
              <a:buFont typeface="Wingdings" panose="05000000000000000000" pitchFamily="2" charset="2"/>
              <a:buChar char="q"/>
            </a:pPr>
            <a:endParaRPr lang="en-GB" dirty="0"/>
          </a:p>
          <a:p>
            <a:pPr>
              <a:lnSpc>
                <a:spcPct val="120000"/>
              </a:lnSpc>
              <a:spcBef>
                <a:spcPts val="0"/>
              </a:spcBef>
              <a:buFont typeface="Wingdings" panose="05000000000000000000" pitchFamily="2" charset="2"/>
              <a:buChar char="q"/>
            </a:pPr>
            <a:endParaRPr lang="en-GB" sz="4000" dirty="0"/>
          </a:p>
          <a:p>
            <a:pPr marL="0" indent="0">
              <a:lnSpc>
                <a:spcPct val="120000"/>
              </a:lnSpc>
              <a:spcBef>
                <a:spcPts val="0"/>
              </a:spcBef>
              <a:buNone/>
            </a:pPr>
            <a:r>
              <a:rPr lang="en-GB" sz="4900" b="1" dirty="0"/>
              <a:t>Ways to overcome barriers</a:t>
            </a:r>
          </a:p>
          <a:p>
            <a:pPr>
              <a:lnSpc>
                <a:spcPct val="120000"/>
              </a:lnSpc>
              <a:spcBef>
                <a:spcPts val="0"/>
              </a:spcBef>
              <a:buFont typeface="Wingdings" panose="05000000000000000000" pitchFamily="2" charset="2"/>
              <a:buChar char="q"/>
            </a:pPr>
            <a:r>
              <a:rPr lang="en-GB" sz="4900" dirty="0"/>
              <a:t>adapting the environment</a:t>
            </a:r>
          </a:p>
          <a:p>
            <a:pPr>
              <a:lnSpc>
                <a:spcPct val="120000"/>
              </a:lnSpc>
              <a:spcBef>
                <a:spcPts val="0"/>
              </a:spcBef>
              <a:buFont typeface="Wingdings" panose="05000000000000000000" pitchFamily="2" charset="2"/>
              <a:buChar char="q"/>
            </a:pPr>
            <a:r>
              <a:rPr lang="en-GB" sz="4900" dirty="0"/>
              <a:t>calm tone</a:t>
            </a:r>
          </a:p>
          <a:p>
            <a:pPr>
              <a:lnSpc>
                <a:spcPct val="120000"/>
              </a:lnSpc>
              <a:spcBef>
                <a:spcPts val="0"/>
              </a:spcBef>
              <a:buFont typeface="Wingdings" panose="05000000000000000000" pitchFamily="2" charset="2"/>
              <a:buChar char="q"/>
            </a:pPr>
            <a:r>
              <a:rPr lang="en-GB" sz="4900" dirty="0"/>
              <a:t>training staff</a:t>
            </a:r>
          </a:p>
        </p:txBody>
      </p:sp>
      <p:sp>
        <p:nvSpPr>
          <p:cNvPr id="9" name="Text Placeholder 6">
            <a:extLst>
              <a:ext uri="{FF2B5EF4-FFF2-40B4-BE49-F238E27FC236}">
                <a16:creationId xmlns:a16="http://schemas.microsoft.com/office/drawing/2014/main" id="{CCE3CC7F-0331-4900-A474-B805401DD468}"/>
              </a:ext>
            </a:extLst>
          </p:cNvPr>
          <p:cNvSpPr txBox="1">
            <a:spLocks/>
          </p:cNvSpPr>
          <p:nvPr/>
        </p:nvSpPr>
        <p:spPr>
          <a:xfrm>
            <a:off x="3991253" y="686596"/>
            <a:ext cx="3619467" cy="823912"/>
          </a:xfrm>
          <a:prstGeom prst="rect">
            <a:avLst/>
          </a:prstGeom>
        </p:spPr>
        <p:txBody>
          <a:bodyPr vert="horz" lIns="91440" tIns="45720" rIns="91440" bIns="45720" rtlCol="0" anchor="b">
            <a:normAutofit fontScale="77500" lnSpcReduction="20000"/>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Factors </a:t>
            </a:r>
          </a:p>
          <a:p>
            <a:r>
              <a:rPr lang="en-GB" dirty="0"/>
              <a:t>(environmental and interpersonal</a:t>
            </a:r>
          </a:p>
        </p:txBody>
      </p:sp>
      <p:sp>
        <p:nvSpPr>
          <p:cNvPr id="10" name="Content Placeholder 7">
            <a:extLst>
              <a:ext uri="{FF2B5EF4-FFF2-40B4-BE49-F238E27FC236}">
                <a16:creationId xmlns:a16="http://schemas.microsoft.com/office/drawing/2014/main" id="{F8F7CDB7-05AE-40CC-91C9-0CD07283FA6F}"/>
              </a:ext>
            </a:extLst>
          </p:cNvPr>
          <p:cNvSpPr txBox="1">
            <a:spLocks/>
          </p:cNvSpPr>
          <p:nvPr/>
        </p:nvSpPr>
        <p:spPr>
          <a:xfrm>
            <a:off x="3967992" y="2505075"/>
            <a:ext cx="3619467" cy="368458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
        <p:nvSpPr>
          <p:cNvPr id="12" name="TextBox 11">
            <a:extLst>
              <a:ext uri="{FF2B5EF4-FFF2-40B4-BE49-F238E27FC236}">
                <a16:creationId xmlns:a16="http://schemas.microsoft.com/office/drawing/2014/main" id="{81F588AA-9972-4502-A33D-2C91DD63790E}"/>
              </a:ext>
            </a:extLst>
          </p:cNvPr>
          <p:cNvSpPr txBox="1"/>
          <p:nvPr/>
        </p:nvSpPr>
        <p:spPr>
          <a:xfrm>
            <a:off x="4006092" y="1510508"/>
            <a:ext cx="3306004" cy="3693319"/>
          </a:xfrm>
          <a:prstGeom prst="rect">
            <a:avLst/>
          </a:prstGeom>
          <a:noFill/>
        </p:spPr>
        <p:txBody>
          <a:bodyPr wrap="square">
            <a:spAutoFit/>
          </a:bodyPr>
          <a:lstStyle/>
          <a:p>
            <a:r>
              <a:rPr lang="en-GB" b="1" dirty="0"/>
              <a:t>Environmental</a:t>
            </a:r>
          </a:p>
          <a:p>
            <a:pPr marL="285750" indent="-285750">
              <a:buFont typeface="Wingdings" panose="05000000000000000000" pitchFamily="2" charset="2"/>
              <a:buChar char="q"/>
            </a:pPr>
            <a:r>
              <a:rPr lang="en-GB" dirty="0"/>
              <a:t>- heating and ventilation</a:t>
            </a:r>
          </a:p>
          <a:p>
            <a:pPr marL="285750" indent="-285750">
              <a:buFont typeface="Wingdings" panose="05000000000000000000" pitchFamily="2" charset="2"/>
              <a:buChar char="q"/>
            </a:pPr>
            <a:r>
              <a:rPr lang="en-GB" dirty="0"/>
              <a:t>- room layout</a:t>
            </a:r>
          </a:p>
          <a:p>
            <a:pPr marL="285750" indent="-285750">
              <a:buFont typeface="Wingdings" panose="05000000000000000000" pitchFamily="2" charset="2"/>
              <a:buChar char="q"/>
            </a:pPr>
            <a:r>
              <a:rPr lang="en-GB" dirty="0"/>
              <a:t>- lighting</a:t>
            </a:r>
          </a:p>
          <a:p>
            <a:pPr marL="285750" indent="-285750">
              <a:buFont typeface="Wingdings" panose="05000000000000000000" pitchFamily="2" charset="2"/>
              <a:buChar char="q"/>
            </a:pPr>
            <a:r>
              <a:rPr lang="en-GB" dirty="0"/>
              <a:t>- noise</a:t>
            </a:r>
          </a:p>
          <a:p>
            <a:endParaRPr lang="en-GB" dirty="0"/>
          </a:p>
          <a:p>
            <a:r>
              <a:rPr lang="en-GB" b="1" dirty="0"/>
              <a:t>Interpersonal</a:t>
            </a:r>
          </a:p>
          <a:p>
            <a:pPr marL="285750" indent="-285750">
              <a:buFont typeface="Wingdings" panose="05000000000000000000" pitchFamily="2" charset="2"/>
              <a:buChar char="q"/>
            </a:pPr>
            <a:r>
              <a:rPr lang="en-GB" dirty="0"/>
              <a:t>- relationships</a:t>
            </a:r>
          </a:p>
          <a:p>
            <a:pPr marL="285750" indent="-285750">
              <a:buFont typeface="Wingdings" panose="05000000000000000000" pitchFamily="2" charset="2"/>
              <a:buChar char="q"/>
            </a:pPr>
            <a:r>
              <a:rPr lang="en-GB" dirty="0"/>
              <a:t>- personal space</a:t>
            </a:r>
          </a:p>
          <a:p>
            <a:pPr marL="285750" indent="-285750">
              <a:buFont typeface="Wingdings" panose="05000000000000000000" pitchFamily="2" charset="2"/>
              <a:buChar char="q"/>
            </a:pPr>
            <a:r>
              <a:rPr lang="en-GB" dirty="0"/>
              <a:t>- respecting differences in culture</a:t>
            </a:r>
          </a:p>
          <a:p>
            <a:pPr marL="285750" indent="-285750">
              <a:buFont typeface="Wingdings" panose="05000000000000000000" pitchFamily="2" charset="2"/>
              <a:buChar char="q"/>
            </a:pPr>
            <a:r>
              <a:rPr lang="en-GB" dirty="0"/>
              <a:t>- body language</a:t>
            </a:r>
          </a:p>
          <a:p>
            <a:pPr marL="285750" indent="-285750">
              <a:buFont typeface="Wingdings" panose="05000000000000000000" pitchFamily="2" charset="2"/>
              <a:buChar char="q"/>
            </a:pPr>
            <a:r>
              <a:rPr lang="en-GB" dirty="0"/>
              <a:t>- active listening</a:t>
            </a:r>
          </a:p>
        </p:txBody>
      </p:sp>
    </p:spTree>
    <p:extLst>
      <p:ext uri="{BB962C8B-B14F-4D97-AF65-F5344CB8AC3E}">
        <p14:creationId xmlns:p14="http://schemas.microsoft.com/office/powerpoint/2010/main" val="434309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3C7AADB-3D04-474C-BD9F-D76A34543F5F}"/>
              </a:ext>
            </a:extLst>
          </p:cNvPr>
          <p:cNvPicPr>
            <a:picLocks noChangeAspect="1"/>
          </p:cNvPicPr>
          <p:nvPr/>
        </p:nvPicPr>
        <p:blipFill>
          <a:blip r:embed="rId2"/>
          <a:stretch>
            <a:fillRect/>
          </a:stretch>
        </p:blipFill>
        <p:spPr>
          <a:xfrm>
            <a:off x="144626" y="723120"/>
            <a:ext cx="11902747" cy="5139518"/>
          </a:xfrm>
          <a:prstGeom prst="rect">
            <a:avLst/>
          </a:prstGeom>
        </p:spPr>
      </p:pic>
    </p:spTree>
    <p:extLst>
      <p:ext uri="{BB962C8B-B14F-4D97-AF65-F5344CB8AC3E}">
        <p14:creationId xmlns:p14="http://schemas.microsoft.com/office/powerpoint/2010/main" val="33757669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E3309-AAC9-45C5-80C7-E1F2ADBA2C92}"/>
              </a:ext>
            </a:extLst>
          </p:cNvPr>
          <p:cNvSpPr>
            <a:spLocks noGrp="1"/>
          </p:cNvSpPr>
          <p:nvPr>
            <p:ph type="title"/>
          </p:nvPr>
        </p:nvSpPr>
        <p:spPr>
          <a:xfrm>
            <a:off x="0" y="0"/>
            <a:ext cx="12192000" cy="693654"/>
          </a:xfrm>
        </p:spPr>
        <p:txBody>
          <a:bodyPr>
            <a:normAutofit fontScale="90000"/>
          </a:bodyPr>
          <a:lstStyle/>
          <a:p>
            <a:pPr algn="ctr"/>
            <a:r>
              <a:rPr lang="en-GB" dirty="0"/>
              <a:t>Mark Band 1 – example statements</a:t>
            </a:r>
          </a:p>
        </p:txBody>
      </p:sp>
      <p:pic>
        <p:nvPicPr>
          <p:cNvPr id="4" name="Picture 3">
            <a:extLst>
              <a:ext uri="{FF2B5EF4-FFF2-40B4-BE49-F238E27FC236}">
                <a16:creationId xmlns:a16="http://schemas.microsoft.com/office/drawing/2014/main" id="{F95D213D-2734-480D-A119-B08728E039FE}"/>
              </a:ext>
            </a:extLst>
          </p:cNvPr>
          <p:cNvPicPr>
            <a:picLocks noChangeAspect="1"/>
          </p:cNvPicPr>
          <p:nvPr/>
        </p:nvPicPr>
        <p:blipFill>
          <a:blip r:embed="rId2"/>
          <a:stretch>
            <a:fillRect/>
          </a:stretch>
        </p:blipFill>
        <p:spPr>
          <a:xfrm>
            <a:off x="179683" y="693655"/>
            <a:ext cx="5541180" cy="1291220"/>
          </a:xfrm>
          <a:prstGeom prst="rect">
            <a:avLst/>
          </a:prstGeom>
        </p:spPr>
      </p:pic>
      <p:pic>
        <p:nvPicPr>
          <p:cNvPr id="6" name="Picture 5">
            <a:extLst>
              <a:ext uri="{FF2B5EF4-FFF2-40B4-BE49-F238E27FC236}">
                <a16:creationId xmlns:a16="http://schemas.microsoft.com/office/drawing/2014/main" id="{FC3E7BD2-6194-4BCB-B363-11C1AADE3AA2}"/>
              </a:ext>
            </a:extLst>
          </p:cNvPr>
          <p:cNvPicPr>
            <a:picLocks noChangeAspect="1"/>
          </p:cNvPicPr>
          <p:nvPr/>
        </p:nvPicPr>
        <p:blipFill>
          <a:blip r:embed="rId3"/>
          <a:stretch>
            <a:fillRect/>
          </a:stretch>
        </p:blipFill>
        <p:spPr>
          <a:xfrm>
            <a:off x="179684" y="2160504"/>
            <a:ext cx="5572860" cy="1520542"/>
          </a:xfrm>
          <a:prstGeom prst="rect">
            <a:avLst/>
          </a:prstGeom>
        </p:spPr>
      </p:pic>
      <p:pic>
        <p:nvPicPr>
          <p:cNvPr id="8" name="Picture 7">
            <a:extLst>
              <a:ext uri="{FF2B5EF4-FFF2-40B4-BE49-F238E27FC236}">
                <a16:creationId xmlns:a16="http://schemas.microsoft.com/office/drawing/2014/main" id="{9FD598A6-5A2E-45F0-8CE1-D9D6C125C93E}"/>
              </a:ext>
            </a:extLst>
          </p:cNvPr>
          <p:cNvPicPr>
            <a:picLocks noChangeAspect="1"/>
          </p:cNvPicPr>
          <p:nvPr/>
        </p:nvPicPr>
        <p:blipFill>
          <a:blip r:embed="rId4"/>
          <a:stretch>
            <a:fillRect/>
          </a:stretch>
        </p:blipFill>
        <p:spPr>
          <a:xfrm>
            <a:off x="179683" y="3856676"/>
            <a:ext cx="5541180" cy="1041742"/>
          </a:xfrm>
          <a:prstGeom prst="rect">
            <a:avLst/>
          </a:prstGeom>
        </p:spPr>
      </p:pic>
      <p:pic>
        <p:nvPicPr>
          <p:cNvPr id="10" name="Picture 9">
            <a:extLst>
              <a:ext uri="{FF2B5EF4-FFF2-40B4-BE49-F238E27FC236}">
                <a16:creationId xmlns:a16="http://schemas.microsoft.com/office/drawing/2014/main" id="{279746EF-76FE-46D0-A4B1-3D83D7F4C2C2}"/>
              </a:ext>
            </a:extLst>
          </p:cNvPr>
          <p:cNvPicPr>
            <a:picLocks noChangeAspect="1"/>
          </p:cNvPicPr>
          <p:nvPr/>
        </p:nvPicPr>
        <p:blipFill>
          <a:blip r:embed="rId5"/>
          <a:stretch>
            <a:fillRect/>
          </a:stretch>
        </p:blipFill>
        <p:spPr>
          <a:xfrm>
            <a:off x="123399" y="5075690"/>
            <a:ext cx="5572860" cy="1156072"/>
          </a:xfrm>
          <a:prstGeom prst="rect">
            <a:avLst/>
          </a:prstGeom>
        </p:spPr>
      </p:pic>
      <p:pic>
        <p:nvPicPr>
          <p:cNvPr id="12" name="Picture 11">
            <a:extLst>
              <a:ext uri="{FF2B5EF4-FFF2-40B4-BE49-F238E27FC236}">
                <a16:creationId xmlns:a16="http://schemas.microsoft.com/office/drawing/2014/main" id="{FB09CE90-A75A-467E-B435-7EB2F903713C}"/>
              </a:ext>
            </a:extLst>
          </p:cNvPr>
          <p:cNvPicPr>
            <a:picLocks noChangeAspect="1"/>
          </p:cNvPicPr>
          <p:nvPr/>
        </p:nvPicPr>
        <p:blipFill>
          <a:blip r:embed="rId6"/>
          <a:stretch>
            <a:fillRect/>
          </a:stretch>
        </p:blipFill>
        <p:spPr>
          <a:xfrm>
            <a:off x="5844258" y="699157"/>
            <a:ext cx="6224343" cy="1127243"/>
          </a:xfrm>
          <a:prstGeom prst="rect">
            <a:avLst/>
          </a:prstGeom>
        </p:spPr>
      </p:pic>
      <p:pic>
        <p:nvPicPr>
          <p:cNvPr id="14" name="Picture 13">
            <a:extLst>
              <a:ext uri="{FF2B5EF4-FFF2-40B4-BE49-F238E27FC236}">
                <a16:creationId xmlns:a16="http://schemas.microsoft.com/office/drawing/2014/main" id="{5D12A667-1FDF-4F23-83B9-5A1CF69A303E}"/>
              </a:ext>
            </a:extLst>
          </p:cNvPr>
          <p:cNvPicPr>
            <a:picLocks noChangeAspect="1"/>
          </p:cNvPicPr>
          <p:nvPr/>
        </p:nvPicPr>
        <p:blipFill>
          <a:blip r:embed="rId7"/>
          <a:stretch>
            <a:fillRect/>
          </a:stretch>
        </p:blipFill>
        <p:spPr>
          <a:xfrm>
            <a:off x="5844257" y="1946174"/>
            <a:ext cx="6224343" cy="1949202"/>
          </a:xfrm>
          <a:prstGeom prst="rect">
            <a:avLst/>
          </a:prstGeom>
        </p:spPr>
      </p:pic>
      <p:pic>
        <p:nvPicPr>
          <p:cNvPr id="16" name="Picture 15">
            <a:extLst>
              <a:ext uri="{FF2B5EF4-FFF2-40B4-BE49-F238E27FC236}">
                <a16:creationId xmlns:a16="http://schemas.microsoft.com/office/drawing/2014/main" id="{4BEFAB86-CAD2-433D-8838-B43397BEE891}"/>
              </a:ext>
            </a:extLst>
          </p:cNvPr>
          <p:cNvPicPr>
            <a:picLocks noChangeAspect="1"/>
          </p:cNvPicPr>
          <p:nvPr/>
        </p:nvPicPr>
        <p:blipFill>
          <a:blip r:embed="rId8"/>
          <a:stretch>
            <a:fillRect/>
          </a:stretch>
        </p:blipFill>
        <p:spPr>
          <a:xfrm>
            <a:off x="5844257" y="4015150"/>
            <a:ext cx="6224343" cy="1012233"/>
          </a:xfrm>
          <a:prstGeom prst="rect">
            <a:avLst/>
          </a:prstGeom>
        </p:spPr>
      </p:pic>
      <p:pic>
        <p:nvPicPr>
          <p:cNvPr id="18" name="Picture 17">
            <a:extLst>
              <a:ext uri="{FF2B5EF4-FFF2-40B4-BE49-F238E27FC236}">
                <a16:creationId xmlns:a16="http://schemas.microsoft.com/office/drawing/2014/main" id="{08869027-9A00-41A8-B831-C003AF733DB4}"/>
              </a:ext>
            </a:extLst>
          </p:cNvPr>
          <p:cNvPicPr>
            <a:picLocks noChangeAspect="1"/>
          </p:cNvPicPr>
          <p:nvPr/>
        </p:nvPicPr>
        <p:blipFill>
          <a:blip r:embed="rId9"/>
          <a:stretch>
            <a:fillRect/>
          </a:stretch>
        </p:blipFill>
        <p:spPr>
          <a:xfrm rot="19816777">
            <a:off x="1103919" y="2891820"/>
            <a:ext cx="9184682" cy="1578452"/>
          </a:xfrm>
          <a:prstGeom prst="rect">
            <a:avLst/>
          </a:prstGeom>
          <a:ln w="25400">
            <a:solidFill>
              <a:srgbClr val="FF0000"/>
            </a:solidFill>
          </a:ln>
        </p:spPr>
      </p:pic>
      <p:sp>
        <p:nvSpPr>
          <p:cNvPr id="19" name="TextBox 18">
            <a:extLst>
              <a:ext uri="{FF2B5EF4-FFF2-40B4-BE49-F238E27FC236}">
                <a16:creationId xmlns:a16="http://schemas.microsoft.com/office/drawing/2014/main" id="{6193959F-C4DB-415F-BCA0-FDE43A80CEF1}"/>
              </a:ext>
            </a:extLst>
          </p:cNvPr>
          <p:cNvSpPr txBox="1"/>
          <p:nvPr/>
        </p:nvSpPr>
        <p:spPr>
          <a:xfrm>
            <a:off x="10299032" y="5325979"/>
            <a:ext cx="1769568" cy="1323439"/>
          </a:xfrm>
          <a:prstGeom prst="rect">
            <a:avLst/>
          </a:prstGeom>
          <a:noFill/>
        </p:spPr>
        <p:txBody>
          <a:bodyPr wrap="square" rtlCol="0">
            <a:spAutoFit/>
          </a:bodyPr>
          <a:lstStyle/>
          <a:p>
            <a:pPr algn="ctr"/>
            <a:r>
              <a:rPr lang="en-GB" sz="2000" b="1" dirty="0"/>
              <a:t>5/20 marks</a:t>
            </a:r>
          </a:p>
          <a:p>
            <a:pPr algn="ctr"/>
            <a:endParaRPr lang="en-GB" sz="2000" b="1" dirty="0"/>
          </a:p>
          <a:p>
            <a:pPr algn="ctr"/>
            <a:r>
              <a:rPr lang="en-GB" sz="2000" b="1" dirty="0"/>
              <a:t>3</a:t>
            </a:r>
          </a:p>
          <a:p>
            <a:pPr algn="ctr"/>
            <a:r>
              <a:rPr lang="en-GB" sz="2000" b="1" dirty="0"/>
              <a:t>2</a:t>
            </a:r>
          </a:p>
        </p:txBody>
      </p:sp>
    </p:spTree>
    <p:extLst>
      <p:ext uri="{BB962C8B-B14F-4D97-AF65-F5344CB8AC3E}">
        <p14:creationId xmlns:p14="http://schemas.microsoft.com/office/powerpoint/2010/main" val="330830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E3309-AAC9-45C5-80C7-E1F2ADBA2C92}"/>
              </a:ext>
            </a:extLst>
          </p:cNvPr>
          <p:cNvSpPr>
            <a:spLocks noGrp="1"/>
          </p:cNvSpPr>
          <p:nvPr>
            <p:ph type="title"/>
          </p:nvPr>
        </p:nvSpPr>
        <p:spPr>
          <a:xfrm>
            <a:off x="6096000" y="5919112"/>
            <a:ext cx="4796589" cy="806708"/>
          </a:xfrm>
        </p:spPr>
        <p:txBody>
          <a:bodyPr>
            <a:noAutofit/>
          </a:bodyPr>
          <a:lstStyle/>
          <a:p>
            <a:pPr algn="ctr"/>
            <a:r>
              <a:rPr lang="en-GB" sz="2800" b="1" dirty="0"/>
              <a:t>Mark Band 3 - example statements</a:t>
            </a:r>
          </a:p>
        </p:txBody>
      </p:sp>
      <p:pic>
        <p:nvPicPr>
          <p:cNvPr id="4" name="Picture 3">
            <a:extLst>
              <a:ext uri="{FF2B5EF4-FFF2-40B4-BE49-F238E27FC236}">
                <a16:creationId xmlns:a16="http://schemas.microsoft.com/office/drawing/2014/main" id="{E7FE4522-6468-4AAE-9991-6D6D96B36177}"/>
              </a:ext>
            </a:extLst>
          </p:cNvPr>
          <p:cNvPicPr>
            <a:picLocks noChangeAspect="1"/>
          </p:cNvPicPr>
          <p:nvPr/>
        </p:nvPicPr>
        <p:blipFill>
          <a:blip r:embed="rId2"/>
          <a:stretch>
            <a:fillRect/>
          </a:stretch>
        </p:blipFill>
        <p:spPr>
          <a:xfrm>
            <a:off x="200149" y="115732"/>
            <a:ext cx="5093746" cy="2326105"/>
          </a:xfrm>
          <a:prstGeom prst="rect">
            <a:avLst/>
          </a:prstGeom>
        </p:spPr>
      </p:pic>
      <p:pic>
        <p:nvPicPr>
          <p:cNvPr id="6" name="Picture 5">
            <a:extLst>
              <a:ext uri="{FF2B5EF4-FFF2-40B4-BE49-F238E27FC236}">
                <a16:creationId xmlns:a16="http://schemas.microsoft.com/office/drawing/2014/main" id="{262A2FD6-75FD-409C-8C06-6BD5DF3659A4}"/>
              </a:ext>
            </a:extLst>
          </p:cNvPr>
          <p:cNvPicPr>
            <a:picLocks noChangeAspect="1"/>
          </p:cNvPicPr>
          <p:nvPr/>
        </p:nvPicPr>
        <p:blipFill>
          <a:blip r:embed="rId3"/>
          <a:stretch>
            <a:fillRect/>
          </a:stretch>
        </p:blipFill>
        <p:spPr>
          <a:xfrm>
            <a:off x="200149" y="2469307"/>
            <a:ext cx="5093746" cy="1814305"/>
          </a:xfrm>
          <a:prstGeom prst="rect">
            <a:avLst/>
          </a:prstGeom>
        </p:spPr>
      </p:pic>
      <p:pic>
        <p:nvPicPr>
          <p:cNvPr id="8" name="Picture 7">
            <a:extLst>
              <a:ext uri="{FF2B5EF4-FFF2-40B4-BE49-F238E27FC236}">
                <a16:creationId xmlns:a16="http://schemas.microsoft.com/office/drawing/2014/main" id="{D8AB722C-EF0B-4639-B2A1-FC7DEAA8F9E9}"/>
              </a:ext>
            </a:extLst>
          </p:cNvPr>
          <p:cNvPicPr>
            <a:picLocks noChangeAspect="1"/>
          </p:cNvPicPr>
          <p:nvPr/>
        </p:nvPicPr>
        <p:blipFill>
          <a:blip r:embed="rId4"/>
          <a:stretch>
            <a:fillRect/>
          </a:stretch>
        </p:blipFill>
        <p:spPr>
          <a:xfrm>
            <a:off x="6150391" y="132180"/>
            <a:ext cx="5926306" cy="2621251"/>
          </a:xfrm>
          <a:prstGeom prst="rect">
            <a:avLst/>
          </a:prstGeom>
        </p:spPr>
      </p:pic>
      <p:pic>
        <p:nvPicPr>
          <p:cNvPr id="10" name="Picture 9">
            <a:extLst>
              <a:ext uri="{FF2B5EF4-FFF2-40B4-BE49-F238E27FC236}">
                <a16:creationId xmlns:a16="http://schemas.microsoft.com/office/drawing/2014/main" id="{8E0EF344-4936-4618-979E-434AEBE4020B}"/>
              </a:ext>
            </a:extLst>
          </p:cNvPr>
          <p:cNvPicPr>
            <a:picLocks noChangeAspect="1"/>
          </p:cNvPicPr>
          <p:nvPr/>
        </p:nvPicPr>
        <p:blipFill>
          <a:blip r:embed="rId5"/>
          <a:stretch>
            <a:fillRect/>
          </a:stretch>
        </p:blipFill>
        <p:spPr>
          <a:xfrm>
            <a:off x="6150391" y="2887579"/>
            <a:ext cx="5926306" cy="2888584"/>
          </a:xfrm>
          <a:prstGeom prst="rect">
            <a:avLst/>
          </a:prstGeom>
        </p:spPr>
      </p:pic>
      <p:pic>
        <p:nvPicPr>
          <p:cNvPr id="12" name="Picture 11">
            <a:extLst>
              <a:ext uri="{FF2B5EF4-FFF2-40B4-BE49-F238E27FC236}">
                <a16:creationId xmlns:a16="http://schemas.microsoft.com/office/drawing/2014/main" id="{4B5C259C-8BFC-4BCD-8749-3264D63815B4}"/>
              </a:ext>
            </a:extLst>
          </p:cNvPr>
          <p:cNvPicPr>
            <a:picLocks noChangeAspect="1"/>
          </p:cNvPicPr>
          <p:nvPr/>
        </p:nvPicPr>
        <p:blipFill>
          <a:blip r:embed="rId6"/>
          <a:stretch>
            <a:fillRect/>
          </a:stretch>
        </p:blipFill>
        <p:spPr>
          <a:xfrm>
            <a:off x="200149" y="4311082"/>
            <a:ext cx="5093746" cy="2462762"/>
          </a:xfrm>
          <a:prstGeom prst="rect">
            <a:avLst/>
          </a:prstGeom>
        </p:spPr>
      </p:pic>
      <p:sp>
        <p:nvSpPr>
          <p:cNvPr id="16" name="TextBox 15">
            <a:extLst>
              <a:ext uri="{FF2B5EF4-FFF2-40B4-BE49-F238E27FC236}">
                <a16:creationId xmlns:a16="http://schemas.microsoft.com/office/drawing/2014/main" id="{EEC01C24-7E62-45A7-A033-1326572D4BC5}"/>
              </a:ext>
            </a:extLst>
          </p:cNvPr>
          <p:cNvSpPr txBox="1"/>
          <p:nvPr/>
        </p:nvSpPr>
        <p:spPr>
          <a:xfrm>
            <a:off x="10315074" y="5862167"/>
            <a:ext cx="1676777" cy="1015663"/>
          </a:xfrm>
          <a:prstGeom prst="rect">
            <a:avLst/>
          </a:prstGeom>
          <a:noFill/>
          <a:ln>
            <a:solidFill>
              <a:srgbClr val="FF0000"/>
            </a:solidFill>
          </a:ln>
        </p:spPr>
        <p:txBody>
          <a:bodyPr wrap="square" rtlCol="0">
            <a:spAutoFit/>
          </a:bodyPr>
          <a:lstStyle/>
          <a:p>
            <a:pPr algn="ctr"/>
            <a:r>
              <a:rPr lang="en-GB" sz="2000" b="1" dirty="0"/>
              <a:t>19/20 marks</a:t>
            </a:r>
          </a:p>
          <a:p>
            <a:pPr algn="ctr"/>
            <a:r>
              <a:rPr lang="en-GB" sz="2000" b="1" dirty="0"/>
              <a:t>11</a:t>
            </a:r>
          </a:p>
          <a:p>
            <a:pPr algn="ctr"/>
            <a:r>
              <a:rPr lang="en-GB" sz="2000" b="1" dirty="0"/>
              <a:t>8</a:t>
            </a:r>
          </a:p>
        </p:txBody>
      </p:sp>
    </p:spTree>
    <p:extLst>
      <p:ext uri="{BB962C8B-B14F-4D97-AF65-F5344CB8AC3E}">
        <p14:creationId xmlns:p14="http://schemas.microsoft.com/office/powerpoint/2010/main" val="1846121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50B89DE-C603-4799-BDFE-F66CB3CFD918}"/>
              </a:ext>
            </a:extLst>
          </p:cNvPr>
          <p:cNvPicPr>
            <a:picLocks noChangeAspect="1"/>
          </p:cNvPicPr>
          <p:nvPr/>
        </p:nvPicPr>
        <p:blipFill>
          <a:blip r:embed="rId2"/>
          <a:stretch>
            <a:fillRect/>
          </a:stretch>
        </p:blipFill>
        <p:spPr>
          <a:xfrm>
            <a:off x="180724" y="164421"/>
            <a:ext cx="5737026" cy="1955804"/>
          </a:xfrm>
          <a:prstGeom prst="rect">
            <a:avLst/>
          </a:prstGeom>
        </p:spPr>
      </p:pic>
      <p:pic>
        <p:nvPicPr>
          <p:cNvPr id="7" name="Picture 6">
            <a:extLst>
              <a:ext uri="{FF2B5EF4-FFF2-40B4-BE49-F238E27FC236}">
                <a16:creationId xmlns:a16="http://schemas.microsoft.com/office/drawing/2014/main" id="{2DCD8726-9F86-499B-A7A9-07E860E32201}"/>
              </a:ext>
            </a:extLst>
          </p:cNvPr>
          <p:cNvPicPr>
            <a:picLocks noChangeAspect="1"/>
          </p:cNvPicPr>
          <p:nvPr/>
        </p:nvPicPr>
        <p:blipFill>
          <a:blip r:embed="rId3"/>
          <a:stretch>
            <a:fillRect/>
          </a:stretch>
        </p:blipFill>
        <p:spPr>
          <a:xfrm>
            <a:off x="180724" y="2260920"/>
            <a:ext cx="5737026" cy="1912342"/>
          </a:xfrm>
          <a:prstGeom prst="rect">
            <a:avLst/>
          </a:prstGeom>
        </p:spPr>
      </p:pic>
      <p:pic>
        <p:nvPicPr>
          <p:cNvPr id="9" name="Picture 8">
            <a:extLst>
              <a:ext uri="{FF2B5EF4-FFF2-40B4-BE49-F238E27FC236}">
                <a16:creationId xmlns:a16="http://schemas.microsoft.com/office/drawing/2014/main" id="{0E7197AB-6ED2-446A-B47F-06C8ED7F4CB3}"/>
              </a:ext>
            </a:extLst>
          </p:cNvPr>
          <p:cNvPicPr>
            <a:picLocks noChangeAspect="1"/>
          </p:cNvPicPr>
          <p:nvPr/>
        </p:nvPicPr>
        <p:blipFill>
          <a:blip r:embed="rId4"/>
          <a:stretch>
            <a:fillRect/>
          </a:stretch>
        </p:blipFill>
        <p:spPr>
          <a:xfrm>
            <a:off x="180724" y="4313957"/>
            <a:ext cx="5737027" cy="2421621"/>
          </a:xfrm>
          <a:prstGeom prst="rect">
            <a:avLst/>
          </a:prstGeom>
        </p:spPr>
      </p:pic>
      <p:pic>
        <p:nvPicPr>
          <p:cNvPr id="11" name="Picture 10">
            <a:extLst>
              <a:ext uri="{FF2B5EF4-FFF2-40B4-BE49-F238E27FC236}">
                <a16:creationId xmlns:a16="http://schemas.microsoft.com/office/drawing/2014/main" id="{BF7DFAB2-A004-448B-A8A3-9C64A48DF685}"/>
              </a:ext>
            </a:extLst>
          </p:cNvPr>
          <p:cNvPicPr>
            <a:picLocks noChangeAspect="1"/>
          </p:cNvPicPr>
          <p:nvPr/>
        </p:nvPicPr>
        <p:blipFill>
          <a:blip r:embed="rId5"/>
          <a:stretch>
            <a:fillRect/>
          </a:stretch>
        </p:blipFill>
        <p:spPr>
          <a:xfrm>
            <a:off x="6096000" y="164421"/>
            <a:ext cx="5915276" cy="3603013"/>
          </a:xfrm>
          <a:prstGeom prst="rect">
            <a:avLst/>
          </a:prstGeom>
        </p:spPr>
      </p:pic>
      <p:pic>
        <p:nvPicPr>
          <p:cNvPr id="13" name="Picture 12">
            <a:extLst>
              <a:ext uri="{FF2B5EF4-FFF2-40B4-BE49-F238E27FC236}">
                <a16:creationId xmlns:a16="http://schemas.microsoft.com/office/drawing/2014/main" id="{7C4E03AE-6947-4EDD-BC99-28F15FCEB654}"/>
              </a:ext>
            </a:extLst>
          </p:cNvPr>
          <p:cNvPicPr>
            <a:picLocks noChangeAspect="1"/>
          </p:cNvPicPr>
          <p:nvPr/>
        </p:nvPicPr>
        <p:blipFill>
          <a:blip r:embed="rId6"/>
          <a:stretch>
            <a:fillRect/>
          </a:stretch>
        </p:blipFill>
        <p:spPr>
          <a:xfrm>
            <a:off x="6096000" y="3843027"/>
            <a:ext cx="5915276" cy="2561172"/>
          </a:xfrm>
          <a:prstGeom prst="rect">
            <a:avLst/>
          </a:prstGeom>
        </p:spPr>
      </p:pic>
      <p:sp>
        <p:nvSpPr>
          <p:cNvPr id="14" name="Title 1">
            <a:extLst>
              <a:ext uri="{FF2B5EF4-FFF2-40B4-BE49-F238E27FC236}">
                <a16:creationId xmlns:a16="http://schemas.microsoft.com/office/drawing/2014/main" id="{C3E86AB4-44BC-4B8D-80EC-E3B740E2E574}"/>
              </a:ext>
            </a:extLst>
          </p:cNvPr>
          <p:cNvSpPr txBox="1">
            <a:spLocks/>
          </p:cNvSpPr>
          <p:nvPr/>
        </p:nvSpPr>
        <p:spPr>
          <a:xfrm>
            <a:off x="6332371" y="6404199"/>
            <a:ext cx="5678905" cy="69365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dirty="0"/>
              <a:t>Mark Band 3 - example statements</a:t>
            </a:r>
          </a:p>
        </p:txBody>
      </p:sp>
      <p:pic>
        <p:nvPicPr>
          <p:cNvPr id="16" name="Picture 15">
            <a:extLst>
              <a:ext uri="{FF2B5EF4-FFF2-40B4-BE49-F238E27FC236}">
                <a16:creationId xmlns:a16="http://schemas.microsoft.com/office/drawing/2014/main" id="{066A5EE0-43B8-4083-A491-FE3E8F302843}"/>
              </a:ext>
            </a:extLst>
          </p:cNvPr>
          <p:cNvPicPr>
            <a:picLocks noChangeAspect="1"/>
          </p:cNvPicPr>
          <p:nvPr/>
        </p:nvPicPr>
        <p:blipFill>
          <a:blip r:embed="rId7"/>
          <a:stretch>
            <a:fillRect/>
          </a:stretch>
        </p:blipFill>
        <p:spPr>
          <a:xfrm rot="19806321">
            <a:off x="873626" y="2732644"/>
            <a:ext cx="10343780" cy="1433513"/>
          </a:xfrm>
          <a:prstGeom prst="rect">
            <a:avLst/>
          </a:prstGeom>
          <a:ln w="28575">
            <a:solidFill>
              <a:srgbClr val="FF0000"/>
            </a:solidFill>
          </a:ln>
        </p:spPr>
      </p:pic>
    </p:spTree>
    <p:extLst>
      <p:ext uri="{BB962C8B-B14F-4D97-AF65-F5344CB8AC3E}">
        <p14:creationId xmlns:p14="http://schemas.microsoft.com/office/powerpoint/2010/main" val="1781799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5D6BFB02-8B24-4299-A54E-BD71FE385054}"/>
              </a:ext>
            </a:extLst>
          </p:cNvPr>
          <p:cNvSpPr txBox="1"/>
          <p:nvPr/>
        </p:nvSpPr>
        <p:spPr>
          <a:xfrm>
            <a:off x="0" y="6457890"/>
            <a:ext cx="6448926" cy="400110"/>
          </a:xfrm>
          <a:prstGeom prst="rect">
            <a:avLst/>
          </a:prstGeom>
          <a:solidFill>
            <a:schemeClr val="bg1"/>
          </a:solidFill>
          <a:ln>
            <a:solidFill>
              <a:schemeClr val="bg1"/>
            </a:solidFill>
          </a:ln>
        </p:spPr>
        <p:txBody>
          <a:bodyPr wrap="square" rtlCol="0">
            <a:spAutoFit/>
          </a:bodyPr>
          <a:lstStyle/>
          <a:p>
            <a:r>
              <a:rPr lang="en-GB" sz="2000" b="1" dirty="0">
                <a:latin typeface="Arial Rounded MT Bold" panose="020F0704030504030204" pitchFamily="34" charset="0"/>
                <a:cs typeface="Aharoni" panose="02010803020104030203" pitchFamily="2" charset="-79"/>
              </a:rPr>
              <a:t>OCR Cambridge National </a:t>
            </a:r>
          </a:p>
        </p:txBody>
      </p:sp>
      <p:sp>
        <p:nvSpPr>
          <p:cNvPr id="5" name="TextBox 4">
            <a:extLst>
              <a:ext uri="{FF2B5EF4-FFF2-40B4-BE49-F238E27FC236}">
                <a16:creationId xmlns:a16="http://schemas.microsoft.com/office/drawing/2014/main" id="{0035B84C-7927-4B90-828D-CE946005C21C}"/>
              </a:ext>
            </a:extLst>
          </p:cNvPr>
          <p:cNvSpPr txBox="1"/>
          <p:nvPr/>
        </p:nvSpPr>
        <p:spPr>
          <a:xfrm>
            <a:off x="6272463" y="6457890"/>
            <a:ext cx="5919537" cy="400110"/>
          </a:xfrm>
          <a:prstGeom prst="rect">
            <a:avLst/>
          </a:prstGeom>
          <a:solidFill>
            <a:schemeClr val="bg1"/>
          </a:solidFill>
          <a:ln>
            <a:solidFill>
              <a:schemeClr val="bg1"/>
            </a:solidFill>
          </a:ln>
        </p:spPr>
        <p:txBody>
          <a:bodyPr wrap="square" rtlCol="0">
            <a:spAutoFit/>
          </a:bodyPr>
          <a:lstStyle/>
          <a:p>
            <a:pPr algn="r"/>
            <a:r>
              <a:rPr lang="en-GB" sz="2000" b="1" dirty="0">
                <a:latin typeface="Arial Rounded MT Bold" panose="020F0704030504030204" pitchFamily="34" charset="0"/>
                <a:cs typeface="Aharoni" panose="02010803020104030203" pitchFamily="2" charset="-79"/>
              </a:rPr>
              <a:t>Health &amp; Social Care Level 1/2 </a:t>
            </a:r>
          </a:p>
        </p:txBody>
      </p:sp>
      <p:sp>
        <p:nvSpPr>
          <p:cNvPr id="6" name="TextBox 5">
            <a:extLst>
              <a:ext uri="{FF2B5EF4-FFF2-40B4-BE49-F238E27FC236}">
                <a16:creationId xmlns:a16="http://schemas.microsoft.com/office/drawing/2014/main" id="{9F620052-ADF4-4C4C-A9F8-C7A33B5D80E7}"/>
              </a:ext>
            </a:extLst>
          </p:cNvPr>
          <p:cNvSpPr txBox="1"/>
          <p:nvPr/>
        </p:nvSpPr>
        <p:spPr>
          <a:xfrm>
            <a:off x="0" y="0"/>
            <a:ext cx="2424418" cy="523220"/>
          </a:xfrm>
          <a:prstGeom prst="rect">
            <a:avLst/>
          </a:prstGeom>
          <a:noFill/>
        </p:spPr>
        <p:txBody>
          <a:bodyPr wrap="square" rtlCol="0">
            <a:spAutoFit/>
          </a:bodyPr>
          <a:lstStyle/>
          <a:p>
            <a:r>
              <a:rPr lang="en-GB" sz="2800" b="1" dirty="0">
                <a:latin typeface="Arial Rounded MT Bold" panose="020F0704030504030204" pitchFamily="34" charset="0"/>
              </a:rPr>
              <a:t>RO22 – LO1</a:t>
            </a:r>
          </a:p>
        </p:txBody>
      </p:sp>
      <p:sp>
        <p:nvSpPr>
          <p:cNvPr id="8" name="TextBox 7">
            <a:extLst>
              <a:ext uri="{FF2B5EF4-FFF2-40B4-BE49-F238E27FC236}">
                <a16:creationId xmlns:a16="http://schemas.microsoft.com/office/drawing/2014/main" id="{BD23129B-E6D9-4FBF-8D30-80F5D6212042}"/>
              </a:ext>
            </a:extLst>
          </p:cNvPr>
          <p:cNvSpPr txBox="1"/>
          <p:nvPr/>
        </p:nvSpPr>
        <p:spPr>
          <a:xfrm>
            <a:off x="1791476" y="720308"/>
            <a:ext cx="10175933" cy="400110"/>
          </a:xfrm>
          <a:prstGeom prst="rect">
            <a:avLst/>
          </a:prstGeom>
          <a:solidFill>
            <a:schemeClr val="bg1"/>
          </a:solidFill>
          <a:ln>
            <a:solidFill>
              <a:schemeClr val="bg1"/>
            </a:solidFill>
          </a:ln>
        </p:spPr>
        <p:txBody>
          <a:bodyPr wrap="square" rtlCol="0">
            <a:spAutoFit/>
          </a:bodyPr>
          <a:lstStyle/>
          <a:p>
            <a:pPr algn="ctr"/>
            <a:r>
              <a:rPr lang="en-GB" sz="2000" b="1" dirty="0"/>
              <a:t>Communicating and working with individuals in health, social care and early years’ settings</a:t>
            </a:r>
          </a:p>
        </p:txBody>
      </p:sp>
      <p:sp>
        <p:nvSpPr>
          <p:cNvPr id="9" name="TextBox 8">
            <a:extLst>
              <a:ext uri="{FF2B5EF4-FFF2-40B4-BE49-F238E27FC236}">
                <a16:creationId xmlns:a16="http://schemas.microsoft.com/office/drawing/2014/main" id="{84B59543-8767-470A-8582-91DEDC1F20E1}"/>
              </a:ext>
            </a:extLst>
          </p:cNvPr>
          <p:cNvSpPr txBox="1"/>
          <p:nvPr/>
        </p:nvSpPr>
        <p:spPr>
          <a:xfrm>
            <a:off x="1626955" y="1335240"/>
            <a:ext cx="10340455" cy="830997"/>
          </a:xfrm>
          <a:prstGeom prst="rect">
            <a:avLst/>
          </a:prstGeom>
          <a:noFill/>
          <a:ln w="44450">
            <a:solidFill>
              <a:schemeClr val="bg1"/>
            </a:solidFill>
            <a:bevel/>
          </a:ln>
        </p:spPr>
        <p:txBody>
          <a:bodyPr wrap="square" lIns="91440" tIns="45720" rIns="91440" bIns="45720" rtlCol="0" anchor="t">
            <a:spAutoFit/>
          </a:bodyPr>
          <a:lstStyle/>
          <a:p>
            <a:pPr algn="ctr"/>
            <a:r>
              <a:rPr lang="en-GB" sz="2000" b="1" u="sng" dirty="0"/>
              <a:t>Lesson title</a:t>
            </a:r>
          </a:p>
          <a:p>
            <a:pPr algn="ctr"/>
            <a:r>
              <a:rPr lang="en-GB" sz="2800" b="1" i="0" dirty="0">
                <a:solidFill>
                  <a:srgbClr val="000000"/>
                </a:solidFill>
                <a:effectLst/>
                <a:latin typeface="Calibri" panose="020F0502020204030204" pitchFamily="34" charset="0"/>
              </a:rPr>
              <a:t>Barriers to communication </a:t>
            </a:r>
            <a:endParaRPr lang="en-GB" sz="3200" b="1" u="sng" dirty="0"/>
          </a:p>
        </p:txBody>
      </p:sp>
      <p:sp>
        <p:nvSpPr>
          <p:cNvPr id="13" name="TextBox 12">
            <a:extLst>
              <a:ext uri="{FF2B5EF4-FFF2-40B4-BE49-F238E27FC236}">
                <a16:creationId xmlns:a16="http://schemas.microsoft.com/office/drawing/2014/main" id="{67496791-C141-4456-9215-A15B87845001}"/>
              </a:ext>
            </a:extLst>
          </p:cNvPr>
          <p:cNvSpPr txBox="1"/>
          <p:nvPr/>
        </p:nvSpPr>
        <p:spPr>
          <a:xfrm>
            <a:off x="112294" y="2270371"/>
            <a:ext cx="5737333"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Learning Intent – LO1</a:t>
            </a:r>
          </a:p>
        </p:txBody>
      </p:sp>
      <p:sp>
        <p:nvSpPr>
          <p:cNvPr id="14" name="TextBox 13">
            <a:extLst>
              <a:ext uri="{FF2B5EF4-FFF2-40B4-BE49-F238E27FC236}">
                <a16:creationId xmlns:a16="http://schemas.microsoft.com/office/drawing/2014/main" id="{28316525-3A26-4A35-9981-F46862FD1DA1}"/>
              </a:ext>
            </a:extLst>
          </p:cNvPr>
          <p:cNvSpPr txBox="1"/>
          <p:nvPr/>
        </p:nvSpPr>
        <p:spPr>
          <a:xfrm>
            <a:off x="6096000" y="2270371"/>
            <a:ext cx="5871411" cy="400110"/>
          </a:xfrm>
          <a:prstGeom prst="rect">
            <a:avLst/>
          </a:prstGeom>
          <a:solidFill>
            <a:schemeClr val="bg1"/>
          </a:solidFill>
          <a:ln w="44450">
            <a:solidFill>
              <a:schemeClr val="bg1"/>
            </a:solidFill>
          </a:ln>
        </p:spPr>
        <p:txBody>
          <a:bodyPr wrap="square" rtlCol="0">
            <a:spAutoFit/>
          </a:bodyPr>
          <a:lstStyle/>
          <a:p>
            <a:pPr algn="ctr"/>
            <a:r>
              <a:rPr lang="en-GB" sz="2000" b="1" dirty="0">
                <a:solidFill>
                  <a:srgbClr val="FF0000"/>
                </a:solidFill>
              </a:rPr>
              <a:t>Success Criteria</a:t>
            </a:r>
          </a:p>
        </p:txBody>
      </p:sp>
      <p:sp>
        <p:nvSpPr>
          <p:cNvPr id="16" name="TextBox 15">
            <a:extLst>
              <a:ext uri="{FF2B5EF4-FFF2-40B4-BE49-F238E27FC236}">
                <a16:creationId xmlns:a16="http://schemas.microsoft.com/office/drawing/2014/main" id="{46A8ADA0-22FB-428A-86EB-F1FB8B5AED4B}"/>
              </a:ext>
            </a:extLst>
          </p:cNvPr>
          <p:cNvSpPr txBox="1"/>
          <p:nvPr/>
        </p:nvSpPr>
        <p:spPr>
          <a:xfrm>
            <a:off x="6096000" y="2802215"/>
            <a:ext cx="5871411" cy="2677656"/>
          </a:xfrm>
          <a:prstGeom prst="rect">
            <a:avLst/>
          </a:prstGeom>
          <a:noFill/>
          <a:ln w="44450">
            <a:solidFill>
              <a:schemeClr val="bg1"/>
            </a:solidFill>
          </a:ln>
        </p:spPr>
        <p:txBody>
          <a:bodyPr wrap="square" rtlCol="0">
            <a:spAutoFit/>
          </a:bodyPr>
          <a:lstStyle/>
          <a:p>
            <a:r>
              <a:rPr lang="en-GB" sz="2800" i="0" dirty="0">
                <a:solidFill>
                  <a:srgbClr val="000000"/>
                </a:solidFill>
                <a:effectLst/>
                <a:latin typeface="Calibri" panose="020F0502020204030204" pitchFamily="34" charset="0"/>
              </a:rPr>
              <a:t>Recognise barriers:</a:t>
            </a:r>
          </a:p>
          <a:p>
            <a:pPr marL="285750" indent="-285750">
              <a:buFont typeface="Arial" panose="020B0604020202020204" pitchFamily="34" charset="0"/>
              <a:buChar char="•"/>
            </a:pPr>
            <a:r>
              <a:rPr lang="en-GB" sz="2800" i="0" dirty="0">
                <a:solidFill>
                  <a:srgbClr val="000000"/>
                </a:solidFill>
                <a:effectLst/>
                <a:latin typeface="Calibri" panose="020F0502020204030204" pitchFamily="34" charset="0"/>
              </a:rPr>
              <a:t>speech difficulties due to disabilities or </a:t>
            </a:r>
          </a:p>
          <a:p>
            <a:pPr marL="285750" indent="-285750">
              <a:buFont typeface="Arial" panose="020B0604020202020204" pitchFamily="34" charset="0"/>
              <a:buChar char="•"/>
            </a:pPr>
            <a:r>
              <a:rPr lang="en-GB" sz="2800" i="0" dirty="0">
                <a:solidFill>
                  <a:srgbClr val="000000"/>
                </a:solidFill>
                <a:effectLst/>
                <a:latin typeface="Calibri" panose="020F0502020204030204" pitchFamily="34" charset="0"/>
              </a:rPr>
              <a:t>illness (e.g. dementia, deafness) </a:t>
            </a:r>
            <a:endParaRPr lang="en-GB" sz="3200" dirty="0">
              <a:solidFill>
                <a:srgbClr val="000000"/>
              </a:solidFill>
              <a:latin typeface="Calibri" panose="020F0502020204030204" pitchFamily="34" charset="0"/>
            </a:endParaRPr>
          </a:p>
          <a:p>
            <a:r>
              <a:rPr lang="en-GB" sz="2800" i="0" dirty="0">
                <a:solidFill>
                  <a:srgbClr val="000000"/>
                </a:solidFill>
                <a:effectLst/>
                <a:latin typeface="Calibri" panose="020F0502020204030204" pitchFamily="34" charset="0"/>
              </a:rPr>
              <a:t>Know how they affect the way people communicate </a:t>
            </a:r>
            <a:endParaRPr lang="en-GB" sz="3600" i="0" dirty="0">
              <a:solidFill>
                <a:srgbClr val="000000"/>
              </a:solidFill>
              <a:effectLst/>
              <a:latin typeface="Calibri" panose="020F0502020204030204" pitchFamily="34" charset="0"/>
            </a:endParaRPr>
          </a:p>
        </p:txBody>
      </p:sp>
      <p:sp>
        <p:nvSpPr>
          <p:cNvPr id="17" name="TextBox 16">
            <a:extLst>
              <a:ext uri="{FF2B5EF4-FFF2-40B4-BE49-F238E27FC236}">
                <a16:creationId xmlns:a16="http://schemas.microsoft.com/office/drawing/2014/main" id="{26217492-D154-4B95-95EC-E8A6AD3D1546}"/>
              </a:ext>
            </a:extLst>
          </p:cNvPr>
          <p:cNvSpPr txBox="1"/>
          <p:nvPr/>
        </p:nvSpPr>
        <p:spPr>
          <a:xfrm>
            <a:off x="112295" y="2825085"/>
            <a:ext cx="5737332" cy="2062103"/>
          </a:xfrm>
          <a:prstGeom prst="rect">
            <a:avLst/>
          </a:prstGeom>
          <a:noFill/>
          <a:ln w="44450">
            <a:solidFill>
              <a:schemeClr val="bg1"/>
            </a:solidFill>
          </a:ln>
        </p:spPr>
        <p:txBody>
          <a:bodyPr wrap="square" rtlCol="0">
            <a:spAutoFit/>
          </a:bodyPr>
          <a:lstStyle/>
          <a:p>
            <a:r>
              <a:rPr lang="en-GB" sz="3200" b="0" i="0" dirty="0">
                <a:solidFill>
                  <a:srgbClr val="000000"/>
                </a:solidFill>
                <a:effectLst/>
                <a:latin typeface="Calibri" panose="020F0502020204030204" pitchFamily="34" charset="0"/>
              </a:rPr>
              <a:t>Know and describe what the barriers to communication are and how they affect the way people communicate</a:t>
            </a:r>
            <a:endParaRPr lang="en-GB" sz="3600" b="1" dirty="0">
              <a:latin typeface="Arial Rounded MT Bold" panose="020F0704030504030204" pitchFamily="34" charset="0"/>
            </a:endParaRPr>
          </a:p>
        </p:txBody>
      </p:sp>
      <p:pic>
        <p:nvPicPr>
          <p:cNvPr id="19" name="Picture 18" descr="A close up of a sign&#10;&#10;Description automatically generated">
            <a:extLst>
              <a:ext uri="{FF2B5EF4-FFF2-40B4-BE49-F238E27FC236}">
                <a16:creationId xmlns:a16="http://schemas.microsoft.com/office/drawing/2014/main" id="{6B1CBB45-5CE9-4B55-8B9E-EE17423DBE05}"/>
              </a:ext>
            </a:extLst>
          </p:cNvPr>
          <p:cNvPicPr>
            <a:picLocks noChangeAspect="1"/>
          </p:cNvPicPr>
          <p:nvPr/>
        </p:nvPicPr>
        <p:blipFill>
          <a:blip r:embed="rId2">
            <a:alphaModFix/>
            <a:extLst>
              <a:ext uri="{BEBA8EAE-BF5A-486C-A8C5-ECC9F3942E4B}">
                <a14:imgProps xmlns:a14="http://schemas.microsoft.com/office/drawing/2010/main">
                  <a14:imgLayer r:embed="rId3">
                    <a14:imgEffect>
                      <a14:backgroundRemoval t="4889" b="93778" l="5333" r="96000">
                        <a14:foregroundMark x1="32889" y1="8444" x2="32889" y2="8444"/>
                        <a14:foregroundMark x1="33778" y1="5333" x2="33778" y2="5333"/>
                        <a14:foregroundMark x1="71556" y1="7111" x2="71556" y2="7111"/>
                        <a14:foregroundMark x1="85333" y1="12444" x2="85333" y2="12444"/>
                        <a14:foregroundMark x1="75111" y1="9778" x2="75111" y2="9778"/>
                        <a14:foregroundMark x1="74222" y1="8000" x2="74222" y2="8000"/>
                        <a14:foregroundMark x1="80889" y1="8889" x2="80889" y2="8889"/>
                        <a14:foregroundMark x1="85778" y1="8889" x2="86222" y2="10667"/>
                        <a14:foregroundMark x1="91111" y1="19111" x2="91111" y2="19111"/>
                        <a14:foregroundMark x1="76444" y1="88000" x2="76444" y2="88000"/>
                        <a14:foregroundMark x1="81778" y1="93778" x2="81778" y2="93778"/>
                        <a14:foregroundMark x1="96000" y1="92000" x2="96000" y2="92000"/>
                        <a14:foregroundMark x1="52000" y1="90222" x2="52000" y2="90222"/>
                        <a14:foregroundMark x1="51556" y1="90222" x2="51556" y2="90222"/>
                        <a14:foregroundMark x1="5333" y1="67556" x2="5333" y2="67556"/>
                        <a14:backgroundMark x1="49333" y1="88000" x2="49333" y2="88000"/>
                        <a14:backgroundMark x1="51111" y1="88444" x2="51111" y2="88444"/>
                        <a14:backgroundMark x1="50222" y1="88444" x2="51556" y2="88889"/>
                      </a14:backgroundRemoval>
                    </a14:imgEffect>
                  </a14:imgLayer>
                </a14:imgProps>
              </a:ext>
              <a:ext uri="{28A0092B-C50C-407E-A947-70E740481C1C}">
                <a14:useLocalDpi xmlns:a14="http://schemas.microsoft.com/office/drawing/2010/main" val="0"/>
              </a:ext>
            </a:extLst>
          </a:blip>
          <a:stretch>
            <a:fillRect/>
          </a:stretch>
        </p:blipFill>
        <p:spPr>
          <a:xfrm>
            <a:off x="112294" y="559559"/>
            <a:ext cx="1483567" cy="1483567"/>
          </a:xfrm>
          <a:prstGeom prst="rect">
            <a:avLst/>
          </a:prstGeom>
        </p:spPr>
      </p:pic>
      <p:graphicFrame>
        <p:nvGraphicFramePr>
          <p:cNvPr id="20" name="Table 20">
            <a:extLst>
              <a:ext uri="{FF2B5EF4-FFF2-40B4-BE49-F238E27FC236}">
                <a16:creationId xmlns:a16="http://schemas.microsoft.com/office/drawing/2014/main" id="{F741B7A7-D3B4-4C96-B390-545956D1BA39}"/>
              </a:ext>
            </a:extLst>
          </p:cNvPr>
          <p:cNvGraphicFramePr>
            <a:graphicFrameLocks noGrp="1"/>
          </p:cNvGraphicFramePr>
          <p:nvPr/>
        </p:nvGraphicFramePr>
        <p:xfrm>
          <a:off x="6272463" y="6007572"/>
          <a:ext cx="5737332" cy="370840"/>
        </p:xfrm>
        <a:graphic>
          <a:graphicData uri="http://schemas.openxmlformats.org/drawingml/2006/table">
            <a:tbl>
              <a:tblPr firstRow="1" bandRow="1">
                <a:tableStyleId>{5C22544A-7EE6-4342-B048-85BDC9FD1C3A}</a:tableStyleId>
              </a:tblPr>
              <a:tblGrid>
                <a:gridCol w="1912444">
                  <a:extLst>
                    <a:ext uri="{9D8B030D-6E8A-4147-A177-3AD203B41FA5}">
                      <a16:colId xmlns:a16="http://schemas.microsoft.com/office/drawing/2014/main" val="342848350"/>
                    </a:ext>
                  </a:extLst>
                </a:gridCol>
                <a:gridCol w="1912444">
                  <a:extLst>
                    <a:ext uri="{9D8B030D-6E8A-4147-A177-3AD203B41FA5}">
                      <a16:colId xmlns:a16="http://schemas.microsoft.com/office/drawing/2014/main" val="679605242"/>
                    </a:ext>
                  </a:extLst>
                </a:gridCol>
                <a:gridCol w="1912444">
                  <a:extLst>
                    <a:ext uri="{9D8B030D-6E8A-4147-A177-3AD203B41FA5}">
                      <a16:colId xmlns:a16="http://schemas.microsoft.com/office/drawing/2014/main" val="1650277364"/>
                    </a:ext>
                  </a:extLst>
                </a:gridCol>
              </a:tblGrid>
              <a:tr h="370840">
                <a:tc>
                  <a:txBody>
                    <a:bodyPr/>
                    <a:lstStyle/>
                    <a:p>
                      <a:pPr algn="ctr"/>
                      <a:r>
                        <a:rPr lang="en-GB" sz="1600" dirty="0">
                          <a:solidFill>
                            <a:schemeClr val="tx1"/>
                          </a:solidFill>
                          <a:latin typeface="Arial Rounded MT Bold" panose="020F0704030504030204" pitchFamily="34" charset="0"/>
                        </a:rPr>
                        <a:t>MB1 - Basic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MB2 - Sound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solidFill>
                            <a:schemeClr val="tx1"/>
                          </a:solidFill>
                          <a:latin typeface="Arial Rounded MT Bold" panose="020F0704030504030204" pitchFamily="34" charset="0"/>
                        </a:rPr>
                        <a:t>MB3 - Thorough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0403974"/>
                  </a:ext>
                </a:extLst>
              </a:tr>
            </a:tbl>
          </a:graphicData>
        </a:graphic>
      </p:graphicFrame>
      <p:sp>
        <p:nvSpPr>
          <p:cNvPr id="21" name="TextBox 20">
            <a:extLst>
              <a:ext uri="{FF2B5EF4-FFF2-40B4-BE49-F238E27FC236}">
                <a16:creationId xmlns:a16="http://schemas.microsoft.com/office/drawing/2014/main" id="{1556E24A-B145-40B0-84C0-5701CE8BCA99}"/>
              </a:ext>
            </a:extLst>
          </p:cNvPr>
          <p:cNvSpPr txBox="1"/>
          <p:nvPr/>
        </p:nvSpPr>
        <p:spPr>
          <a:xfrm>
            <a:off x="7348756" y="0"/>
            <a:ext cx="4618654" cy="523220"/>
          </a:xfrm>
          <a:prstGeom prst="rect">
            <a:avLst/>
          </a:prstGeom>
          <a:noFill/>
        </p:spPr>
        <p:txBody>
          <a:bodyPr wrap="square" rtlCol="0">
            <a:spAutoFit/>
          </a:bodyPr>
          <a:lstStyle/>
          <a:p>
            <a:pPr algn="r"/>
            <a:fld id="{92137D2A-EA6C-4D5B-9513-F4028DFBB7B2}" type="datetime4">
              <a:rPr lang="en-GB" sz="2800" b="1" smtClean="0">
                <a:latin typeface="Arial Rounded MT Bold" panose="020F0704030504030204" pitchFamily="34" charset="0"/>
              </a:rPr>
              <a:pPr algn="r"/>
              <a:t>20 October 2020</a:t>
            </a:fld>
            <a:endParaRPr lang="en-GB" sz="2800" b="1" dirty="0">
              <a:latin typeface="Arial Rounded MT Bold" panose="020F0704030504030204" pitchFamily="34" charset="0"/>
            </a:endParaRPr>
          </a:p>
        </p:txBody>
      </p:sp>
    </p:spTree>
    <p:extLst>
      <p:ext uri="{BB962C8B-B14F-4D97-AF65-F5344CB8AC3E}">
        <p14:creationId xmlns:p14="http://schemas.microsoft.com/office/powerpoint/2010/main" val="3854261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A60D07-932D-4238-B14F-F44E709A3E15}"/>
              </a:ext>
            </a:extLst>
          </p:cNvPr>
          <p:cNvSpPr>
            <a:spLocks noGrp="1"/>
          </p:cNvSpPr>
          <p:nvPr>
            <p:ph type="body" idx="1"/>
          </p:nvPr>
        </p:nvSpPr>
        <p:spPr>
          <a:xfrm>
            <a:off x="160422" y="400507"/>
            <a:ext cx="5837154" cy="452689"/>
          </a:xfrm>
        </p:spPr>
        <p:txBody>
          <a:bodyPr anchor="t">
            <a:normAutofit lnSpcReduction="10000"/>
          </a:bodyPr>
          <a:lstStyle/>
          <a:p>
            <a:r>
              <a:rPr lang="en-US" sz="2800" b="1" dirty="0">
                <a:solidFill>
                  <a:prstClr val="black"/>
                </a:solidFill>
              </a:rPr>
              <a:t>Speech Difficulties</a:t>
            </a:r>
            <a:endParaRPr lang="en-GB" sz="2800" dirty="0"/>
          </a:p>
        </p:txBody>
      </p:sp>
      <p:sp>
        <p:nvSpPr>
          <p:cNvPr id="4" name="Content Placeholder 3">
            <a:extLst>
              <a:ext uri="{FF2B5EF4-FFF2-40B4-BE49-F238E27FC236}">
                <a16:creationId xmlns:a16="http://schemas.microsoft.com/office/drawing/2014/main" id="{D2486A31-95D9-4EAB-8A6C-8C6B830B5E0F}"/>
              </a:ext>
            </a:extLst>
          </p:cNvPr>
          <p:cNvSpPr>
            <a:spLocks noGrp="1"/>
          </p:cNvSpPr>
          <p:nvPr>
            <p:ph sz="half" idx="2"/>
          </p:nvPr>
        </p:nvSpPr>
        <p:spPr>
          <a:xfrm>
            <a:off x="108994" y="994610"/>
            <a:ext cx="5837154" cy="5663533"/>
          </a:xfrm>
        </p:spPr>
        <p:txBody>
          <a:bodyPr>
            <a:noAutofit/>
          </a:bodyPr>
          <a:lstStyle/>
          <a:p>
            <a:pPr marL="0" indent="0">
              <a:buNone/>
            </a:pPr>
            <a:r>
              <a:rPr lang="en-GB" sz="2400" dirty="0"/>
              <a:t>These could be due to disabilities (such as deafness) or illness (such as dementia). This type of difficulty can make communication and being understood awkward, embarrassing and frustrating</a:t>
            </a:r>
          </a:p>
          <a:p>
            <a:r>
              <a:rPr lang="en-GB" sz="2400" b="1" dirty="0"/>
              <a:t>Dementia</a:t>
            </a:r>
            <a:r>
              <a:rPr lang="en-GB" sz="2400" dirty="0"/>
              <a:t> can affect an individual’s speech and use of language because it causes damage to the parts of the brain that control speech and language</a:t>
            </a:r>
          </a:p>
          <a:p>
            <a:r>
              <a:rPr lang="en-GB" sz="2000" dirty="0">
                <a:hlinkClick r:id="rId2"/>
              </a:rPr>
              <a:t>https://www.youtube.com/watch?v=u6cchefGn2M</a:t>
            </a:r>
            <a:endParaRPr lang="en-GB" sz="3200" dirty="0"/>
          </a:p>
          <a:p>
            <a:r>
              <a:rPr lang="en-GB" sz="2400" b="1" dirty="0"/>
              <a:t>Deafness</a:t>
            </a:r>
            <a:r>
              <a:rPr lang="en-GB" sz="2400" dirty="0"/>
              <a:t> can affect how words are pronounced and understood</a:t>
            </a:r>
          </a:p>
          <a:p>
            <a:pPr marL="0" indent="0">
              <a:buNone/>
            </a:pPr>
            <a:endParaRPr lang="en-GB" sz="2400" dirty="0"/>
          </a:p>
        </p:txBody>
      </p:sp>
      <p:sp>
        <p:nvSpPr>
          <p:cNvPr id="8" name="Text Placeholder 2">
            <a:extLst>
              <a:ext uri="{FF2B5EF4-FFF2-40B4-BE49-F238E27FC236}">
                <a16:creationId xmlns:a16="http://schemas.microsoft.com/office/drawing/2014/main" id="{596CE472-14F9-4C89-9860-1D05174DF8C1}"/>
              </a:ext>
            </a:extLst>
          </p:cNvPr>
          <p:cNvSpPr txBox="1">
            <a:spLocks/>
          </p:cNvSpPr>
          <p:nvPr/>
        </p:nvSpPr>
        <p:spPr>
          <a:xfrm>
            <a:off x="160422" y="4419142"/>
            <a:ext cx="5837154"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endParaRPr lang="en-GB" dirty="0"/>
          </a:p>
        </p:txBody>
      </p:sp>
      <p:sp>
        <p:nvSpPr>
          <p:cNvPr id="9" name="Content Placeholder 3">
            <a:extLst>
              <a:ext uri="{FF2B5EF4-FFF2-40B4-BE49-F238E27FC236}">
                <a16:creationId xmlns:a16="http://schemas.microsoft.com/office/drawing/2014/main" id="{B670CA22-C073-437B-9971-F564CBA0CCD5}"/>
              </a:ext>
            </a:extLst>
          </p:cNvPr>
          <p:cNvSpPr txBox="1">
            <a:spLocks/>
          </p:cNvSpPr>
          <p:nvPr/>
        </p:nvSpPr>
        <p:spPr>
          <a:xfrm>
            <a:off x="13119" y="2342189"/>
            <a:ext cx="5837154" cy="30319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p>
        </p:txBody>
      </p:sp>
      <p:sp>
        <p:nvSpPr>
          <p:cNvPr id="23" name="TextBox 22">
            <a:extLst>
              <a:ext uri="{FF2B5EF4-FFF2-40B4-BE49-F238E27FC236}">
                <a16:creationId xmlns:a16="http://schemas.microsoft.com/office/drawing/2014/main" id="{BB73D073-288E-4213-9B72-E3D43B4254DD}"/>
              </a:ext>
            </a:extLst>
          </p:cNvPr>
          <p:cNvSpPr txBox="1"/>
          <p:nvPr/>
        </p:nvSpPr>
        <p:spPr>
          <a:xfrm>
            <a:off x="6096000" y="2674316"/>
            <a:ext cx="5837155" cy="3785652"/>
          </a:xfrm>
          <a:prstGeom prst="rect">
            <a:avLst/>
          </a:prstGeom>
          <a:noFill/>
          <a:ln>
            <a:solidFill>
              <a:schemeClr val="tx1"/>
            </a:solidFill>
          </a:ln>
        </p:spPr>
        <p:txBody>
          <a:bodyPr wrap="square">
            <a:spAutoFit/>
          </a:bodyPr>
          <a:lstStyle/>
          <a:p>
            <a:pPr lvl="0" algn="just"/>
            <a:r>
              <a:rPr lang="en-US" sz="2000" b="1" dirty="0">
                <a:solidFill>
                  <a:prstClr val="black"/>
                </a:solidFill>
              </a:rPr>
              <a:t>Identifying the barriers to communication that exist for different individuals in health, social care and early years settings is the first step to overcoming them. </a:t>
            </a:r>
          </a:p>
          <a:p>
            <a:pPr lvl="0" algn="just"/>
            <a:endParaRPr lang="en-US" sz="2000" b="1" dirty="0">
              <a:solidFill>
                <a:prstClr val="black"/>
              </a:solidFill>
            </a:endParaRPr>
          </a:p>
          <a:p>
            <a:pPr lvl="0" algn="just"/>
            <a:r>
              <a:rPr lang="en-US" sz="2000" b="1" dirty="0">
                <a:solidFill>
                  <a:prstClr val="black"/>
                </a:solidFill>
              </a:rPr>
              <a:t>Being able to overcome barriers to communication can lead to positive communications and the development of trusting and respectful relationships. </a:t>
            </a:r>
          </a:p>
          <a:p>
            <a:pPr lvl="0" algn="just"/>
            <a:endParaRPr lang="en-US" sz="2000" b="1" dirty="0">
              <a:solidFill>
                <a:prstClr val="black"/>
              </a:solidFill>
            </a:endParaRPr>
          </a:p>
          <a:p>
            <a:pPr lvl="0" algn="just"/>
            <a:r>
              <a:rPr lang="en-GB" sz="2000" b="1" dirty="0"/>
              <a:t>Ways to overcome barriers to communication could include </a:t>
            </a:r>
            <a:r>
              <a:rPr lang="en-GB" sz="2000" b="1" dirty="0">
                <a:solidFill>
                  <a:srgbClr val="FF0000"/>
                </a:solidFill>
              </a:rPr>
              <a:t>adapting the environment</a:t>
            </a:r>
            <a:r>
              <a:rPr lang="en-GB" sz="2000" b="1" dirty="0"/>
              <a:t>, </a:t>
            </a:r>
            <a:r>
              <a:rPr lang="en-GB" sz="2000" b="1" dirty="0">
                <a:solidFill>
                  <a:srgbClr val="FF0000"/>
                </a:solidFill>
              </a:rPr>
              <a:t>staff training </a:t>
            </a:r>
            <a:r>
              <a:rPr lang="en-GB" sz="2000" b="1" dirty="0"/>
              <a:t>and a </a:t>
            </a:r>
            <a:r>
              <a:rPr lang="en-GB" sz="2000" b="1" dirty="0">
                <a:solidFill>
                  <a:srgbClr val="FF0000"/>
                </a:solidFill>
              </a:rPr>
              <a:t>calm tone </a:t>
            </a:r>
            <a:r>
              <a:rPr lang="en-GB" sz="2000" b="1" dirty="0"/>
              <a:t>of voice.</a:t>
            </a:r>
          </a:p>
        </p:txBody>
      </p:sp>
      <p:sp>
        <p:nvSpPr>
          <p:cNvPr id="18" name="TextBox 17">
            <a:extLst>
              <a:ext uri="{FF2B5EF4-FFF2-40B4-BE49-F238E27FC236}">
                <a16:creationId xmlns:a16="http://schemas.microsoft.com/office/drawing/2014/main" id="{4301733F-53DD-40F1-9C7C-671ECB77EFFD}"/>
              </a:ext>
            </a:extLst>
          </p:cNvPr>
          <p:cNvSpPr txBox="1"/>
          <p:nvPr/>
        </p:nvSpPr>
        <p:spPr>
          <a:xfrm>
            <a:off x="5897512" y="1850168"/>
            <a:ext cx="6096000" cy="369332"/>
          </a:xfrm>
          <a:prstGeom prst="rect">
            <a:avLst/>
          </a:prstGeom>
          <a:noFill/>
        </p:spPr>
        <p:txBody>
          <a:bodyPr wrap="square">
            <a:spAutoFit/>
          </a:bodyPr>
          <a:lstStyle/>
          <a:p>
            <a:r>
              <a:rPr lang="en-GB" dirty="0">
                <a:hlinkClick r:id="rId3"/>
              </a:rPr>
              <a:t>https://www.youtube.com/watch?v=ecmCHXZkTGI</a:t>
            </a:r>
            <a:r>
              <a:rPr lang="en-GB" dirty="0"/>
              <a:t> </a:t>
            </a:r>
          </a:p>
        </p:txBody>
      </p:sp>
      <p:sp>
        <p:nvSpPr>
          <p:cNvPr id="10" name="TextBox 9">
            <a:extLst>
              <a:ext uri="{FF2B5EF4-FFF2-40B4-BE49-F238E27FC236}">
                <a16:creationId xmlns:a16="http://schemas.microsoft.com/office/drawing/2014/main" id="{3C615A91-B37F-4CFE-AA17-B1AE4E6ADC40}"/>
              </a:ext>
            </a:extLst>
          </p:cNvPr>
          <p:cNvSpPr txBox="1"/>
          <p:nvPr/>
        </p:nvSpPr>
        <p:spPr>
          <a:xfrm>
            <a:off x="5850273" y="617506"/>
            <a:ext cx="6094602" cy="1200329"/>
          </a:xfrm>
          <a:prstGeom prst="rect">
            <a:avLst/>
          </a:prstGeom>
          <a:noFill/>
        </p:spPr>
        <p:txBody>
          <a:bodyPr wrap="square">
            <a:spAutoFit/>
          </a:bodyPr>
          <a:lstStyle/>
          <a:p>
            <a:pPr marL="0" indent="0">
              <a:buNone/>
            </a:pPr>
            <a:r>
              <a:rPr lang="en-GB" sz="2400" dirty="0"/>
              <a:t>Watch the clip on a day in the life of a deaf person – note down all the problems you saw that could cause difficulties communicating</a:t>
            </a:r>
          </a:p>
        </p:txBody>
      </p:sp>
    </p:spTree>
    <p:extLst>
      <p:ext uri="{BB962C8B-B14F-4D97-AF65-F5344CB8AC3E}">
        <p14:creationId xmlns:p14="http://schemas.microsoft.com/office/powerpoint/2010/main" val="687195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7E33FCD5-8C98-4340-B6C2-B0EF054B463D}"/>
              </a:ext>
            </a:extLst>
          </p:cNvPr>
          <p:cNvGraphicFramePr>
            <a:graphicFrameLocks noGrp="1"/>
          </p:cNvGraphicFramePr>
          <p:nvPr>
            <p:ph idx="1"/>
            <p:extLst>
              <p:ext uri="{D42A27DB-BD31-4B8C-83A1-F6EECF244321}">
                <p14:modId xmlns:p14="http://schemas.microsoft.com/office/powerpoint/2010/main" val="1469548989"/>
              </p:ext>
            </p:extLst>
          </p:nvPr>
        </p:nvGraphicFramePr>
        <p:xfrm>
          <a:off x="0" y="1"/>
          <a:ext cx="12192000" cy="6857999"/>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729204997"/>
                    </a:ext>
                  </a:extLst>
                </a:gridCol>
                <a:gridCol w="3048000">
                  <a:extLst>
                    <a:ext uri="{9D8B030D-6E8A-4147-A177-3AD203B41FA5}">
                      <a16:colId xmlns:a16="http://schemas.microsoft.com/office/drawing/2014/main" val="798989924"/>
                    </a:ext>
                  </a:extLst>
                </a:gridCol>
                <a:gridCol w="3048000">
                  <a:extLst>
                    <a:ext uri="{9D8B030D-6E8A-4147-A177-3AD203B41FA5}">
                      <a16:colId xmlns:a16="http://schemas.microsoft.com/office/drawing/2014/main" val="524584673"/>
                    </a:ext>
                  </a:extLst>
                </a:gridCol>
                <a:gridCol w="3048000">
                  <a:extLst>
                    <a:ext uri="{9D8B030D-6E8A-4147-A177-3AD203B41FA5}">
                      <a16:colId xmlns:a16="http://schemas.microsoft.com/office/drawing/2014/main" val="869176313"/>
                    </a:ext>
                  </a:extLst>
                </a:gridCol>
              </a:tblGrid>
              <a:tr h="409265">
                <a:tc>
                  <a:txBody>
                    <a:bodyPr/>
                    <a:lstStyle/>
                    <a:p>
                      <a:r>
                        <a:rPr lang="en-GB" dirty="0">
                          <a:solidFill>
                            <a:schemeClr val="tx1"/>
                          </a:solidFill>
                        </a:rPr>
                        <a:t>Communication barrier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dirty="0">
                          <a:solidFill>
                            <a:schemeClr val="tx1"/>
                          </a:solidFill>
                        </a:rPr>
                        <a:t>Ways of overcoming barriers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chemeClr val="tx1"/>
                          </a:solidFill>
                        </a:rPr>
                        <a:t>Communication barrier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dirty="0">
                          <a:solidFill>
                            <a:schemeClr val="tx1"/>
                          </a:solidFill>
                        </a:rPr>
                        <a:t>Ways of overcoming barriers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2060152985"/>
                  </a:ext>
                </a:extLst>
              </a:tr>
              <a:tr h="2149578">
                <a:tc>
                  <a:txBody>
                    <a:bodyPr/>
                    <a:lstStyle/>
                    <a:p>
                      <a:r>
                        <a:rPr lang="en-GB" dirty="0">
                          <a:solidFill>
                            <a:schemeClr val="tx1"/>
                          </a:solidFill>
                        </a:rPr>
                        <a:t>Language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r>
                        <a:rPr lang="en-GB" dirty="0">
                          <a:solidFill>
                            <a:schemeClr val="tx1"/>
                          </a:solidFill>
                        </a:rPr>
                        <a:t>Speech difficulties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1014770851"/>
                  </a:ext>
                </a:extLst>
              </a:tr>
              <a:tr h="2149578">
                <a:tc>
                  <a:txBody>
                    <a:bodyPr/>
                    <a:lstStyle/>
                    <a:p>
                      <a:r>
                        <a:rPr lang="en-GB" b="1" dirty="0">
                          <a:solidFill>
                            <a:schemeClr val="tx1"/>
                          </a:solidFill>
                        </a:rPr>
                        <a:t>Aggression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r>
                        <a:rPr lang="en-GB" b="1" dirty="0">
                          <a:solidFill>
                            <a:schemeClr val="tx1"/>
                          </a:solidFill>
                        </a:rPr>
                        <a:t>The indoor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3742053087"/>
                  </a:ext>
                </a:extLst>
              </a:tr>
              <a:tr h="2149578">
                <a:tc>
                  <a:txBody>
                    <a:bodyPr/>
                    <a:lstStyle/>
                    <a:p>
                      <a:r>
                        <a:rPr lang="en-GB" b="1" dirty="0">
                          <a:solidFill>
                            <a:schemeClr val="tx1"/>
                          </a:solidFill>
                        </a:rPr>
                        <a:t>Tiredness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tc>
                  <a:txBody>
                    <a:bodyPr/>
                    <a:lstStyle/>
                    <a:p>
                      <a:r>
                        <a:rPr lang="en-GB" b="1" dirty="0">
                          <a:solidFill>
                            <a:schemeClr val="tx1"/>
                          </a:solidFill>
                        </a:rPr>
                        <a:t>The outdoor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75000"/>
                      </a:schemeClr>
                    </a:solidFill>
                  </a:tcPr>
                </a:tc>
                <a:extLst>
                  <a:ext uri="{0D108BD9-81ED-4DB2-BD59-A6C34878D82A}">
                    <a16:rowId xmlns:a16="http://schemas.microsoft.com/office/drawing/2014/main" val="2406026634"/>
                  </a:ext>
                </a:extLst>
              </a:tr>
            </a:tbl>
          </a:graphicData>
        </a:graphic>
      </p:graphicFrame>
    </p:spTree>
    <p:extLst>
      <p:ext uri="{BB962C8B-B14F-4D97-AF65-F5344CB8AC3E}">
        <p14:creationId xmlns:p14="http://schemas.microsoft.com/office/powerpoint/2010/main" val="1622177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C77E5-06AC-4F87-BBDC-5DEF494B578F}"/>
              </a:ext>
            </a:extLst>
          </p:cNvPr>
          <p:cNvSpPr>
            <a:spLocks noGrp="1"/>
          </p:cNvSpPr>
          <p:nvPr>
            <p:ph type="title"/>
          </p:nvPr>
        </p:nvSpPr>
        <p:spPr>
          <a:xfrm>
            <a:off x="838200" y="88289"/>
            <a:ext cx="10515600" cy="591220"/>
          </a:xfrm>
        </p:spPr>
        <p:txBody>
          <a:bodyPr>
            <a:normAutofit fontScale="90000"/>
          </a:bodyPr>
          <a:lstStyle/>
          <a:p>
            <a:pPr algn="ctr"/>
            <a:r>
              <a:rPr lang="en-GB" b="1" dirty="0"/>
              <a:t>What’s the barrier?</a:t>
            </a:r>
          </a:p>
        </p:txBody>
      </p:sp>
      <p:graphicFrame>
        <p:nvGraphicFramePr>
          <p:cNvPr id="4" name="Table 4">
            <a:extLst>
              <a:ext uri="{FF2B5EF4-FFF2-40B4-BE49-F238E27FC236}">
                <a16:creationId xmlns:a16="http://schemas.microsoft.com/office/drawing/2014/main" id="{7E33FCD5-8C98-4340-B6C2-B0EF054B463D}"/>
              </a:ext>
            </a:extLst>
          </p:cNvPr>
          <p:cNvGraphicFramePr>
            <a:graphicFrameLocks noGrp="1"/>
          </p:cNvGraphicFramePr>
          <p:nvPr>
            <p:ph idx="1"/>
            <p:extLst>
              <p:ext uri="{D42A27DB-BD31-4B8C-83A1-F6EECF244321}">
                <p14:modId xmlns:p14="http://schemas.microsoft.com/office/powerpoint/2010/main" val="314027424"/>
              </p:ext>
            </p:extLst>
          </p:nvPr>
        </p:nvGraphicFramePr>
        <p:xfrm>
          <a:off x="0" y="679509"/>
          <a:ext cx="12192000" cy="6178490"/>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729204997"/>
                    </a:ext>
                  </a:extLst>
                </a:gridCol>
                <a:gridCol w="6096000">
                  <a:extLst>
                    <a:ext uri="{9D8B030D-6E8A-4147-A177-3AD203B41FA5}">
                      <a16:colId xmlns:a16="http://schemas.microsoft.com/office/drawing/2014/main" val="798989924"/>
                    </a:ext>
                  </a:extLst>
                </a:gridCol>
              </a:tblGrid>
              <a:tr h="1425604">
                <a:tc>
                  <a:txBody>
                    <a:bodyPr/>
                    <a:lstStyle/>
                    <a:p>
                      <a:pPr algn="ctr"/>
                      <a:r>
                        <a:rPr lang="en-GB" sz="2800" dirty="0">
                          <a:solidFill>
                            <a:schemeClr val="tx1"/>
                          </a:solidFill>
                        </a:rPr>
                        <a:t>An older woman who has dementia is verbally and physically aggressive towards her home carer.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sz="2800" dirty="0">
                          <a:solidFill>
                            <a:schemeClr val="tx1"/>
                          </a:solidFill>
                        </a:rPr>
                        <a:t>A creche worker who is unable to understand what a child that stammers is saying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14770851"/>
                  </a:ext>
                </a:extLst>
              </a:tr>
              <a:tr h="2756168">
                <a:tc>
                  <a:txBody>
                    <a:bodyPr/>
                    <a:lstStyle/>
                    <a:p>
                      <a:pPr algn="ctr"/>
                      <a:r>
                        <a:rPr lang="en-GB" sz="2800" b="1" dirty="0">
                          <a:solidFill>
                            <a:schemeClr val="tx1"/>
                          </a:solidFill>
                        </a:rPr>
                        <a:t>A young man who has a hearing impairment is supported by his advocate to complete his work experience in a garden centre, the outside are in the garden centre gets very busy on Saturdays.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GB" sz="2800" b="1" dirty="0">
                        <a:solidFill>
                          <a:schemeClr val="tx1"/>
                        </a:solidFill>
                      </a:endParaRPr>
                    </a:p>
                    <a:p>
                      <a:pPr algn="ctr"/>
                      <a:r>
                        <a:rPr lang="en-GB" sz="2800" b="1" dirty="0">
                          <a:solidFill>
                            <a:schemeClr val="tx1"/>
                          </a:solidFill>
                        </a:rPr>
                        <a:t>Differences in terms of country/regional accents between children and staff in a pre-school playgroup.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2053087"/>
                  </a:ext>
                </a:extLst>
              </a:tr>
              <a:tr h="1996718">
                <a:tc>
                  <a:txBody>
                    <a:bodyPr/>
                    <a:lstStyle/>
                    <a:p>
                      <a:pPr algn="ctr"/>
                      <a:r>
                        <a:rPr lang="en-GB" sz="2800" b="1" dirty="0">
                          <a:solidFill>
                            <a:schemeClr val="tx1"/>
                          </a:solidFill>
                        </a:rPr>
                        <a:t>A care assistant who has worked a night shift has been asked to attend a moving and handling training session the following morning.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sz="2800" b="1" dirty="0">
                          <a:solidFill>
                            <a:schemeClr val="tx1"/>
                          </a:solidFill>
                        </a:rPr>
                        <a:t>The team of support workers hold their monthly meeting mid-morning in the small office next to the main entrance of the building which gets very busy.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406026634"/>
                  </a:ext>
                </a:extLst>
              </a:tr>
            </a:tbl>
          </a:graphicData>
        </a:graphic>
      </p:graphicFrame>
    </p:spTree>
    <p:extLst>
      <p:ext uri="{BB962C8B-B14F-4D97-AF65-F5344CB8AC3E}">
        <p14:creationId xmlns:p14="http://schemas.microsoft.com/office/powerpoint/2010/main" val="34414380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C77E5-06AC-4F87-BBDC-5DEF494B578F}"/>
              </a:ext>
            </a:extLst>
          </p:cNvPr>
          <p:cNvSpPr>
            <a:spLocks noGrp="1"/>
          </p:cNvSpPr>
          <p:nvPr>
            <p:ph type="title"/>
          </p:nvPr>
        </p:nvSpPr>
        <p:spPr>
          <a:xfrm>
            <a:off x="838200" y="88289"/>
            <a:ext cx="10515600" cy="591220"/>
          </a:xfrm>
        </p:spPr>
        <p:txBody>
          <a:bodyPr>
            <a:normAutofit fontScale="90000"/>
          </a:bodyPr>
          <a:lstStyle/>
          <a:p>
            <a:pPr algn="ctr"/>
            <a:r>
              <a:rPr lang="en-GB" b="1" dirty="0"/>
              <a:t>Ways of overcoming barriers</a:t>
            </a:r>
          </a:p>
        </p:txBody>
      </p:sp>
      <p:graphicFrame>
        <p:nvGraphicFramePr>
          <p:cNvPr id="4" name="Table 4">
            <a:extLst>
              <a:ext uri="{FF2B5EF4-FFF2-40B4-BE49-F238E27FC236}">
                <a16:creationId xmlns:a16="http://schemas.microsoft.com/office/drawing/2014/main" id="{7E33FCD5-8C98-4340-B6C2-B0EF054B463D}"/>
              </a:ext>
            </a:extLst>
          </p:cNvPr>
          <p:cNvGraphicFramePr>
            <a:graphicFrameLocks noGrp="1"/>
          </p:cNvGraphicFramePr>
          <p:nvPr>
            <p:ph idx="1"/>
            <p:extLst>
              <p:ext uri="{D42A27DB-BD31-4B8C-83A1-F6EECF244321}">
                <p14:modId xmlns:p14="http://schemas.microsoft.com/office/powerpoint/2010/main" val="1977643792"/>
              </p:ext>
            </p:extLst>
          </p:nvPr>
        </p:nvGraphicFramePr>
        <p:xfrm>
          <a:off x="0" y="679509"/>
          <a:ext cx="12192000" cy="6038481"/>
        </p:xfrm>
        <a:graphic>
          <a:graphicData uri="http://schemas.openxmlformats.org/drawingml/2006/table">
            <a:tbl>
              <a:tblPr firstRow="1" bandRow="1">
                <a:tableStyleId>{5C22544A-7EE6-4342-B048-85BDC9FD1C3A}</a:tableStyleId>
              </a:tblPr>
              <a:tblGrid>
                <a:gridCol w="6096000">
                  <a:extLst>
                    <a:ext uri="{9D8B030D-6E8A-4147-A177-3AD203B41FA5}">
                      <a16:colId xmlns:a16="http://schemas.microsoft.com/office/drawing/2014/main" val="2729204997"/>
                    </a:ext>
                  </a:extLst>
                </a:gridCol>
                <a:gridCol w="6096000">
                  <a:extLst>
                    <a:ext uri="{9D8B030D-6E8A-4147-A177-3AD203B41FA5}">
                      <a16:colId xmlns:a16="http://schemas.microsoft.com/office/drawing/2014/main" val="798989924"/>
                    </a:ext>
                  </a:extLst>
                </a:gridCol>
              </a:tblGrid>
              <a:tr h="1599610">
                <a:tc>
                  <a:txBody>
                    <a:bodyPr/>
                    <a:lstStyle/>
                    <a:p>
                      <a:pPr algn="ctr"/>
                      <a:endParaRPr lang="en-GB" sz="1800" b="1" dirty="0">
                        <a:solidFill>
                          <a:schemeClr val="tx1"/>
                        </a:solidFill>
                      </a:endParaRPr>
                    </a:p>
                    <a:p>
                      <a:pPr algn="ctr"/>
                      <a:r>
                        <a:rPr lang="en-GB" sz="1800" b="1" dirty="0">
                          <a:solidFill>
                            <a:schemeClr val="tx1"/>
                          </a:solidFill>
                        </a:rPr>
                        <a:t>Change the timing of the training for staff.</a:t>
                      </a:r>
                    </a:p>
                    <a:p>
                      <a:pPr algn="ctr"/>
                      <a:r>
                        <a:rPr lang="en-GB" sz="1800" b="1" dirty="0">
                          <a:solidFill>
                            <a:schemeClr val="tx1"/>
                          </a:solidFill>
                        </a:rPr>
                        <a:t>Provide additional staffing so the carer can attend.</a:t>
                      </a:r>
                    </a:p>
                    <a:p>
                      <a:pPr algn="ctr"/>
                      <a:r>
                        <a:rPr lang="en-GB" sz="1800" b="1" dirty="0">
                          <a:solidFill>
                            <a:schemeClr val="tx1"/>
                          </a:solidFill>
                        </a:rPr>
                        <a:t>Change how the training is done – use online training, video clips or distance learning.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sz="1800" dirty="0">
                        <a:solidFill>
                          <a:schemeClr val="tx1"/>
                        </a:solidFill>
                      </a:endParaRPr>
                    </a:p>
                    <a:p>
                      <a:pPr algn="ctr"/>
                      <a:r>
                        <a:rPr lang="en-GB" sz="1800" dirty="0">
                          <a:solidFill>
                            <a:schemeClr val="tx1"/>
                          </a:solidFill>
                        </a:rPr>
                        <a:t>Face the individual directly, so the individual can see you.</a:t>
                      </a:r>
                    </a:p>
                    <a:p>
                      <a:pPr algn="ctr"/>
                      <a:r>
                        <a:rPr lang="en-GB" sz="1800" dirty="0">
                          <a:solidFill>
                            <a:schemeClr val="tx1"/>
                          </a:solidFill>
                        </a:rPr>
                        <a:t>Speak clearly and do not shout, so they can understand. </a:t>
                      </a:r>
                    </a:p>
                    <a:p>
                      <a:pPr algn="ctr"/>
                      <a:r>
                        <a:rPr lang="en-GB" sz="1800" dirty="0">
                          <a:solidFill>
                            <a:schemeClr val="tx1"/>
                          </a:solidFill>
                        </a:rPr>
                        <a:t>Provide key points in writing, so the individual can refer to this when needed.</a:t>
                      </a:r>
                    </a:p>
                    <a:p>
                      <a:pPr algn="ctr"/>
                      <a:endParaRPr lang="en-GB"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14770851"/>
                  </a:ext>
                </a:extLst>
              </a:tr>
              <a:tr h="1861516">
                <a:tc>
                  <a:txBody>
                    <a:bodyPr/>
                    <a:lstStyle/>
                    <a:p>
                      <a:pPr algn="ctr"/>
                      <a:r>
                        <a:rPr lang="en-GB" sz="1800" dirty="0">
                          <a:solidFill>
                            <a:schemeClr val="tx1"/>
                          </a:solidFill>
                        </a:rPr>
                        <a:t>Use photographs and pictures along with spoken and written words.</a:t>
                      </a:r>
                    </a:p>
                    <a:p>
                      <a:pPr algn="ctr"/>
                      <a:r>
                        <a:rPr lang="en-GB" sz="1800" dirty="0">
                          <a:solidFill>
                            <a:schemeClr val="tx1"/>
                          </a:solidFill>
                        </a:rPr>
                        <a:t>Different language activities for children.</a:t>
                      </a:r>
                    </a:p>
                    <a:p>
                      <a:pPr algn="ctr"/>
                      <a:r>
                        <a:rPr lang="en-GB" sz="1800" dirty="0">
                          <a:solidFill>
                            <a:schemeClr val="tx1"/>
                          </a:solidFill>
                        </a:rPr>
                        <a:t>Training days for staff and children to explore different languages.</a:t>
                      </a:r>
                    </a:p>
                    <a:p>
                      <a:pPr algn="ctr"/>
                      <a:r>
                        <a:rPr lang="en-GB" sz="1800" dirty="0">
                          <a:solidFill>
                            <a:schemeClr val="tx1"/>
                          </a:solidFill>
                        </a:rPr>
                        <a:t>Ask others to interpret what the children/staff are saying.</a:t>
                      </a:r>
                    </a:p>
                    <a:p>
                      <a:pPr algn="ctr"/>
                      <a:endParaRPr lang="en-GB"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800" b="1" dirty="0">
                          <a:solidFill>
                            <a:schemeClr val="tx1"/>
                          </a:solidFill>
                        </a:rPr>
                        <a:t>Adapt the environment – hold the meeting in a larger room so people are relaxed and comfortable.</a:t>
                      </a:r>
                    </a:p>
                    <a:p>
                      <a:pPr algn="ctr"/>
                      <a:r>
                        <a:rPr lang="en-GB" sz="1800" b="1" dirty="0">
                          <a:solidFill>
                            <a:schemeClr val="tx1"/>
                          </a:solidFill>
                        </a:rPr>
                        <a:t>Hold the meeting in a quieter area so they are less likely to be interrupted.</a:t>
                      </a:r>
                    </a:p>
                    <a:p>
                      <a:pPr algn="ctr"/>
                      <a:r>
                        <a:rPr lang="en-GB" sz="1800" b="1" dirty="0">
                          <a:solidFill>
                            <a:schemeClr val="tx1"/>
                          </a:solidFill>
                        </a:rPr>
                        <a:t>Change the time of the meeting so the meeting can take place at a less busy time and the team will be more relaxed – adapt the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2053087"/>
                  </a:ext>
                </a:extLst>
              </a:tr>
              <a:tr h="2289441">
                <a:tc>
                  <a:txBody>
                    <a:bodyPr/>
                    <a:lstStyle/>
                    <a:p>
                      <a:pPr algn="ctr"/>
                      <a:endParaRPr lang="en-GB" sz="1800" dirty="0">
                        <a:solidFill>
                          <a:schemeClr val="tx1"/>
                        </a:solidFill>
                      </a:endParaRPr>
                    </a:p>
                    <a:p>
                      <a:pPr algn="ctr"/>
                      <a:r>
                        <a:rPr lang="en-GB" sz="1800" dirty="0">
                          <a:solidFill>
                            <a:schemeClr val="tx1"/>
                          </a:solidFill>
                        </a:rPr>
                        <a:t>Provide time for the communication with the child, so the child feels comfortable.</a:t>
                      </a:r>
                    </a:p>
                    <a:p>
                      <a:pPr algn="ctr"/>
                      <a:r>
                        <a:rPr lang="en-GB" sz="1800" dirty="0">
                          <a:solidFill>
                            <a:schemeClr val="tx1"/>
                          </a:solidFill>
                        </a:rPr>
                        <a:t>Adapt the environment, create a calm and relaxed environment so the child can feel relaxed.</a:t>
                      </a:r>
                    </a:p>
                    <a:p>
                      <a:pPr algn="ctr"/>
                      <a:r>
                        <a:rPr lang="en-GB" sz="1800" dirty="0">
                          <a:solidFill>
                            <a:schemeClr val="tx1"/>
                          </a:solidFill>
                        </a:rPr>
                        <a:t>Slow down speech and reduce the number of questions asked, so the child has time to respond.</a:t>
                      </a:r>
                    </a:p>
                    <a:p>
                      <a:pPr algn="ctr"/>
                      <a:endParaRPr lang="en-GB" sz="18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endParaRPr lang="en-GB" sz="1800" dirty="0">
                        <a:solidFill>
                          <a:schemeClr val="tx1"/>
                        </a:solidFill>
                      </a:endParaRPr>
                    </a:p>
                    <a:p>
                      <a:pPr algn="ctr"/>
                      <a:r>
                        <a:rPr lang="en-GB" sz="1800" dirty="0">
                          <a:solidFill>
                            <a:schemeClr val="tx1"/>
                          </a:solidFill>
                        </a:rPr>
                        <a:t>Respond calmly, use a calm tone, do not use an angry voice.</a:t>
                      </a:r>
                    </a:p>
                    <a:p>
                      <a:pPr algn="ctr"/>
                      <a:r>
                        <a:rPr lang="en-GB" sz="1800" dirty="0">
                          <a:solidFill>
                            <a:schemeClr val="tx1"/>
                          </a:solidFill>
                        </a:rPr>
                        <a:t>Give the individual plenty of space, do not crowd around the individual.</a:t>
                      </a:r>
                    </a:p>
                    <a:p>
                      <a:pPr algn="ctr"/>
                      <a:r>
                        <a:rPr lang="en-GB" sz="1800" dirty="0">
                          <a:solidFill>
                            <a:schemeClr val="tx1"/>
                          </a:solidFill>
                        </a:rPr>
                        <a:t>Distract the individual, talk about something they like instead.</a:t>
                      </a:r>
                    </a:p>
                    <a:p>
                      <a:pPr algn="ctr"/>
                      <a:endParaRPr lang="en-GB" sz="1800" dirty="0">
                        <a:solidFill>
                          <a:schemeClr val="tx1"/>
                        </a:solidFill>
                      </a:endParaRPr>
                    </a:p>
                    <a:p>
                      <a:pPr algn="ctr"/>
                      <a:endParaRPr lang="en-GB" sz="18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406026634"/>
                  </a:ext>
                </a:extLst>
              </a:tr>
            </a:tbl>
          </a:graphicData>
        </a:graphic>
      </p:graphicFrame>
    </p:spTree>
    <p:extLst>
      <p:ext uri="{BB962C8B-B14F-4D97-AF65-F5344CB8AC3E}">
        <p14:creationId xmlns:p14="http://schemas.microsoft.com/office/powerpoint/2010/main" val="42069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C77E5-06AC-4F87-BBDC-5DEF494B578F}"/>
              </a:ext>
            </a:extLst>
          </p:cNvPr>
          <p:cNvSpPr>
            <a:spLocks noGrp="1"/>
          </p:cNvSpPr>
          <p:nvPr>
            <p:ph type="title"/>
          </p:nvPr>
        </p:nvSpPr>
        <p:spPr>
          <a:xfrm>
            <a:off x="838200" y="113456"/>
            <a:ext cx="10515600" cy="591220"/>
          </a:xfrm>
        </p:spPr>
        <p:txBody>
          <a:bodyPr>
            <a:normAutofit fontScale="90000"/>
          </a:bodyPr>
          <a:lstStyle/>
          <a:p>
            <a:pPr algn="ctr"/>
            <a:r>
              <a:rPr lang="en-GB" b="1" dirty="0"/>
              <a:t>Barriers and ways of overcoming them</a:t>
            </a:r>
          </a:p>
        </p:txBody>
      </p:sp>
      <p:graphicFrame>
        <p:nvGraphicFramePr>
          <p:cNvPr id="4" name="Table 4">
            <a:extLst>
              <a:ext uri="{FF2B5EF4-FFF2-40B4-BE49-F238E27FC236}">
                <a16:creationId xmlns:a16="http://schemas.microsoft.com/office/drawing/2014/main" id="{7E33FCD5-8C98-4340-B6C2-B0EF054B463D}"/>
              </a:ext>
            </a:extLst>
          </p:cNvPr>
          <p:cNvGraphicFramePr>
            <a:graphicFrameLocks noGrp="1"/>
          </p:cNvGraphicFramePr>
          <p:nvPr>
            <p:ph idx="1"/>
            <p:extLst>
              <p:ext uri="{D42A27DB-BD31-4B8C-83A1-F6EECF244321}">
                <p14:modId xmlns:p14="http://schemas.microsoft.com/office/powerpoint/2010/main" val="3732989328"/>
              </p:ext>
            </p:extLst>
          </p:nvPr>
        </p:nvGraphicFramePr>
        <p:xfrm>
          <a:off x="97872" y="704676"/>
          <a:ext cx="11996256" cy="6096000"/>
        </p:xfrm>
        <a:graphic>
          <a:graphicData uri="http://schemas.openxmlformats.org/drawingml/2006/table">
            <a:tbl>
              <a:tblPr firstRow="1" bandRow="1">
                <a:tableStyleId>{5C22544A-7EE6-4342-B048-85BDC9FD1C3A}</a:tableStyleId>
              </a:tblPr>
              <a:tblGrid>
                <a:gridCol w="2999064">
                  <a:extLst>
                    <a:ext uri="{9D8B030D-6E8A-4147-A177-3AD203B41FA5}">
                      <a16:colId xmlns:a16="http://schemas.microsoft.com/office/drawing/2014/main" val="2729204997"/>
                    </a:ext>
                  </a:extLst>
                </a:gridCol>
                <a:gridCol w="2999064">
                  <a:extLst>
                    <a:ext uri="{9D8B030D-6E8A-4147-A177-3AD203B41FA5}">
                      <a16:colId xmlns:a16="http://schemas.microsoft.com/office/drawing/2014/main" val="798989924"/>
                    </a:ext>
                  </a:extLst>
                </a:gridCol>
                <a:gridCol w="2999064">
                  <a:extLst>
                    <a:ext uri="{9D8B030D-6E8A-4147-A177-3AD203B41FA5}">
                      <a16:colId xmlns:a16="http://schemas.microsoft.com/office/drawing/2014/main" val="524584673"/>
                    </a:ext>
                  </a:extLst>
                </a:gridCol>
                <a:gridCol w="2999064">
                  <a:extLst>
                    <a:ext uri="{9D8B030D-6E8A-4147-A177-3AD203B41FA5}">
                      <a16:colId xmlns:a16="http://schemas.microsoft.com/office/drawing/2014/main" val="869176313"/>
                    </a:ext>
                  </a:extLst>
                </a:gridCol>
              </a:tblGrid>
              <a:tr h="1921079">
                <a:tc>
                  <a:txBody>
                    <a:bodyPr/>
                    <a:lstStyle/>
                    <a:p>
                      <a:r>
                        <a:rPr lang="en-GB" dirty="0">
                          <a:solidFill>
                            <a:schemeClr val="tx1"/>
                          </a:solidFill>
                        </a:rPr>
                        <a:t>Language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solidFill>
                            <a:srgbClr val="FF0000"/>
                          </a:solidFill>
                        </a:rPr>
                        <a:t>Differences in terms of country/regional accents between children and staff in a pre-school playgroup.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sz="1400" dirty="0">
                          <a:solidFill>
                            <a:schemeClr val="tx1"/>
                          </a:solidFill>
                        </a:rPr>
                        <a:t>Use photographs and pictures along with spoken and written words.</a:t>
                      </a:r>
                    </a:p>
                    <a:p>
                      <a:pPr algn="ctr"/>
                      <a:r>
                        <a:rPr lang="en-GB" sz="1400" dirty="0">
                          <a:solidFill>
                            <a:schemeClr val="tx1"/>
                          </a:solidFill>
                        </a:rPr>
                        <a:t>Different language activities for children.</a:t>
                      </a:r>
                    </a:p>
                    <a:p>
                      <a:pPr algn="ctr"/>
                      <a:r>
                        <a:rPr lang="en-GB" sz="1400" dirty="0">
                          <a:solidFill>
                            <a:schemeClr val="tx1"/>
                          </a:solidFill>
                        </a:rPr>
                        <a:t>Training days for staff and children to explore different languages.</a:t>
                      </a:r>
                    </a:p>
                    <a:p>
                      <a:pPr algn="ctr"/>
                      <a:r>
                        <a:rPr lang="en-GB" sz="1400" dirty="0">
                          <a:solidFill>
                            <a:schemeClr val="tx1"/>
                          </a:solidFill>
                        </a:rPr>
                        <a:t>Ask others to interpret what the children/staff are saying.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dirty="0">
                          <a:solidFill>
                            <a:schemeClr val="tx1"/>
                          </a:solidFill>
                        </a:rPr>
                        <a:t>Speech difficulties</a:t>
                      </a:r>
                    </a:p>
                    <a:p>
                      <a:endParaRPr lang="en-GB"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i="1" dirty="0">
                          <a:solidFill>
                            <a:srgbClr val="FF0000"/>
                          </a:solidFill>
                        </a:rPr>
                        <a:t>A creche worker who is unable to understand what a child that stammers is saying</a:t>
                      </a: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sz="1400" dirty="0">
                          <a:solidFill>
                            <a:schemeClr val="tx1"/>
                          </a:solidFill>
                        </a:rPr>
                        <a:t>Provide time for the communication with the child, so the child feels comfortable.</a:t>
                      </a:r>
                    </a:p>
                    <a:p>
                      <a:pPr algn="ctr"/>
                      <a:r>
                        <a:rPr lang="en-GB" sz="1400" dirty="0">
                          <a:solidFill>
                            <a:schemeClr val="tx1"/>
                          </a:solidFill>
                        </a:rPr>
                        <a:t>Adapt the environment, create a calm and relaxed environment so the child can feel relaxed.</a:t>
                      </a:r>
                    </a:p>
                    <a:p>
                      <a:pPr algn="ctr"/>
                      <a:r>
                        <a:rPr lang="en-GB" sz="1400" dirty="0">
                          <a:solidFill>
                            <a:schemeClr val="tx1"/>
                          </a:solidFill>
                        </a:rPr>
                        <a:t>Slow down speech and reduce the number of questions asked, so the child has time to respond.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14770851"/>
                  </a:ext>
                </a:extLst>
              </a:tr>
              <a:tr h="1921079">
                <a:tc>
                  <a:txBody>
                    <a:bodyPr/>
                    <a:lstStyle/>
                    <a:p>
                      <a:r>
                        <a:rPr lang="en-GB" b="1" dirty="0">
                          <a:solidFill>
                            <a:schemeClr val="tx1"/>
                          </a:solidFill>
                        </a:rPr>
                        <a:t>Aggression</a:t>
                      </a:r>
                    </a:p>
                    <a:p>
                      <a:endParaRPr lang="en-GB"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solidFill>
                            <a:srgbClr val="FF0000"/>
                          </a:solidFill>
                        </a:rPr>
                        <a:t>An older woman who has dementia is verbally and physically aggressive towards her home carer.</a:t>
                      </a:r>
                    </a:p>
                    <a:p>
                      <a:endParaRPr lang="en-GB"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600" dirty="0">
                          <a:solidFill>
                            <a:schemeClr val="tx1"/>
                          </a:solidFill>
                        </a:rPr>
                        <a:t>Respond calmly, use a calm tone, do not use an angry voice.</a:t>
                      </a:r>
                    </a:p>
                    <a:p>
                      <a:pPr algn="ctr"/>
                      <a:r>
                        <a:rPr lang="en-GB" sz="1600" dirty="0">
                          <a:solidFill>
                            <a:schemeClr val="tx1"/>
                          </a:solidFill>
                        </a:rPr>
                        <a:t>Give the individual plenty of space, do not crowd around the individual.</a:t>
                      </a:r>
                    </a:p>
                    <a:p>
                      <a:pPr algn="ctr"/>
                      <a:r>
                        <a:rPr lang="en-GB" sz="1600" dirty="0">
                          <a:solidFill>
                            <a:schemeClr val="tx1"/>
                          </a:solidFill>
                        </a:rPr>
                        <a:t>Distract the individual, talk about something they like instead.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b="1" dirty="0">
                          <a:solidFill>
                            <a:schemeClr val="tx1"/>
                          </a:solidFill>
                        </a:rPr>
                        <a:t>The indoor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solidFill>
                            <a:srgbClr val="FF0000"/>
                          </a:solidFill>
                        </a:rPr>
                        <a:t>The team of support workers hold their monthly meeting mid-morning in the small office next to the main entrance of the building which gets very busy.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400" b="1" dirty="0">
                          <a:solidFill>
                            <a:schemeClr val="tx1"/>
                          </a:solidFill>
                        </a:rPr>
                        <a:t>Adapt the environment – hold the meeting in a larger room so people are relaxed and comfortable.</a:t>
                      </a:r>
                    </a:p>
                    <a:p>
                      <a:pPr algn="ctr"/>
                      <a:r>
                        <a:rPr lang="en-GB" sz="1400" b="1" dirty="0">
                          <a:solidFill>
                            <a:schemeClr val="tx1"/>
                          </a:solidFill>
                        </a:rPr>
                        <a:t>Hold the meeting in a quieter area so they are less likely to be interrupted.</a:t>
                      </a:r>
                    </a:p>
                    <a:p>
                      <a:pPr algn="ctr"/>
                      <a:r>
                        <a:rPr lang="en-GB" sz="1400" b="1" dirty="0">
                          <a:solidFill>
                            <a:schemeClr val="tx1"/>
                          </a:solidFill>
                        </a:rPr>
                        <a:t>Change the time of the meeting so the meeting can take place at a less busy time and the team will be more relaxed – adapt the environment.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2053087"/>
                  </a:ext>
                </a:extLst>
              </a:tr>
              <a:tr h="1921079">
                <a:tc>
                  <a:txBody>
                    <a:bodyPr/>
                    <a:lstStyle/>
                    <a:p>
                      <a:r>
                        <a:rPr lang="en-GB" b="1" dirty="0">
                          <a:solidFill>
                            <a:schemeClr val="tx1"/>
                          </a:solidFill>
                        </a:rPr>
                        <a:t>Tiredness</a:t>
                      </a:r>
                    </a:p>
                    <a:p>
                      <a:endParaRPr lang="en-GB"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1" dirty="0">
                          <a:solidFill>
                            <a:srgbClr val="FF0000"/>
                          </a:solidFill>
                        </a:rPr>
                        <a:t>A care assistant who has worked a night shift has been asked to attend a moving and handling training session the following morning.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sz="1600" b="1" dirty="0">
                          <a:solidFill>
                            <a:schemeClr val="tx1"/>
                          </a:solidFill>
                        </a:rPr>
                        <a:t>Change the timing of the training for staff.</a:t>
                      </a:r>
                    </a:p>
                    <a:p>
                      <a:pPr algn="ctr"/>
                      <a:r>
                        <a:rPr lang="en-GB" sz="1600" b="1" dirty="0">
                          <a:solidFill>
                            <a:schemeClr val="tx1"/>
                          </a:solidFill>
                        </a:rPr>
                        <a:t>Provide additional staffing so the carer can attend.</a:t>
                      </a:r>
                    </a:p>
                    <a:p>
                      <a:pPr algn="ctr"/>
                      <a:r>
                        <a:rPr lang="en-GB" sz="1600" b="1" dirty="0">
                          <a:solidFill>
                            <a:schemeClr val="tx1"/>
                          </a:solidFill>
                        </a:rPr>
                        <a:t>Change how the training is done – use online training, video clips or distance learning.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b="1" dirty="0">
                          <a:solidFill>
                            <a:schemeClr val="tx1"/>
                          </a:solidFill>
                        </a:rPr>
                        <a:t>The outdoor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i="1" dirty="0">
                          <a:solidFill>
                            <a:srgbClr val="FF0000"/>
                          </a:solidFill>
                        </a:rPr>
                        <a:t>A young man who has a hearing impairment is supported by his advocate to complete his work experience in a garden centre, the outside are in the garden centre gets very busy on Saturdays.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GB" sz="1600" dirty="0">
                          <a:solidFill>
                            <a:schemeClr val="tx1"/>
                          </a:solidFill>
                        </a:rPr>
                        <a:t>Face the individual directly, so the individual can see you.</a:t>
                      </a:r>
                    </a:p>
                    <a:p>
                      <a:pPr algn="ctr"/>
                      <a:r>
                        <a:rPr lang="en-GB" sz="1600" dirty="0">
                          <a:solidFill>
                            <a:schemeClr val="tx1"/>
                          </a:solidFill>
                        </a:rPr>
                        <a:t>Speak clearly and do not shout, so they can understand. </a:t>
                      </a:r>
                    </a:p>
                    <a:p>
                      <a:pPr algn="ctr"/>
                      <a:r>
                        <a:rPr lang="en-GB" sz="1600" dirty="0">
                          <a:solidFill>
                            <a:schemeClr val="tx1"/>
                          </a:solidFill>
                        </a:rPr>
                        <a:t>Provide key points in writing, so the individual can refer to this when needed.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406026634"/>
                  </a:ext>
                </a:extLst>
              </a:tr>
            </a:tbl>
          </a:graphicData>
        </a:graphic>
      </p:graphicFrame>
    </p:spTree>
    <p:extLst>
      <p:ext uri="{BB962C8B-B14F-4D97-AF65-F5344CB8AC3E}">
        <p14:creationId xmlns:p14="http://schemas.microsoft.com/office/powerpoint/2010/main" val="10550359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43491-09D8-4BDF-88A0-6C0E1C0E7CFA}"/>
              </a:ext>
            </a:extLst>
          </p:cNvPr>
          <p:cNvSpPr>
            <a:spLocks noGrp="1"/>
          </p:cNvSpPr>
          <p:nvPr>
            <p:ph type="title"/>
          </p:nvPr>
        </p:nvSpPr>
        <p:spPr>
          <a:xfrm>
            <a:off x="4684901" y="1138063"/>
            <a:ext cx="2978791" cy="532497"/>
          </a:xfrm>
          <a:ln>
            <a:solidFill>
              <a:schemeClr val="accent1"/>
            </a:solidFill>
          </a:ln>
        </p:spPr>
        <p:txBody>
          <a:bodyPr>
            <a:normAutofit fontScale="90000"/>
          </a:bodyPr>
          <a:lstStyle/>
          <a:p>
            <a:pPr algn="ctr"/>
            <a:r>
              <a:rPr lang="en-GB" dirty="0"/>
              <a:t>Case studies</a:t>
            </a:r>
          </a:p>
        </p:txBody>
      </p:sp>
      <p:sp>
        <p:nvSpPr>
          <p:cNvPr id="3" name="Thought Bubble: Cloud 2">
            <a:extLst>
              <a:ext uri="{FF2B5EF4-FFF2-40B4-BE49-F238E27FC236}">
                <a16:creationId xmlns:a16="http://schemas.microsoft.com/office/drawing/2014/main" id="{A55B6070-ADA4-4D6A-B07C-EF9B5FD000B7}"/>
              </a:ext>
            </a:extLst>
          </p:cNvPr>
          <p:cNvSpPr/>
          <p:nvPr/>
        </p:nvSpPr>
        <p:spPr>
          <a:xfrm>
            <a:off x="7977930" y="3756171"/>
            <a:ext cx="4043493" cy="2984384"/>
          </a:xfrm>
          <a:prstGeom prst="cloudCallout">
            <a:avLst>
              <a:gd name="adj1" fmla="val -107363"/>
              <a:gd name="adj2" fmla="val -8790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b="1" dirty="0">
              <a:solidFill>
                <a:schemeClr val="tx1"/>
              </a:solidFill>
            </a:endParaRPr>
          </a:p>
          <a:p>
            <a:pPr algn="ctr"/>
            <a:r>
              <a:rPr lang="en-GB" sz="2000" b="1" dirty="0">
                <a:solidFill>
                  <a:schemeClr val="tx1"/>
                </a:solidFill>
              </a:rPr>
              <a:t>What aspects of the environment could act as barriers to positive communications taking place?</a:t>
            </a:r>
          </a:p>
          <a:p>
            <a:pPr algn="ctr"/>
            <a:endParaRPr lang="en-GB" sz="2000" b="1" dirty="0">
              <a:solidFill>
                <a:schemeClr val="tx1"/>
              </a:solidFill>
            </a:endParaRPr>
          </a:p>
          <a:p>
            <a:pPr algn="ctr"/>
            <a:r>
              <a:rPr lang="en-GB" sz="2000" b="1" dirty="0">
                <a:solidFill>
                  <a:schemeClr val="tx1"/>
                </a:solidFill>
              </a:rPr>
              <a:t>Why?</a:t>
            </a:r>
          </a:p>
        </p:txBody>
      </p:sp>
      <p:sp>
        <p:nvSpPr>
          <p:cNvPr id="4" name="Speech Bubble: Oval 3">
            <a:extLst>
              <a:ext uri="{FF2B5EF4-FFF2-40B4-BE49-F238E27FC236}">
                <a16:creationId xmlns:a16="http://schemas.microsoft.com/office/drawing/2014/main" id="{0EC2FFC4-5618-49DE-9C72-E2EEAB8EA947}"/>
              </a:ext>
            </a:extLst>
          </p:cNvPr>
          <p:cNvSpPr/>
          <p:nvPr/>
        </p:nvSpPr>
        <p:spPr>
          <a:xfrm>
            <a:off x="7810150" y="285226"/>
            <a:ext cx="4211274" cy="3464653"/>
          </a:xfrm>
          <a:prstGeom prst="wedgeEllipseCallout">
            <a:avLst>
              <a:gd name="adj1" fmla="val -76610"/>
              <a:gd name="adj2" fmla="val 3223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t>Ron arrives by himself at A&amp;E at his local hospital. He is experiencing severe and persistent chest pains. It is very busy and noisy; the waiting room is full and there is a long queue of people waiting to register.</a:t>
            </a:r>
          </a:p>
        </p:txBody>
      </p:sp>
      <p:sp>
        <p:nvSpPr>
          <p:cNvPr id="5" name="Speech Bubble: Oval 4">
            <a:extLst>
              <a:ext uri="{FF2B5EF4-FFF2-40B4-BE49-F238E27FC236}">
                <a16:creationId xmlns:a16="http://schemas.microsoft.com/office/drawing/2014/main" id="{33FE111C-470D-487D-8AA3-08FBE461AE47}"/>
              </a:ext>
            </a:extLst>
          </p:cNvPr>
          <p:cNvSpPr/>
          <p:nvPr/>
        </p:nvSpPr>
        <p:spPr>
          <a:xfrm>
            <a:off x="83890" y="123738"/>
            <a:ext cx="4297961" cy="3464654"/>
          </a:xfrm>
          <a:prstGeom prst="wedgeEllipseCallout">
            <a:avLst>
              <a:gd name="adj1" fmla="val 79522"/>
              <a:gd name="adj2" fmla="val 2183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t>The local parents and toddler group plan to use the small outdoor space located at the back of he village hall for toddlers to play and explore. One of the parents thinks that the activities sound enjoyable, but the space is not big enough. He also noticed that the poorly lit corridor to the outside  is in shadow due to a large tree outside the back door</a:t>
            </a:r>
            <a:r>
              <a:rPr lang="en-GB" sz="1400" dirty="0"/>
              <a:t>. </a:t>
            </a:r>
            <a:r>
              <a:rPr lang="en-GB" sz="1600" dirty="0"/>
              <a:t>The whole area is poorly lit.</a:t>
            </a:r>
            <a:endParaRPr lang="en-GB" sz="1400" dirty="0"/>
          </a:p>
        </p:txBody>
      </p:sp>
      <p:sp>
        <p:nvSpPr>
          <p:cNvPr id="6" name="Speech Bubble: Oval 5">
            <a:extLst>
              <a:ext uri="{FF2B5EF4-FFF2-40B4-BE49-F238E27FC236}">
                <a16:creationId xmlns:a16="http://schemas.microsoft.com/office/drawing/2014/main" id="{778BF81B-9ECD-48E2-898C-330EA7378926}"/>
              </a:ext>
            </a:extLst>
          </p:cNvPr>
          <p:cNvSpPr/>
          <p:nvPr/>
        </p:nvSpPr>
        <p:spPr>
          <a:xfrm>
            <a:off x="2525086" y="3160553"/>
            <a:ext cx="3984771" cy="3464654"/>
          </a:xfrm>
          <a:prstGeom prst="wedgeEllipseCallout">
            <a:avLst>
              <a:gd name="adj1" fmla="val 77062"/>
              <a:gd name="adj2" fmla="val -3264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err="1"/>
              <a:t>Aafia</a:t>
            </a:r>
            <a:r>
              <a:rPr lang="en-GB" sz="1600" dirty="0"/>
              <a:t> is a wheelchair user and has recently moved into her own flat and enjoys cooking and baking with her carer. She likes the flat but feels the kitchen is not suitable. Shelves too high and not enough space for her wheelchair. Only one of the worktops is adjustable. The furniture is damaged and a table is too high for her to use. </a:t>
            </a:r>
            <a:endParaRPr lang="en-GB" sz="1400" dirty="0"/>
          </a:p>
        </p:txBody>
      </p:sp>
    </p:spTree>
    <p:extLst>
      <p:ext uri="{BB962C8B-B14F-4D97-AF65-F5344CB8AC3E}">
        <p14:creationId xmlns:p14="http://schemas.microsoft.com/office/powerpoint/2010/main" val="2207787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D34332-B93D-47DD-B5D8-8343B73013B8}"/>
              </a:ext>
            </a:extLst>
          </p:cNvPr>
          <p:cNvSpPr>
            <a:spLocks noGrp="1"/>
          </p:cNvSpPr>
          <p:nvPr>
            <p:ph type="title"/>
          </p:nvPr>
        </p:nvSpPr>
        <p:spPr/>
        <p:txBody>
          <a:bodyPr/>
          <a:lstStyle/>
          <a:p>
            <a:r>
              <a:rPr lang="en-GB" b="1" u="sng" dirty="0"/>
              <a:t>RO22 LO1c - the last part of LO1</a:t>
            </a:r>
          </a:p>
        </p:txBody>
      </p:sp>
      <p:sp>
        <p:nvSpPr>
          <p:cNvPr id="4" name="Content Placeholder 3">
            <a:extLst>
              <a:ext uri="{FF2B5EF4-FFF2-40B4-BE49-F238E27FC236}">
                <a16:creationId xmlns:a16="http://schemas.microsoft.com/office/drawing/2014/main" id="{8F9A0318-6349-49B6-BF71-AF2E46FC3A00}"/>
              </a:ext>
            </a:extLst>
          </p:cNvPr>
          <p:cNvSpPr>
            <a:spLocks noGrp="1"/>
          </p:cNvSpPr>
          <p:nvPr>
            <p:ph idx="1"/>
          </p:nvPr>
        </p:nvSpPr>
        <p:spPr>
          <a:xfrm>
            <a:off x="292100" y="1825625"/>
            <a:ext cx="11557000" cy="4351338"/>
          </a:xfrm>
        </p:spPr>
        <p:txBody>
          <a:bodyPr>
            <a:normAutofit lnSpcReduction="10000"/>
          </a:bodyPr>
          <a:lstStyle/>
          <a:p>
            <a:r>
              <a:rPr lang="en-GB" dirty="0"/>
              <a:t>Describe the barriers that affect communication and the ways to overcome them.</a:t>
            </a:r>
          </a:p>
          <a:p>
            <a:r>
              <a:rPr lang="en-GB" dirty="0"/>
              <a:t>There must be examples that are relevant to a health and social care and early years’ setting.</a:t>
            </a:r>
          </a:p>
          <a:p>
            <a:endParaRPr lang="en-GB" dirty="0"/>
          </a:p>
          <a:p>
            <a:r>
              <a:rPr lang="en-GB" dirty="0"/>
              <a:t>LO1 a – communication types (verbal and non-verbal)</a:t>
            </a:r>
          </a:p>
          <a:p>
            <a:r>
              <a:rPr lang="en-GB" dirty="0"/>
              <a:t>LO1b – factors that positively affect communication (environmental and interpersonal)</a:t>
            </a:r>
          </a:p>
          <a:p>
            <a:r>
              <a:rPr lang="en-GB" dirty="0"/>
              <a:t>LO1c – barriers and ways to overcome them (language (6), speech difficulties (2), the environment (4))</a:t>
            </a:r>
          </a:p>
        </p:txBody>
      </p:sp>
    </p:spTree>
    <p:extLst>
      <p:ext uri="{BB962C8B-B14F-4D97-AF65-F5344CB8AC3E}">
        <p14:creationId xmlns:p14="http://schemas.microsoft.com/office/powerpoint/2010/main" val="22824072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5" ma:contentTypeDescription="Create a new document." ma:contentTypeScope="" ma:versionID="ab5fbd6fdf1987c13426cf9ca93af55a">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e8abce92ed0c084a76f41ccef06561ca"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FF2B631-8E18-40B5-B712-D7F8CAE607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B4E1EC8-55B9-4D49-B7F4-DBB918605C81}">
  <ds:schemaRefs>
    <ds:schemaRef ds:uri="http://schemas.microsoft.com/sharepoint/v3/contenttype/forms"/>
  </ds:schemaRefs>
</ds:datastoreItem>
</file>

<file path=customXml/itemProps3.xml><?xml version="1.0" encoding="utf-8"?>
<ds:datastoreItem xmlns:ds="http://schemas.openxmlformats.org/officeDocument/2006/customXml" ds:itemID="{D59CEC53-693E-4D1B-8002-FD366294D55E}">
  <ds:schemaRefs>
    <ds:schemaRef ds:uri="http://www.w3.org/XML/1998/namespace"/>
    <ds:schemaRef ds:uri="http://purl.org/dc/dcmitype/"/>
    <ds:schemaRef ds:uri="http://purl.org/dc/terms/"/>
    <ds:schemaRef ds:uri="http://schemas.microsoft.com/office/infopath/2007/PartnerControls"/>
    <ds:schemaRef ds:uri="e8eb7d5e-0f43-4d7c-9ede-4a25dc3993c6"/>
    <ds:schemaRef ds:uri="http://schemas.microsoft.com/office/2006/documentManagement/types"/>
    <ds:schemaRef ds:uri="1d24635c-9b6a-4be4-85eb-13301a09637f"/>
    <ds:schemaRef ds:uri="http://schemas.openxmlformats.org/package/2006/metadata/core-propertie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554</TotalTime>
  <Words>1886</Words>
  <Application>Microsoft Office PowerPoint</Application>
  <PresentationFormat>Widescreen</PresentationFormat>
  <Paragraphs>238</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Aharoni</vt:lpstr>
      <vt:lpstr>Arial</vt:lpstr>
      <vt:lpstr>Arial Rounded MT Bold</vt:lpstr>
      <vt:lpstr>Calibri</vt:lpstr>
      <vt:lpstr>Calibri Light</vt:lpstr>
      <vt:lpstr>Wingdings</vt:lpstr>
      <vt:lpstr>Office Theme</vt:lpstr>
      <vt:lpstr>PowerPoint Presentation</vt:lpstr>
      <vt:lpstr>PowerPoint Presentation</vt:lpstr>
      <vt:lpstr>PowerPoint Presentation</vt:lpstr>
      <vt:lpstr>PowerPoint Presentation</vt:lpstr>
      <vt:lpstr>What’s the barrier?</vt:lpstr>
      <vt:lpstr>Ways of overcoming barriers</vt:lpstr>
      <vt:lpstr>Barriers and ways of overcoming them</vt:lpstr>
      <vt:lpstr>Case studies</vt:lpstr>
      <vt:lpstr>RO22 LO1c - the last part of LO1</vt:lpstr>
      <vt:lpstr>Quick definition quiz</vt:lpstr>
      <vt:lpstr>Quick definition - answers</vt:lpstr>
      <vt:lpstr>RO22 - LO1 Assessment Task</vt:lpstr>
      <vt:lpstr>PowerPoint Presentation</vt:lpstr>
      <vt:lpstr>Mark Band 1 – example statements</vt:lpstr>
      <vt:lpstr>Mark Band 3 - example statements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Claire Jackson</dc:creator>
  <cp:lastModifiedBy>JACKSON, Claire (SHS Teacher)</cp:lastModifiedBy>
  <cp:revision>25</cp:revision>
  <cp:lastPrinted>2020-10-13T07:43:53Z</cp:lastPrinted>
  <dcterms:created xsi:type="dcterms:W3CDTF">2020-07-15T20:08:25Z</dcterms:created>
  <dcterms:modified xsi:type="dcterms:W3CDTF">2020-10-20T11:03:24Z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ies>
</file>