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handoutMasterIdLst>
    <p:handoutMasterId r:id="rId31"/>
  </p:handoutMasterIdLst>
  <p:sldIdLst>
    <p:sldId id="303" r:id="rId5"/>
    <p:sldId id="280" r:id="rId6"/>
    <p:sldId id="274" r:id="rId7"/>
    <p:sldId id="292" r:id="rId8"/>
    <p:sldId id="295" r:id="rId9"/>
    <p:sldId id="296" r:id="rId10"/>
    <p:sldId id="297" r:id="rId11"/>
    <p:sldId id="298" r:id="rId12"/>
    <p:sldId id="311" r:id="rId13"/>
    <p:sldId id="299" r:id="rId14"/>
    <p:sldId id="304" r:id="rId15"/>
    <p:sldId id="305" r:id="rId16"/>
    <p:sldId id="320" r:id="rId17"/>
    <p:sldId id="307" r:id="rId18"/>
    <p:sldId id="308" r:id="rId19"/>
    <p:sldId id="310" r:id="rId20"/>
    <p:sldId id="309" r:id="rId21"/>
    <p:sldId id="312" r:id="rId22"/>
    <p:sldId id="317" r:id="rId23"/>
    <p:sldId id="318" r:id="rId24"/>
    <p:sldId id="319" r:id="rId25"/>
    <p:sldId id="314" r:id="rId26"/>
    <p:sldId id="313" r:id="rId27"/>
    <p:sldId id="315" r:id="rId28"/>
    <p:sldId id="316" r:id="rId2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6DE3D6-3E1F-4643-9577-AEFCA20A0A36}" v="9" dt="2020-09-24T19:54:30.02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4" d="100"/>
          <a:sy n="114" d="100"/>
        </p:scale>
        <p:origin x="43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SON, Claire (SHS Teacher)" userId="S::cjackson26@stocksbridgehigh.sheffield.sch.uk::b43d4dde-a3fa-4520-800c-1e912cccc817" providerId="AD" clId="Web-{A8120A92-E6B8-1CF5-8861-DF8FB8508825}"/>
    <pc:docChg chg="addSld sldOrd">
      <pc:chgData name="JACKSON, Claire (SHS Teacher)" userId="S::cjackson26@stocksbridgehigh.sheffield.sch.uk::b43d4dde-a3fa-4520-800c-1e912cccc817" providerId="AD" clId="Web-{A8120A92-E6B8-1CF5-8861-DF8FB8508825}" dt="2020-09-19T21:15:25.485" v="4"/>
      <pc:docMkLst>
        <pc:docMk/>
      </pc:docMkLst>
      <pc:sldChg chg="ord">
        <pc:chgData name="JACKSON, Claire (SHS Teacher)" userId="S::cjackson26@stocksbridgehigh.sheffield.sch.uk::b43d4dde-a3fa-4520-800c-1e912cccc817" providerId="AD" clId="Web-{A8120A92-E6B8-1CF5-8861-DF8FB8508825}" dt="2020-09-19T21:14:04.134" v="1"/>
        <pc:sldMkLst>
          <pc:docMk/>
          <pc:sldMk cId="3044007385" sldId="279"/>
        </pc:sldMkLst>
      </pc:sldChg>
      <pc:sldChg chg="ord">
        <pc:chgData name="JACKSON, Claire (SHS Teacher)" userId="S::cjackson26@stocksbridgehigh.sheffield.sch.uk::b43d4dde-a3fa-4520-800c-1e912cccc817" providerId="AD" clId="Web-{A8120A92-E6B8-1CF5-8861-DF8FB8508825}" dt="2020-09-19T21:13:16.490" v="0"/>
        <pc:sldMkLst>
          <pc:docMk/>
          <pc:sldMk cId="1711641541" sldId="287"/>
        </pc:sldMkLst>
      </pc:sldChg>
      <pc:sldChg chg="add ord replId">
        <pc:chgData name="JACKSON, Claire (SHS Teacher)" userId="S::cjackson26@stocksbridgehigh.sheffield.sch.uk::b43d4dde-a3fa-4520-800c-1e912cccc817" providerId="AD" clId="Web-{A8120A92-E6B8-1CF5-8861-DF8FB8508825}" dt="2020-09-19T21:15:25.485" v="4"/>
        <pc:sldMkLst>
          <pc:docMk/>
          <pc:sldMk cId="1237205129" sldId="300"/>
        </pc:sldMkLst>
      </pc:sldChg>
    </pc:docChg>
  </pc:docChgLst>
  <pc:docChgLst>
    <pc:chgData name="JACKSON, Claire (SHS Teacher)" userId="b43d4dde-a3fa-4520-800c-1e912cccc817" providerId="ADAL" clId="{796DE3D6-3E1F-4643-9577-AEFCA20A0A36}"/>
    <pc:docChg chg="custSel addSld modSld sldOrd">
      <pc:chgData name="JACKSON, Claire (SHS Teacher)" userId="b43d4dde-a3fa-4520-800c-1e912cccc817" providerId="ADAL" clId="{796DE3D6-3E1F-4643-9577-AEFCA20A0A36}" dt="2020-09-24T20:08:16.397" v="2886" actId="20577"/>
      <pc:docMkLst>
        <pc:docMk/>
      </pc:docMkLst>
      <pc:sldChg chg="modSp mod">
        <pc:chgData name="JACKSON, Claire (SHS Teacher)" userId="b43d4dde-a3fa-4520-800c-1e912cccc817" providerId="ADAL" clId="{796DE3D6-3E1F-4643-9577-AEFCA20A0A36}" dt="2020-09-21T20:18:20.537" v="363" actId="255"/>
        <pc:sldMkLst>
          <pc:docMk/>
          <pc:sldMk cId="4017523746" sldId="305"/>
        </pc:sldMkLst>
        <pc:spChg chg="mod">
          <ac:chgData name="JACKSON, Claire (SHS Teacher)" userId="b43d4dde-a3fa-4520-800c-1e912cccc817" providerId="ADAL" clId="{796DE3D6-3E1F-4643-9577-AEFCA20A0A36}" dt="2020-09-21T20:18:14.323" v="362" actId="255"/>
          <ac:spMkLst>
            <pc:docMk/>
            <pc:sldMk cId="4017523746" sldId="305"/>
            <ac:spMk id="13" creationId="{67496791-C141-4456-9215-A15B87845001}"/>
          </ac:spMkLst>
        </pc:spChg>
        <pc:spChg chg="mod">
          <ac:chgData name="JACKSON, Claire (SHS Teacher)" userId="b43d4dde-a3fa-4520-800c-1e912cccc817" providerId="ADAL" clId="{796DE3D6-3E1F-4643-9577-AEFCA20A0A36}" dt="2020-09-21T20:18:20.537" v="363" actId="255"/>
          <ac:spMkLst>
            <pc:docMk/>
            <pc:sldMk cId="4017523746" sldId="305"/>
            <ac:spMk id="14" creationId="{28316525-3A26-4A35-9981-F46862FD1DA1}"/>
          </ac:spMkLst>
        </pc:spChg>
      </pc:sldChg>
      <pc:sldChg chg="modSp mod">
        <pc:chgData name="JACKSON, Claire (SHS Teacher)" userId="b43d4dde-a3fa-4520-800c-1e912cccc817" providerId="ADAL" clId="{796DE3D6-3E1F-4643-9577-AEFCA20A0A36}" dt="2020-09-21T20:20:07.828" v="366" actId="14100"/>
        <pc:sldMkLst>
          <pc:docMk/>
          <pc:sldMk cId="2968662340" sldId="306"/>
        </pc:sldMkLst>
        <pc:spChg chg="mod">
          <ac:chgData name="JACKSON, Claire (SHS Teacher)" userId="b43d4dde-a3fa-4520-800c-1e912cccc817" providerId="ADAL" clId="{796DE3D6-3E1F-4643-9577-AEFCA20A0A36}" dt="2020-09-21T20:20:07.828" v="366" actId="14100"/>
          <ac:spMkLst>
            <pc:docMk/>
            <pc:sldMk cId="2968662340" sldId="306"/>
            <ac:spMk id="3" creationId="{00000000-0000-0000-0000-000000000000}"/>
          </ac:spMkLst>
        </pc:spChg>
      </pc:sldChg>
      <pc:sldChg chg="modSp new mod">
        <pc:chgData name="JACKSON, Claire (SHS Teacher)" userId="b43d4dde-a3fa-4520-800c-1e912cccc817" providerId="ADAL" clId="{796DE3D6-3E1F-4643-9577-AEFCA20A0A36}" dt="2020-09-21T20:15:04.387" v="360" actId="20577"/>
        <pc:sldMkLst>
          <pc:docMk/>
          <pc:sldMk cId="504673056" sldId="311"/>
        </pc:sldMkLst>
        <pc:spChg chg="mod">
          <ac:chgData name="JACKSON, Claire (SHS Teacher)" userId="b43d4dde-a3fa-4520-800c-1e912cccc817" providerId="ADAL" clId="{796DE3D6-3E1F-4643-9577-AEFCA20A0A36}" dt="2020-09-21T20:14:41.290" v="342" actId="20577"/>
          <ac:spMkLst>
            <pc:docMk/>
            <pc:sldMk cId="504673056" sldId="311"/>
            <ac:spMk id="2" creationId="{7D65E43B-67C7-4CD6-BDBD-625C7F220B0E}"/>
          </ac:spMkLst>
        </pc:spChg>
        <pc:spChg chg="mod">
          <ac:chgData name="JACKSON, Claire (SHS Teacher)" userId="b43d4dde-a3fa-4520-800c-1e912cccc817" providerId="ADAL" clId="{796DE3D6-3E1F-4643-9577-AEFCA20A0A36}" dt="2020-09-21T20:14:26.740" v="340" actId="11"/>
          <ac:spMkLst>
            <pc:docMk/>
            <pc:sldMk cId="504673056" sldId="311"/>
            <ac:spMk id="3" creationId="{9780115B-8542-4E26-B8F6-96AC8A22897E}"/>
          </ac:spMkLst>
        </pc:spChg>
        <pc:spChg chg="mod">
          <ac:chgData name="JACKSON, Claire (SHS Teacher)" userId="b43d4dde-a3fa-4520-800c-1e912cccc817" providerId="ADAL" clId="{796DE3D6-3E1F-4643-9577-AEFCA20A0A36}" dt="2020-09-21T20:15:04.387" v="360" actId="20577"/>
          <ac:spMkLst>
            <pc:docMk/>
            <pc:sldMk cId="504673056" sldId="311"/>
            <ac:spMk id="4" creationId="{FE78C315-A7C7-4D30-8E0E-42516052835C}"/>
          </ac:spMkLst>
        </pc:spChg>
      </pc:sldChg>
      <pc:sldChg chg="addSp delSp modSp add mod ord">
        <pc:chgData name="JACKSON, Claire (SHS Teacher)" userId="b43d4dde-a3fa-4520-800c-1e912cccc817" providerId="ADAL" clId="{796DE3D6-3E1F-4643-9577-AEFCA20A0A36}" dt="2020-09-24T19:28:50.839" v="378" actId="403"/>
        <pc:sldMkLst>
          <pc:docMk/>
          <pc:sldMk cId="4147787585" sldId="312"/>
        </pc:sldMkLst>
        <pc:spChg chg="mod">
          <ac:chgData name="JACKSON, Claire (SHS Teacher)" userId="b43d4dde-a3fa-4520-800c-1e912cccc817" providerId="ADAL" clId="{796DE3D6-3E1F-4643-9577-AEFCA20A0A36}" dt="2020-09-24T19:27:55.845" v="372"/>
          <ac:spMkLst>
            <pc:docMk/>
            <pc:sldMk cId="4147787585" sldId="312"/>
            <ac:spMk id="9" creationId="{84B59543-8767-470A-8582-91DEDC1F20E1}"/>
          </ac:spMkLst>
        </pc:spChg>
        <pc:spChg chg="mod">
          <ac:chgData name="JACKSON, Claire (SHS Teacher)" userId="b43d4dde-a3fa-4520-800c-1e912cccc817" providerId="ADAL" clId="{796DE3D6-3E1F-4643-9577-AEFCA20A0A36}" dt="2020-09-24T19:28:50.839" v="378" actId="403"/>
          <ac:spMkLst>
            <pc:docMk/>
            <pc:sldMk cId="4147787585" sldId="312"/>
            <ac:spMk id="16" creationId="{46A8ADA0-22FB-428A-86EB-F1FB8B5AED4B}"/>
          </ac:spMkLst>
        </pc:spChg>
        <pc:graphicFrameChg chg="add del mod">
          <ac:chgData name="JACKSON, Claire (SHS Teacher)" userId="b43d4dde-a3fa-4520-800c-1e912cccc817" providerId="ADAL" clId="{796DE3D6-3E1F-4643-9577-AEFCA20A0A36}" dt="2020-09-24T19:28:31.674" v="375"/>
          <ac:graphicFrameMkLst>
            <pc:docMk/>
            <pc:sldMk cId="4147787585" sldId="312"/>
            <ac:graphicFrameMk id="2" creationId="{305725B9-6701-45E4-8766-D64EFF8DB5A1}"/>
          </ac:graphicFrameMkLst>
        </pc:graphicFrameChg>
      </pc:sldChg>
      <pc:sldChg chg="addSp delSp modSp add mod">
        <pc:chgData name="JACKSON, Claire (SHS Teacher)" userId="b43d4dde-a3fa-4520-800c-1e912cccc817" providerId="ADAL" clId="{796DE3D6-3E1F-4643-9577-AEFCA20A0A36}" dt="2020-09-24T19:32:39.298" v="401" actId="403"/>
        <pc:sldMkLst>
          <pc:docMk/>
          <pc:sldMk cId="721687846" sldId="313"/>
        </pc:sldMkLst>
        <pc:spChg chg="mod">
          <ac:chgData name="JACKSON, Claire (SHS Teacher)" userId="b43d4dde-a3fa-4520-800c-1e912cccc817" providerId="ADAL" clId="{796DE3D6-3E1F-4643-9577-AEFCA20A0A36}" dt="2020-09-24T19:32:39.298" v="401" actId="403"/>
          <ac:spMkLst>
            <pc:docMk/>
            <pc:sldMk cId="721687846" sldId="313"/>
            <ac:spMk id="16" creationId="{46A8ADA0-22FB-428A-86EB-F1FB8B5AED4B}"/>
          </ac:spMkLst>
        </pc:spChg>
        <pc:spChg chg="mod">
          <ac:chgData name="JACKSON, Claire (SHS Teacher)" userId="b43d4dde-a3fa-4520-800c-1e912cccc817" providerId="ADAL" clId="{796DE3D6-3E1F-4643-9577-AEFCA20A0A36}" dt="2020-09-24T19:29:55.034" v="383"/>
          <ac:spMkLst>
            <pc:docMk/>
            <pc:sldMk cId="721687846" sldId="313"/>
            <ac:spMk id="17" creationId="{26217492-D154-4B95-95EC-E8A6AD3D1546}"/>
          </ac:spMkLst>
        </pc:spChg>
        <pc:graphicFrameChg chg="add del mod">
          <ac:chgData name="JACKSON, Claire (SHS Teacher)" userId="b43d4dde-a3fa-4520-800c-1e912cccc817" providerId="ADAL" clId="{796DE3D6-3E1F-4643-9577-AEFCA20A0A36}" dt="2020-09-24T19:29:47.325" v="382"/>
          <ac:graphicFrameMkLst>
            <pc:docMk/>
            <pc:sldMk cId="721687846" sldId="313"/>
            <ac:graphicFrameMk id="2" creationId="{029A5E07-3B6C-4C91-B32A-74EBA50D7A53}"/>
          </ac:graphicFrameMkLst>
        </pc:graphicFrameChg>
      </pc:sldChg>
      <pc:sldChg chg="modSp add mod ord">
        <pc:chgData name="JACKSON, Claire (SHS Teacher)" userId="b43d4dde-a3fa-4520-800c-1e912cccc817" providerId="ADAL" clId="{796DE3D6-3E1F-4643-9577-AEFCA20A0A36}" dt="2020-09-24T19:32:57.245" v="404"/>
        <pc:sldMkLst>
          <pc:docMk/>
          <pc:sldMk cId="1939452096" sldId="314"/>
        </pc:sldMkLst>
        <pc:spChg chg="mod">
          <ac:chgData name="JACKSON, Claire (SHS Teacher)" userId="b43d4dde-a3fa-4520-800c-1e912cccc817" providerId="ADAL" clId="{796DE3D6-3E1F-4643-9577-AEFCA20A0A36}" dt="2020-09-24T19:32:49.673" v="402" actId="255"/>
          <ac:spMkLst>
            <pc:docMk/>
            <pc:sldMk cId="1939452096" sldId="314"/>
            <ac:spMk id="16" creationId="{46A8ADA0-22FB-428A-86EB-F1FB8B5AED4B}"/>
          </ac:spMkLst>
        </pc:spChg>
      </pc:sldChg>
      <pc:sldChg chg="modSp add mod">
        <pc:chgData name="JACKSON, Claire (SHS Teacher)" userId="b43d4dde-a3fa-4520-800c-1e912cccc817" providerId="ADAL" clId="{796DE3D6-3E1F-4643-9577-AEFCA20A0A36}" dt="2020-09-24T19:33:57.922" v="410"/>
        <pc:sldMkLst>
          <pc:docMk/>
          <pc:sldMk cId="604996891" sldId="315"/>
        </pc:sldMkLst>
        <pc:spChg chg="mod">
          <ac:chgData name="JACKSON, Claire (SHS Teacher)" userId="b43d4dde-a3fa-4520-800c-1e912cccc817" providerId="ADAL" clId="{796DE3D6-3E1F-4643-9577-AEFCA20A0A36}" dt="2020-09-24T19:33:57.922" v="410"/>
          <ac:spMkLst>
            <pc:docMk/>
            <pc:sldMk cId="604996891" sldId="315"/>
            <ac:spMk id="16" creationId="{46A8ADA0-22FB-428A-86EB-F1FB8B5AED4B}"/>
          </ac:spMkLst>
        </pc:spChg>
        <pc:spChg chg="mod">
          <ac:chgData name="JACKSON, Claire (SHS Teacher)" userId="b43d4dde-a3fa-4520-800c-1e912cccc817" providerId="ADAL" clId="{796DE3D6-3E1F-4643-9577-AEFCA20A0A36}" dt="2020-09-24T19:33:37.486" v="409" actId="20577"/>
          <ac:spMkLst>
            <pc:docMk/>
            <pc:sldMk cId="604996891" sldId="315"/>
            <ac:spMk id="17" creationId="{26217492-D154-4B95-95EC-E8A6AD3D1546}"/>
          </ac:spMkLst>
        </pc:spChg>
      </pc:sldChg>
      <pc:sldChg chg="modSp add mod">
        <pc:chgData name="JACKSON, Claire (SHS Teacher)" userId="b43d4dde-a3fa-4520-800c-1e912cccc817" providerId="ADAL" clId="{796DE3D6-3E1F-4643-9577-AEFCA20A0A36}" dt="2020-09-24T19:35:00.255" v="419" actId="15"/>
        <pc:sldMkLst>
          <pc:docMk/>
          <pc:sldMk cId="4160809144" sldId="316"/>
        </pc:sldMkLst>
        <pc:spChg chg="mod">
          <ac:chgData name="JACKSON, Claire (SHS Teacher)" userId="b43d4dde-a3fa-4520-800c-1e912cccc817" providerId="ADAL" clId="{796DE3D6-3E1F-4643-9577-AEFCA20A0A36}" dt="2020-09-24T19:35:00.255" v="419" actId="15"/>
          <ac:spMkLst>
            <pc:docMk/>
            <pc:sldMk cId="4160809144" sldId="316"/>
            <ac:spMk id="16" creationId="{46A8ADA0-22FB-428A-86EB-F1FB8B5AED4B}"/>
          </ac:spMkLst>
        </pc:spChg>
        <pc:spChg chg="mod">
          <ac:chgData name="JACKSON, Claire (SHS Teacher)" userId="b43d4dde-a3fa-4520-800c-1e912cccc817" providerId="ADAL" clId="{796DE3D6-3E1F-4643-9577-AEFCA20A0A36}" dt="2020-09-24T19:34:20.190" v="412"/>
          <ac:spMkLst>
            <pc:docMk/>
            <pc:sldMk cId="4160809144" sldId="316"/>
            <ac:spMk id="17" creationId="{26217492-D154-4B95-95EC-E8A6AD3D1546}"/>
          </ac:spMkLst>
        </pc:spChg>
      </pc:sldChg>
      <pc:sldChg chg="addSp delSp modSp new mod modClrScheme chgLayout">
        <pc:chgData name="JACKSON, Claire (SHS Teacher)" userId="b43d4dde-a3fa-4520-800c-1e912cccc817" providerId="ADAL" clId="{796DE3D6-3E1F-4643-9577-AEFCA20A0A36}" dt="2020-09-24T19:45:40.093" v="935" actId="208"/>
        <pc:sldMkLst>
          <pc:docMk/>
          <pc:sldMk cId="2033609947" sldId="317"/>
        </pc:sldMkLst>
        <pc:spChg chg="mod ord">
          <ac:chgData name="JACKSON, Claire (SHS Teacher)" userId="b43d4dde-a3fa-4520-800c-1e912cccc817" providerId="ADAL" clId="{796DE3D6-3E1F-4643-9577-AEFCA20A0A36}" dt="2020-09-24T19:42:00.985" v="754" actId="122"/>
          <ac:spMkLst>
            <pc:docMk/>
            <pc:sldMk cId="2033609947" sldId="317"/>
            <ac:spMk id="2" creationId="{68F7D961-5675-4349-9C53-B16140E40B40}"/>
          </ac:spMkLst>
        </pc:spChg>
        <pc:spChg chg="mod ord">
          <ac:chgData name="JACKSON, Claire (SHS Teacher)" userId="b43d4dde-a3fa-4520-800c-1e912cccc817" providerId="ADAL" clId="{796DE3D6-3E1F-4643-9577-AEFCA20A0A36}" dt="2020-09-24T19:43:41.515" v="761" actId="14100"/>
          <ac:spMkLst>
            <pc:docMk/>
            <pc:sldMk cId="2033609947" sldId="317"/>
            <ac:spMk id="3" creationId="{AB439639-0418-40A0-8D56-E430CBFC6EE0}"/>
          </ac:spMkLst>
        </pc:spChg>
        <pc:spChg chg="add del mod ord">
          <ac:chgData name="JACKSON, Claire (SHS Teacher)" userId="b43d4dde-a3fa-4520-800c-1e912cccc817" providerId="ADAL" clId="{796DE3D6-3E1F-4643-9577-AEFCA20A0A36}" dt="2020-09-24T19:40:00.861" v="595" actId="700"/>
          <ac:spMkLst>
            <pc:docMk/>
            <pc:sldMk cId="2033609947" sldId="317"/>
            <ac:spMk id="4" creationId="{96E2A708-0D24-474B-8BAD-17E1EC26926B}"/>
          </ac:spMkLst>
        </pc:spChg>
        <pc:spChg chg="add mod ord">
          <ac:chgData name="JACKSON, Claire (SHS Teacher)" userId="b43d4dde-a3fa-4520-800c-1e912cccc817" providerId="ADAL" clId="{796DE3D6-3E1F-4643-9577-AEFCA20A0A36}" dt="2020-09-24T19:45:38.082" v="934" actId="208"/>
          <ac:spMkLst>
            <pc:docMk/>
            <pc:sldMk cId="2033609947" sldId="317"/>
            <ac:spMk id="5" creationId="{A26FD532-5ED9-4800-94E6-1DB469BB8404}"/>
          </ac:spMkLst>
        </pc:spChg>
        <pc:spChg chg="add mod ord">
          <ac:chgData name="JACKSON, Claire (SHS Teacher)" userId="b43d4dde-a3fa-4520-800c-1e912cccc817" providerId="ADAL" clId="{796DE3D6-3E1F-4643-9577-AEFCA20A0A36}" dt="2020-09-24T19:45:40.093" v="935" actId="208"/>
          <ac:spMkLst>
            <pc:docMk/>
            <pc:sldMk cId="2033609947" sldId="317"/>
            <ac:spMk id="6" creationId="{EAB7D975-0A8A-46B8-96AA-B728396C16D5}"/>
          </ac:spMkLst>
        </pc:spChg>
        <pc:spChg chg="add mod ord">
          <ac:chgData name="JACKSON, Claire (SHS Teacher)" userId="b43d4dde-a3fa-4520-800c-1e912cccc817" providerId="ADAL" clId="{796DE3D6-3E1F-4643-9577-AEFCA20A0A36}" dt="2020-09-24T19:43:45.299" v="762" actId="14100"/>
          <ac:spMkLst>
            <pc:docMk/>
            <pc:sldMk cId="2033609947" sldId="317"/>
            <ac:spMk id="7" creationId="{2A4862A0-4B0A-4F89-AC19-DE673D1F7907}"/>
          </ac:spMkLst>
        </pc:spChg>
        <pc:spChg chg="add mod">
          <ac:chgData name="JACKSON, Claire (SHS Teacher)" userId="b43d4dde-a3fa-4520-800c-1e912cccc817" providerId="ADAL" clId="{796DE3D6-3E1F-4643-9577-AEFCA20A0A36}" dt="2020-09-24T19:45:21.150" v="933" actId="404"/>
          <ac:spMkLst>
            <pc:docMk/>
            <pc:sldMk cId="2033609947" sldId="317"/>
            <ac:spMk id="8" creationId="{178BBD7D-10AD-42B0-9564-4363246A2D0B}"/>
          </ac:spMkLst>
        </pc:spChg>
      </pc:sldChg>
      <pc:sldChg chg="modSp new mod">
        <pc:chgData name="JACKSON, Claire (SHS Teacher)" userId="b43d4dde-a3fa-4520-800c-1e912cccc817" providerId="ADAL" clId="{796DE3D6-3E1F-4643-9577-AEFCA20A0A36}" dt="2020-09-24T19:51:52.021" v="1439" actId="12"/>
        <pc:sldMkLst>
          <pc:docMk/>
          <pc:sldMk cId="2263836608" sldId="318"/>
        </pc:sldMkLst>
        <pc:spChg chg="mod">
          <ac:chgData name="JACKSON, Claire (SHS Teacher)" userId="b43d4dde-a3fa-4520-800c-1e912cccc817" providerId="ADAL" clId="{796DE3D6-3E1F-4643-9577-AEFCA20A0A36}" dt="2020-09-24T19:46:51.161" v="953" actId="20577"/>
          <ac:spMkLst>
            <pc:docMk/>
            <pc:sldMk cId="2263836608" sldId="318"/>
            <ac:spMk id="2" creationId="{95FC6067-4480-43A9-A714-284D849FA051}"/>
          </ac:spMkLst>
        </pc:spChg>
        <pc:spChg chg="mod">
          <ac:chgData name="JACKSON, Claire (SHS Teacher)" userId="b43d4dde-a3fa-4520-800c-1e912cccc817" providerId="ADAL" clId="{796DE3D6-3E1F-4643-9577-AEFCA20A0A36}" dt="2020-09-24T19:51:52.021" v="1439" actId="12"/>
          <ac:spMkLst>
            <pc:docMk/>
            <pc:sldMk cId="2263836608" sldId="318"/>
            <ac:spMk id="3" creationId="{2F5DA1D2-7BBE-4BE2-A299-4BD4FD6BA2A0}"/>
          </ac:spMkLst>
        </pc:spChg>
      </pc:sldChg>
      <pc:sldChg chg="addSp modSp add mod">
        <pc:chgData name="JACKSON, Claire (SHS Teacher)" userId="b43d4dde-a3fa-4520-800c-1e912cccc817" providerId="ADAL" clId="{796DE3D6-3E1F-4643-9577-AEFCA20A0A36}" dt="2020-09-24T20:08:16.397" v="2886" actId="20577"/>
        <pc:sldMkLst>
          <pc:docMk/>
          <pc:sldMk cId="3155314089" sldId="319"/>
        </pc:sldMkLst>
        <pc:spChg chg="mod">
          <ac:chgData name="JACKSON, Claire (SHS Teacher)" userId="b43d4dde-a3fa-4520-800c-1e912cccc817" providerId="ADAL" clId="{796DE3D6-3E1F-4643-9577-AEFCA20A0A36}" dt="2020-09-24T19:52:14.474" v="1444" actId="1076"/>
          <ac:spMkLst>
            <pc:docMk/>
            <pc:sldMk cId="3155314089" sldId="319"/>
            <ac:spMk id="2" creationId="{95FC6067-4480-43A9-A714-284D849FA051}"/>
          </ac:spMkLst>
        </pc:spChg>
        <pc:spChg chg="mod">
          <ac:chgData name="JACKSON, Claire (SHS Teacher)" userId="b43d4dde-a3fa-4520-800c-1e912cccc817" providerId="ADAL" clId="{796DE3D6-3E1F-4643-9577-AEFCA20A0A36}" dt="2020-09-24T19:52:20.640" v="1447" actId="27636"/>
          <ac:spMkLst>
            <pc:docMk/>
            <pc:sldMk cId="3155314089" sldId="319"/>
            <ac:spMk id="3" creationId="{2F5DA1D2-7BBE-4BE2-A299-4BD4FD6BA2A0}"/>
          </ac:spMkLst>
        </pc:spChg>
        <pc:spChg chg="add mod">
          <ac:chgData name="JACKSON, Claire (SHS Teacher)" userId="b43d4dde-a3fa-4520-800c-1e912cccc817" providerId="ADAL" clId="{796DE3D6-3E1F-4643-9577-AEFCA20A0A36}" dt="2020-09-24T20:08:16.397" v="2886" actId="20577"/>
          <ac:spMkLst>
            <pc:docMk/>
            <pc:sldMk cId="3155314089" sldId="319"/>
            <ac:spMk id="4" creationId="{60B8CC77-BF9D-4F9B-A9FA-A6E61169E58F}"/>
          </ac:spMkLst>
        </pc:spChg>
      </pc:sldChg>
    </pc:docChg>
  </pc:docChgLst>
  <pc:docChgLst>
    <pc:chgData name="JACKSON, Claire (SHS Teacher)" userId="b43d4dde-a3fa-4520-800c-1e912cccc817" providerId="ADAL" clId="{4F4CBE5D-3208-4EC1-AF9E-61337948341B}"/>
    <pc:docChg chg="undo custSel addSld modSld sldOrd">
      <pc:chgData name="JACKSON, Claire (SHS Teacher)" userId="b43d4dde-a3fa-4520-800c-1e912cccc817" providerId="ADAL" clId="{4F4CBE5D-3208-4EC1-AF9E-61337948341B}" dt="2020-09-19T21:31:36.551" v="1745" actId="208"/>
      <pc:docMkLst>
        <pc:docMk/>
      </pc:docMkLst>
      <pc:sldChg chg="modSp mod">
        <pc:chgData name="JACKSON, Claire (SHS Teacher)" userId="b43d4dde-a3fa-4520-800c-1e912cccc817" providerId="ADAL" clId="{4F4CBE5D-3208-4EC1-AF9E-61337948341B}" dt="2020-09-16T20:35:59.212" v="1040" actId="6549"/>
        <pc:sldMkLst>
          <pc:docMk/>
          <pc:sldMk cId="3908595296" sldId="274"/>
        </pc:sldMkLst>
        <pc:spChg chg="mod">
          <ac:chgData name="JACKSON, Claire (SHS Teacher)" userId="b43d4dde-a3fa-4520-800c-1e912cccc817" providerId="ADAL" clId="{4F4CBE5D-3208-4EC1-AF9E-61337948341B}" dt="2020-09-16T20:35:59.212" v="1040" actId="6549"/>
          <ac:spMkLst>
            <pc:docMk/>
            <pc:sldMk cId="3908595296" sldId="274"/>
            <ac:spMk id="2" creationId="{B3C114A6-3198-4A6E-BF94-83058D88ED29}"/>
          </ac:spMkLst>
        </pc:spChg>
      </pc:sldChg>
      <pc:sldChg chg="modSp mod">
        <pc:chgData name="JACKSON, Claire (SHS Teacher)" userId="b43d4dde-a3fa-4520-800c-1e912cccc817" providerId="ADAL" clId="{4F4CBE5D-3208-4EC1-AF9E-61337948341B}" dt="2020-09-16T21:09:05.324" v="1414" actId="20577"/>
        <pc:sldMkLst>
          <pc:docMk/>
          <pc:sldMk cId="1156115484" sldId="280"/>
        </pc:sldMkLst>
        <pc:spChg chg="mod">
          <ac:chgData name="JACKSON, Claire (SHS Teacher)" userId="b43d4dde-a3fa-4520-800c-1e912cccc817" providerId="ADAL" clId="{4F4CBE5D-3208-4EC1-AF9E-61337948341B}" dt="2020-09-16T21:09:05.324" v="1414" actId="20577"/>
          <ac:spMkLst>
            <pc:docMk/>
            <pc:sldMk cId="1156115484" sldId="280"/>
            <ac:spMk id="16" creationId="{46A8ADA0-22FB-428A-86EB-F1FB8B5AED4B}"/>
          </ac:spMkLst>
        </pc:spChg>
        <pc:spChg chg="mod">
          <ac:chgData name="JACKSON, Claire (SHS Teacher)" userId="b43d4dde-a3fa-4520-800c-1e912cccc817" providerId="ADAL" clId="{4F4CBE5D-3208-4EC1-AF9E-61337948341B}" dt="2020-09-16T21:08:11.721" v="1385" actId="20577"/>
          <ac:spMkLst>
            <pc:docMk/>
            <pc:sldMk cId="1156115484" sldId="280"/>
            <ac:spMk id="17" creationId="{26217492-D154-4B95-95EC-E8A6AD3D1546}"/>
          </ac:spMkLst>
        </pc:spChg>
      </pc:sldChg>
      <pc:sldChg chg="addSp delSp modSp mod">
        <pc:chgData name="JACKSON, Claire (SHS Teacher)" userId="b43d4dde-a3fa-4520-800c-1e912cccc817" providerId="ADAL" clId="{4F4CBE5D-3208-4EC1-AF9E-61337948341B}" dt="2020-09-19T21:25:57.988" v="1677" actId="14100"/>
        <pc:sldMkLst>
          <pc:docMk/>
          <pc:sldMk cId="2793299259" sldId="290"/>
        </pc:sldMkLst>
        <pc:spChg chg="del mod">
          <ac:chgData name="JACKSON, Claire (SHS Teacher)" userId="b43d4dde-a3fa-4520-800c-1e912cccc817" providerId="ADAL" clId="{4F4CBE5D-3208-4EC1-AF9E-61337948341B}" dt="2020-09-19T21:23:05.752" v="1467" actId="478"/>
          <ac:spMkLst>
            <pc:docMk/>
            <pc:sldMk cId="2793299259" sldId="290"/>
            <ac:spMk id="4" creationId="{837CB1C1-2A15-4F7C-992D-6A2C380D3FF4}"/>
          </ac:spMkLst>
        </pc:spChg>
        <pc:graphicFrameChg chg="add mod modGraphic">
          <ac:chgData name="JACKSON, Claire (SHS Teacher)" userId="b43d4dde-a3fa-4520-800c-1e912cccc817" providerId="ADAL" clId="{4F4CBE5D-3208-4EC1-AF9E-61337948341B}" dt="2020-09-19T21:25:41.789" v="1676" actId="14100"/>
          <ac:graphicFrameMkLst>
            <pc:docMk/>
            <pc:sldMk cId="2793299259" sldId="290"/>
            <ac:graphicFrameMk id="5" creationId="{08AFD160-DD4C-499B-B81D-D1E409D0299B}"/>
          </ac:graphicFrameMkLst>
        </pc:graphicFrameChg>
        <pc:picChg chg="mod">
          <ac:chgData name="JACKSON, Claire (SHS Teacher)" userId="b43d4dde-a3fa-4520-800c-1e912cccc817" providerId="ADAL" clId="{4F4CBE5D-3208-4EC1-AF9E-61337948341B}" dt="2020-09-19T21:25:57.988" v="1677" actId="14100"/>
          <ac:picMkLst>
            <pc:docMk/>
            <pc:sldMk cId="2793299259" sldId="290"/>
            <ac:picMk id="1028" creationId="{79F5FADF-3906-45C8-83CB-06712BE8551B}"/>
          </ac:picMkLst>
        </pc:picChg>
      </pc:sldChg>
      <pc:sldChg chg="modSp mod modAnim">
        <pc:chgData name="JACKSON, Claire (SHS Teacher)" userId="b43d4dde-a3fa-4520-800c-1e912cccc817" providerId="ADAL" clId="{4F4CBE5D-3208-4EC1-AF9E-61337948341B}" dt="2020-09-16T21:04:06.438" v="1188"/>
        <pc:sldMkLst>
          <pc:docMk/>
          <pc:sldMk cId="2751255423" sldId="292"/>
        </pc:sldMkLst>
        <pc:spChg chg="mod">
          <ac:chgData name="JACKSON, Claire (SHS Teacher)" userId="b43d4dde-a3fa-4520-800c-1e912cccc817" providerId="ADAL" clId="{4F4CBE5D-3208-4EC1-AF9E-61337948341B}" dt="2020-09-16T20:58:44.556" v="1165" actId="1076"/>
          <ac:spMkLst>
            <pc:docMk/>
            <pc:sldMk cId="2751255423" sldId="292"/>
            <ac:spMk id="13" creationId="{00000000-0000-0000-0000-000000000000}"/>
          </ac:spMkLst>
        </pc:spChg>
        <pc:spChg chg="mod">
          <ac:chgData name="JACKSON, Claire (SHS Teacher)" userId="b43d4dde-a3fa-4520-800c-1e912cccc817" providerId="ADAL" clId="{4F4CBE5D-3208-4EC1-AF9E-61337948341B}" dt="2020-09-16T20:59:17.513" v="1168" actId="1076"/>
          <ac:spMkLst>
            <pc:docMk/>
            <pc:sldMk cId="2751255423" sldId="292"/>
            <ac:spMk id="17" creationId="{00000000-0000-0000-0000-000000000000}"/>
          </ac:spMkLst>
        </pc:spChg>
        <pc:spChg chg="mod">
          <ac:chgData name="JACKSON, Claire (SHS Teacher)" userId="b43d4dde-a3fa-4520-800c-1e912cccc817" providerId="ADAL" clId="{4F4CBE5D-3208-4EC1-AF9E-61337948341B}" dt="2020-09-16T20:59:46.674" v="1172" actId="14100"/>
          <ac:spMkLst>
            <pc:docMk/>
            <pc:sldMk cId="2751255423" sldId="292"/>
            <ac:spMk id="18" creationId="{00000000-0000-0000-0000-000000000000}"/>
          </ac:spMkLst>
        </pc:spChg>
        <pc:spChg chg="mod">
          <ac:chgData name="JACKSON, Claire (SHS Teacher)" userId="b43d4dde-a3fa-4520-800c-1e912cccc817" providerId="ADAL" clId="{4F4CBE5D-3208-4EC1-AF9E-61337948341B}" dt="2020-09-16T21:01:29.799" v="1178" actId="1076"/>
          <ac:spMkLst>
            <pc:docMk/>
            <pc:sldMk cId="2751255423" sldId="292"/>
            <ac:spMk id="20" creationId="{00000000-0000-0000-0000-000000000000}"/>
          </ac:spMkLst>
        </pc:spChg>
      </pc:sldChg>
      <pc:sldChg chg="addSp modSp mod">
        <pc:chgData name="JACKSON, Claire (SHS Teacher)" userId="b43d4dde-a3fa-4520-800c-1e912cccc817" providerId="ADAL" clId="{4F4CBE5D-3208-4EC1-AF9E-61337948341B}" dt="2020-09-16T20:25:37.425" v="439" actId="20577"/>
        <pc:sldMkLst>
          <pc:docMk/>
          <pc:sldMk cId="2709736900" sldId="295"/>
        </pc:sldMkLst>
        <pc:spChg chg="mod">
          <ac:chgData name="JACKSON, Claire (SHS Teacher)" userId="b43d4dde-a3fa-4520-800c-1e912cccc817" providerId="ADAL" clId="{4F4CBE5D-3208-4EC1-AF9E-61337948341B}" dt="2020-09-16T20:20:04.618" v="241" actId="1076"/>
          <ac:spMkLst>
            <pc:docMk/>
            <pc:sldMk cId="2709736900" sldId="295"/>
            <ac:spMk id="2" creationId="{00000000-0000-0000-0000-000000000000}"/>
          </ac:spMkLst>
        </pc:spChg>
        <pc:spChg chg="add mod">
          <ac:chgData name="JACKSON, Claire (SHS Teacher)" userId="b43d4dde-a3fa-4520-800c-1e912cccc817" providerId="ADAL" clId="{4F4CBE5D-3208-4EC1-AF9E-61337948341B}" dt="2020-09-16T20:19:59.634" v="240" actId="1076"/>
          <ac:spMkLst>
            <pc:docMk/>
            <pc:sldMk cId="2709736900" sldId="295"/>
            <ac:spMk id="6" creationId="{EF46C99E-FA61-4593-A7E2-6C099C5FA119}"/>
          </ac:spMkLst>
        </pc:spChg>
        <pc:spChg chg="add mod">
          <ac:chgData name="JACKSON, Claire (SHS Teacher)" userId="b43d4dde-a3fa-4520-800c-1e912cccc817" providerId="ADAL" clId="{4F4CBE5D-3208-4EC1-AF9E-61337948341B}" dt="2020-09-16T20:23:57.323" v="367" actId="1076"/>
          <ac:spMkLst>
            <pc:docMk/>
            <pc:sldMk cId="2709736900" sldId="295"/>
            <ac:spMk id="7" creationId="{F396F698-C0ED-4149-A297-8A7D257BA7C1}"/>
          </ac:spMkLst>
        </pc:spChg>
        <pc:spChg chg="add mod">
          <ac:chgData name="JACKSON, Claire (SHS Teacher)" userId="b43d4dde-a3fa-4520-800c-1e912cccc817" providerId="ADAL" clId="{4F4CBE5D-3208-4EC1-AF9E-61337948341B}" dt="2020-09-16T20:25:37.425" v="439" actId="20577"/>
          <ac:spMkLst>
            <pc:docMk/>
            <pc:sldMk cId="2709736900" sldId="295"/>
            <ac:spMk id="8" creationId="{183AE48D-0E57-4816-AAA2-D542B1A75A72}"/>
          </ac:spMkLst>
        </pc:spChg>
        <pc:graphicFrameChg chg="mod">
          <ac:chgData name="JACKSON, Claire (SHS Teacher)" userId="b43d4dde-a3fa-4520-800c-1e912cccc817" providerId="ADAL" clId="{4F4CBE5D-3208-4EC1-AF9E-61337948341B}" dt="2020-09-16T20:24:17.763" v="377" actId="207"/>
          <ac:graphicFrameMkLst>
            <pc:docMk/>
            <pc:sldMk cId="2709736900" sldId="295"/>
            <ac:graphicFrameMk id="4" creationId="{00000000-0000-0000-0000-000000000000}"/>
          </ac:graphicFrameMkLst>
        </pc:graphicFrameChg>
        <pc:graphicFrameChg chg="mod">
          <ac:chgData name="JACKSON, Claire (SHS Teacher)" userId="b43d4dde-a3fa-4520-800c-1e912cccc817" providerId="ADAL" clId="{4F4CBE5D-3208-4EC1-AF9E-61337948341B}" dt="2020-09-16T20:21:19.041" v="260"/>
          <ac:graphicFrameMkLst>
            <pc:docMk/>
            <pc:sldMk cId="2709736900" sldId="295"/>
            <ac:graphicFrameMk id="5" creationId="{00000000-0000-0000-0000-000000000000}"/>
          </ac:graphicFrameMkLst>
        </pc:graphicFrameChg>
      </pc:sldChg>
      <pc:sldChg chg="addSp delSp modSp mod">
        <pc:chgData name="JACKSON, Claire (SHS Teacher)" userId="b43d4dde-a3fa-4520-800c-1e912cccc817" providerId="ADAL" clId="{4F4CBE5D-3208-4EC1-AF9E-61337948341B}" dt="2020-09-16T21:11:27.076" v="1464" actId="1076"/>
        <pc:sldMkLst>
          <pc:docMk/>
          <pc:sldMk cId="3007160513" sldId="296"/>
        </pc:sldMkLst>
        <pc:spChg chg="del">
          <ac:chgData name="JACKSON, Claire (SHS Teacher)" userId="b43d4dde-a3fa-4520-800c-1e912cccc817" providerId="ADAL" clId="{4F4CBE5D-3208-4EC1-AF9E-61337948341B}" dt="2020-09-16T20:10:57.607" v="29" actId="478"/>
          <ac:spMkLst>
            <pc:docMk/>
            <pc:sldMk cId="3007160513" sldId="296"/>
            <ac:spMk id="2" creationId="{00000000-0000-0000-0000-000000000000}"/>
          </ac:spMkLst>
        </pc:spChg>
        <pc:spChg chg="add del mod">
          <ac:chgData name="JACKSON, Claire (SHS Teacher)" userId="b43d4dde-a3fa-4520-800c-1e912cccc817" providerId="ADAL" clId="{4F4CBE5D-3208-4EC1-AF9E-61337948341B}" dt="2020-09-16T20:10:59.700" v="30" actId="478"/>
          <ac:spMkLst>
            <pc:docMk/>
            <pc:sldMk cId="3007160513" sldId="296"/>
            <ac:spMk id="5" creationId="{43061344-A40B-4C49-B279-E02CC8B1DBCB}"/>
          </ac:spMkLst>
        </pc:spChg>
        <pc:spChg chg="add mod">
          <ac:chgData name="JACKSON, Claire (SHS Teacher)" userId="b43d4dde-a3fa-4520-800c-1e912cccc817" providerId="ADAL" clId="{4F4CBE5D-3208-4EC1-AF9E-61337948341B}" dt="2020-09-16T20:18:47.214" v="216" actId="207"/>
          <ac:spMkLst>
            <pc:docMk/>
            <pc:sldMk cId="3007160513" sldId="296"/>
            <ac:spMk id="6" creationId="{D04258EC-1C7B-4F68-8E28-E7FFA4469610}"/>
          </ac:spMkLst>
        </pc:spChg>
        <pc:spChg chg="add mod">
          <ac:chgData name="JACKSON, Claire (SHS Teacher)" userId="b43d4dde-a3fa-4520-800c-1e912cccc817" providerId="ADAL" clId="{4F4CBE5D-3208-4EC1-AF9E-61337948341B}" dt="2020-09-16T20:18:50.650" v="217" actId="207"/>
          <ac:spMkLst>
            <pc:docMk/>
            <pc:sldMk cId="3007160513" sldId="296"/>
            <ac:spMk id="7" creationId="{2949B015-84EB-4D52-8AFE-F09047BE86AA}"/>
          </ac:spMkLst>
        </pc:spChg>
        <pc:spChg chg="add del mod ord">
          <ac:chgData name="JACKSON, Claire (SHS Teacher)" userId="b43d4dde-a3fa-4520-800c-1e912cccc817" providerId="ADAL" clId="{4F4CBE5D-3208-4EC1-AF9E-61337948341B}" dt="2020-09-16T20:16:04.132" v="102" actId="478"/>
          <ac:spMkLst>
            <pc:docMk/>
            <pc:sldMk cId="3007160513" sldId="296"/>
            <ac:spMk id="8" creationId="{93C07DA9-F5F4-47DF-BC62-98CBFB9BD3A7}"/>
          </ac:spMkLst>
        </pc:spChg>
        <pc:spChg chg="add mod ord">
          <ac:chgData name="JACKSON, Claire (SHS Teacher)" userId="b43d4dde-a3fa-4520-800c-1e912cccc817" providerId="ADAL" clId="{4F4CBE5D-3208-4EC1-AF9E-61337948341B}" dt="2020-09-16T20:26:19.122" v="464" actId="20577"/>
          <ac:spMkLst>
            <pc:docMk/>
            <pc:sldMk cId="3007160513" sldId="296"/>
            <ac:spMk id="9" creationId="{445A328A-6622-4B66-8FB3-A5F01741C716}"/>
          </ac:spMkLst>
        </pc:spChg>
        <pc:spChg chg="add mod">
          <ac:chgData name="JACKSON, Claire (SHS Teacher)" userId="b43d4dde-a3fa-4520-800c-1e912cccc817" providerId="ADAL" clId="{4F4CBE5D-3208-4EC1-AF9E-61337948341B}" dt="2020-09-16T20:17:31.298" v="199" actId="20577"/>
          <ac:spMkLst>
            <pc:docMk/>
            <pc:sldMk cId="3007160513" sldId="296"/>
            <ac:spMk id="10" creationId="{B201B4C3-499B-4A2E-B002-1028FB5EB4DE}"/>
          </ac:spMkLst>
        </pc:spChg>
        <pc:spChg chg="add mod">
          <ac:chgData name="JACKSON, Claire (SHS Teacher)" userId="b43d4dde-a3fa-4520-800c-1e912cccc817" providerId="ADAL" clId="{4F4CBE5D-3208-4EC1-AF9E-61337948341B}" dt="2020-09-16T20:18:36.401" v="215" actId="207"/>
          <ac:spMkLst>
            <pc:docMk/>
            <pc:sldMk cId="3007160513" sldId="296"/>
            <ac:spMk id="11" creationId="{B1090776-2C4E-4544-B561-B6F2F74EFC9B}"/>
          </ac:spMkLst>
        </pc:spChg>
        <pc:spChg chg="add mod">
          <ac:chgData name="JACKSON, Claire (SHS Teacher)" userId="b43d4dde-a3fa-4520-800c-1e912cccc817" providerId="ADAL" clId="{4F4CBE5D-3208-4EC1-AF9E-61337948341B}" dt="2020-09-16T21:05:30.948" v="1198" actId="20577"/>
          <ac:spMkLst>
            <pc:docMk/>
            <pc:sldMk cId="3007160513" sldId="296"/>
            <ac:spMk id="12" creationId="{A437F5EE-A1F8-4084-8A20-D635C4394827}"/>
          </ac:spMkLst>
        </pc:spChg>
        <pc:spChg chg="add mod">
          <ac:chgData name="JACKSON, Claire (SHS Teacher)" userId="b43d4dde-a3fa-4520-800c-1e912cccc817" providerId="ADAL" clId="{4F4CBE5D-3208-4EC1-AF9E-61337948341B}" dt="2020-09-16T21:11:27.076" v="1464" actId="1076"/>
          <ac:spMkLst>
            <pc:docMk/>
            <pc:sldMk cId="3007160513" sldId="296"/>
            <ac:spMk id="13" creationId="{68E8E4FF-078C-4D54-9A10-75315BD8B8B8}"/>
          </ac:spMkLst>
        </pc:spChg>
        <pc:graphicFrameChg chg="mod ord">
          <ac:chgData name="JACKSON, Claire (SHS Teacher)" userId="b43d4dde-a3fa-4520-800c-1e912cccc817" providerId="ADAL" clId="{4F4CBE5D-3208-4EC1-AF9E-61337948341B}" dt="2020-09-16T20:17:00.499" v="193" actId="167"/>
          <ac:graphicFrameMkLst>
            <pc:docMk/>
            <pc:sldMk cId="3007160513" sldId="296"/>
            <ac:graphicFrameMk id="4" creationId="{00000000-0000-0000-0000-000000000000}"/>
          </ac:graphicFrameMkLst>
        </pc:graphicFrameChg>
      </pc:sldChg>
      <pc:sldChg chg="addSp delSp modSp new mod">
        <pc:chgData name="JACKSON, Claire (SHS Teacher)" userId="b43d4dde-a3fa-4520-800c-1e912cccc817" providerId="ADAL" clId="{4F4CBE5D-3208-4EC1-AF9E-61337948341B}" dt="2020-09-16T21:06:18.623" v="1250" actId="122"/>
        <pc:sldMkLst>
          <pc:docMk/>
          <pc:sldMk cId="3986777972" sldId="297"/>
        </pc:sldMkLst>
        <pc:spChg chg="mod">
          <ac:chgData name="JACKSON, Claire (SHS Teacher)" userId="b43d4dde-a3fa-4520-800c-1e912cccc817" providerId="ADAL" clId="{4F4CBE5D-3208-4EC1-AF9E-61337948341B}" dt="2020-09-16T21:06:18.623" v="1250" actId="122"/>
          <ac:spMkLst>
            <pc:docMk/>
            <pc:sldMk cId="3986777972" sldId="297"/>
            <ac:spMk id="2" creationId="{1CC1E4DB-7FD1-4707-BE21-789D8D78071B}"/>
          </ac:spMkLst>
        </pc:spChg>
        <pc:spChg chg="mod">
          <ac:chgData name="JACKSON, Claire (SHS Teacher)" userId="b43d4dde-a3fa-4520-800c-1e912cccc817" providerId="ADAL" clId="{4F4CBE5D-3208-4EC1-AF9E-61337948341B}" dt="2020-09-16T20:54:46.479" v="1114" actId="27636"/>
          <ac:spMkLst>
            <pc:docMk/>
            <pc:sldMk cId="3986777972" sldId="297"/>
            <ac:spMk id="3" creationId="{2B4E631C-6440-4F45-9C7A-44D1009DF14A}"/>
          </ac:spMkLst>
        </pc:spChg>
        <pc:picChg chg="add mod">
          <ac:chgData name="JACKSON, Claire (SHS Teacher)" userId="b43d4dde-a3fa-4520-800c-1e912cccc817" providerId="ADAL" clId="{4F4CBE5D-3208-4EC1-AF9E-61337948341B}" dt="2020-09-16T20:54:34.918" v="1112" actId="1076"/>
          <ac:picMkLst>
            <pc:docMk/>
            <pc:sldMk cId="3986777972" sldId="297"/>
            <ac:picMk id="1026" creationId="{AADB5E0F-9277-4F29-8A21-E5E0E7BCDFB9}"/>
          </ac:picMkLst>
        </pc:picChg>
        <pc:picChg chg="add del mod">
          <ac:chgData name="JACKSON, Claire (SHS Teacher)" userId="b43d4dde-a3fa-4520-800c-1e912cccc817" providerId="ADAL" clId="{4F4CBE5D-3208-4EC1-AF9E-61337948341B}" dt="2020-09-16T20:51:49.738" v="1093" actId="478"/>
          <ac:picMkLst>
            <pc:docMk/>
            <pc:sldMk cId="3986777972" sldId="297"/>
            <ac:picMk id="1028" creationId="{D02268B8-232D-4E73-9D4B-F24C65EE5545}"/>
          </ac:picMkLst>
        </pc:picChg>
        <pc:picChg chg="add mod">
          <ac:chgData name="JACKSON, Claire (SHS Teacher)" userId="b43d4dde-a3fa-4520-800c-1e912cccc817" providerId="ADAL" clId="{4F4CBE5D-3208-4EC1-AF9E-61337948341B}" dt="2020-09-16T20:51:36.519" v="1092" actId="1076"/>
          <ac:picMkLst>
            <pc:docMk/>
            <pc:sldMk cId="3986777972" sldId="297"/>
            <ac:picMk id="1030" creationId="{B51E2059-5555-4058-914C-0CDCF2A79318}"/>
          </ac:picMkLst>
        </pc:picChg>
        <pc:picChg chg="add mod">
          <ac:chgData name="JACKSON, Claire (SHS Teacher)" userId="b43d4dde-a3fa-4520-800c-1e912cccc817" providerId="ADAL" clId="{4F4CBE5D-3208-4EC1-AF9E-61337948341B}" dt="2020-09-16T20:54:06.428" v="1103" actId="1076"/>
          <ac:picMkLst>
            <pc:docMk/>
            <pc:sldMk cId="3986777972" sldId="297"/>
            <ac:picMk id="1032" creationId="{4733FFDD-BBD2-41AF-8325-1572845F6975}"/>
          </ac:picMkLst>
        </pc:picChg>
        <pc:picChg chg="add mod">
          <ac:chgData name="JACKSON, Claire (SHS Teacher)" userId="b43d4dde-a3fa-4520-800c-1e912cccc817" providerId="ADAL" clId="{4F4CBE5D-3208-4EC1-AF9E-61337948341B}" dt="2020-09-16T20:54:32.042" v="1111" actId="1076"/>
          <ac:picMkLst>
            <pc:docMk/>
            <pc:sldMk cId="3986777972" sldId="297"/>
            <ac:picMk id="1034" creationId="{B19380AC-6B32-48F5-BC60-56347AB3BA06}"/>
          </ac:picMkLst>
        </pc:picChg>
        <pc:picChg chg="add mod">
          <ac:chgData name="JACKSON, Claire (SHS Teacher)" userId="b43d4dde-a3fa-4520-800c-1e912cccc817" providerId="ADAL" clId="{4F4CBE5D-3208-4EC1-AF9E-61337948341B}" dt="2020-09-16T20:54:18.440" v="1106" actId="1076"/>
          <ac:picMkLst>
            <pc:docMk/>
            <pc:sldMk cId="3986777972" sldId="297"/>
            <ac:picMk id="1036" creationId="{63DE1321-0DEC-4AB7-BCC8-A990772E544C}"/>
          </ac:picMkLst>
        </pc:picChg>
        <pc:picChg chg="add mod">
          <ac:chgData name="JACKSON, Claire (SHS Teacher)" userId="b43d4dde-a3fa-4520-800c-1e912cccc817" providerId="ADAL" clId="{4F4CBE5D-3208-4EC1-AF9E-61337948341B}" dt="2020-09-16T20:54:30.236" v="1110" actId="1076"/>
          <ac:picMkLst>
            <pc:docMk/>
            <pc:sldMk cId="3986777972" sldId="297"/>
            <ac:picMk id="1038" creationId="{FD1D0CC2-27DD-4D50-804F-41AF5445A5D7}"/>
          </ac:picMkLst>
        </pc:picChg>
        <pc:picChg chg="add mod">
          <ac:chgData name="JACKSON, Claire (SHS Teacher)" userId="b43d4dde-a3fa-4520-800c-1e912cccc817" providerId="ADAL" clId="{4F4CBE5D-3208-4EC1-AF9E-61337948341B}" dt="2020-09-16T20:54:09.793" v="1104" actId="1076"/>
          <ac:picMkLst>
            <pc:docMk/>
            <pc:sldMk cId="3986777972" sldId="297"/>
            <ac:picMk id="1040" creationId="{1D662EF9-A060-499D-A266-384EDB7C91D8}"/>
          </ac:picMkLst>
        </pc:picChg>
        <pc:picChg chg="add mod">
          <ac:chgData name="JACKSON, Claire (SHS Teacher)" userId="b43d4dde-a3fa-4520-800c-1e912cccc817" providerId="ADAL" clId="{4F4CBE5D-3208-4EC1-AF9E-61337948341B}" dt="2020-09-16T20:54:22.563" v="1108" actId="1076"/>
          <ac:picMkLst>
            <pc:docMk/>
            <pc:sldMk cId="3986777972" sldId="297"/>
            <ac:picMk id="1042" creationId="{DBB05656-DAEF-41E8-9101-EEF5EE9F3D13}"/>
          </ac:picMkLst>
        </pc:picChg>
        <pc:picChg chg="add mod">
          <ac:chgData name="JACKSON, Claire (SHS Teacher)" userId="b43d4dde-a3fa-4520-800c-1e912cccc817" providerId="ADAL" clId="{4F4CBE5D-3208-4EC1-AF9E-61337948341B}" dt="2020-09-16T20:54:11.480" v="1105" actId="1076"/>
          <ac:picMkLst>
            <pc:docMk/>
            <pc:sldMk cId="3986777972" sldId="297"/>
            <ac:picMk id="1044" creationId="{307A27D7-CF6B-4B49-AB63-859606EB2E54}"/>
          </ac:picMkLst>
        </pc:picChg>
      </pc:sldChg>
      <pc:sldChg chg="addSp delSp modSp add mod setBg">
        <pc:chgData name="JACKSON, Claire (SHS Teacher)" userId="b43d4dde-a3fa-4520-800c-1e912cccc817" providerId="ADAL" clId="{4F4CBE5D-3208-4EC1-AF9E-61337948341B}" dt="2020-09-16T21:05:51.419" v="1206" actId="20577"/>
        <pc:sldMkLst>
          <pc:docMk/>
          <pc:sldMk cId="3377720707" sldId="298"/>
        </pc:sldMkLst>
        <pc:spChg chg="del">
          <ac:chgData name="JACKSON, Claire (SHS Teacher)" userId="b43d4dde-a3fa-4520-800c-1e912cccc817" providerId="ADAL" clId="{4F4CBE5D-3208-4EC1-AF9E-61337948341B}" dt="2020-09-16T20:55:19.871" v="1118" actId="478"/>
          <ac:spMkLst>
            <pc:docMk/>
            <pc:sldMk cId="3377720707" sldId="298"/>
            <ac:spMk id="2" creationId="{1CC1E4DB-7FD1-4707-BE21-789D8D78071B}"/>
          </ac:spMkLst>
        </pc:spChg>
        <pc:spChg chg="del">
          <ac:chgData name="JACKSON, Claire (SHS Teacher)" userId="b43d4dde-a3fa-4520-800c-1e912cccc817" providerId="ADAL" clId="{4F4CBE5D-3208-4EC1-AF9E-61337948341B}" dt="2020-09-16T20:55:14.925" v="1116" actId="478"/>
          <ac:spMkLst>
            <pc:docMk/>
            <pc:sldMk cId="3377720707" sldId="298"/>
            <ac:spMk id="3" creationId="{2B4E631C-6440-4F45-9C7A-44D1009DF14A}"/>
          </ac:spMkLst>
        </pc:spChg>
        <pc:spChg chg="add del mod">
          <ac:chgData name="JACKSON, Claire (SHS Teacher)" userId="b43d4dde-a3fa-4520-800c-1e912cccc817" providerId="ADAL" clId="{4F4CBE5D-3208-4EC1-AF9E-61337948341B}" dt="2020-09-16T20:55:17.086" v="1117" actId="478"/>
          <ac:spMkLst>
            <pc:docMk/>
            <pc:sldMk cId="3377720707" sldId="298"/>
            <ac:spMk id="5" creationId="{DA53A59D-1CC3-4E09-A764-6490B6B88988}"/>
          </ac:spMkLst>
        </pc:spChg>
        <pc:spChg chg="add del mod">
          <ac:chgData name="JACKSON, Claire (SHS Teacher)" userId="b43d4dde-a3fa-4520-800c-1e912cccc817" providerId="ADAL" clId="{4F4CBE5D-3208-4EC1-AF9E-61337948341B}" dt="2020-09-16T20:55:21.856" v="1119" actId="478"/>
          <ac:spMkLst>
            <pc:docMk/>
            <pc:sldMk cId="3377720707" sldId="298"/>
            <ac:spMk id="7" creationId="{A33C6428-F329-47CB-BF85-DE775174B16B}"/>
          </ac:spMkLst>
        </pc:spChg>
        <pc:spChg chg="add mod">
          <ac:chgData name="JACKSON, Claire (SHS Teacher)" userId="b43d4dde-a3fa-4520-800c-1e912cccc817" providerId="ADAL" clId="{4F4CBE5D-3208-4EC1-AF9E-61337948341B}" dt="2020-09-16T21:05:51.419" v="1206" actId="20577"/>
          <ac:spMkLst>
            <pc:docMk/>
            <pc:sldMk cId="3377720707" sldId="298"/>
            <ac:spMk id="17" creationId="{9FA9E830-5953-489A-B4B6-A48E9C4C3476}"/>
          </ac:spMkLst>
        </pc:spChg>
        <pc:picChg chg="mod">
          <ac:chgData name="JACKSON, Claire (SHS Teacher)" userId="b43d4dde-a3fa-4520-800c-1e912cccc817" providerId="ADAL" clId="{4F4CBE5D-3208-4EC1-AF9E-61337948341B}" dt="2020-09-16T20:57:32.410" v="1159" actId="1076"/>
          <ac:picMkLst>
            <pc:docMk/>
            <pc:sldMk cId="3377720707" sldId="298"/>
            <ac:picMk id="1026" creationId="{AADB5E0F-9277-4F29-8A21-E5E0E7BCDFB9}"/>
          </ac:picMkLst>
        </pc:picChg>
        <pc:picChg chg="mod">
          <ac:chgData name="JACKSON, Claire (SHS Teacher)" userId="b43d4dde-a3fa-4520-800c-1e912cccc817" providerId="ADAL" clId="{4F4CBE5D-3208-4EC1-AF9E-61337948341B}" dt="2020-09-16T20:57:24.078" v="1156" actId="1076"/>
          <ac:picMkLst>
            <pc:docMk/>
            <pc:sldMk cId="3377720707" sldId="298"/>
            <ac:picMk id="1030" creationId="{B51E2059-5555-4058-914C-0CDCF2A79318}"/>
          </ac:picMkLst>
        </pc:picChg>
        <pc:picChg chg="mod">
          <ac:chgData name="JACKSON, Claire (SHS Teacher)" userId="b43d4dde-a3fa-4520-800c-1e912cccc817" providerId="ADAL" clId="{4F4CBE5D-3208-4EC1-AF9E-61337948341B}" dt="2020-09-16T20:57:35.092" v="1160" actId="1076"/>
          <ac:picMkLst>
            <pc:docMk/>
            <pc:sldMk cId="3377720707" sldId="298"/>
            <ac:picMk id="1032" creationId="{4733FFDD-BBD2-41AF-8325-1572845F6975}"/>
          </ac:picMkLst>
        </pc:picChg>
        <pc:picChg chg="mod">
          <ac:chgData name="JACKSON, Claire (SHS Teacher)" userId="b43d4dde-a3fa-4520-800c-1e912cccc817" providerId="ADAL" clId="{4F4CBE5D-3208-4EC1-AF9E-61337948341B}" dt="2020-09-16T20:57:22.293" v="1155" actId="1076"/>
          <ac:picMkLst>
            <pc:docMk/>
            <pc:sldMk cId="3377720707" sldId="298"/>
            <ac:picMk id="1034" creationId="{B19380AC-6B32-48F5-BC60-56347AB3BA06}"/>
          </ac:picMkLst>
        </pc:picChg>
        <pc:picChg chg="mod">
          <ac:chgData name="JACKSON, Claire (SHS Teacher)" userId="b43d4dde-a3fa-4520-800c-1e912cccc817" providerId="ADAL" clId="{4F4CBE5D-3208-4EC1-AF9E-61337948341B}" dt="2020-09-16T20:57:17.454" v="1152" actId="1076"/>
          <ac:picMkLst>
            <pc:docMk/>
            <pc:sldMk cId="3377720707" sldId="298"/>
            <ac:picMk id="1036" creationId="{63DE1321-0DEC-4AB7-BCC8-A990772E544C}"/>
          </ac:picMkLst>
        </pc:picChg>
        <pc:picChg chg="mod">
          <ac:chgData name="JACKSON, Claire (SHS Teacher)" userId="b43d4dde-a3fa-4520-800c-1e912cccc817" providerId="ADAL" clId="{4F4CBE5D-3208-4EC1-AF9E-61337948341B}" dt="2020-09-16T20:57:25.821" v="1157" actId="1076"/>
          <ac:picMkLst>
            <pc:docMk/>
            <pc:sldMk cId="3377720707" sldId="298"/>
            <ac:picMk id="1038" creationId="{FD1D0CC2-27DD-4D50-804F-41AF5445A5D7}"/>
          </ac:picMkLst>
        </pc:picChg>
        <pc:picChg chg="mod">
          <ac:chgData name="JACKSON, Claire (SHS Teacher)" userId="b43d4dde-a3fa-4520-800c-1e912cccc817" providerId="ADAL" clId="{4F4CBE5D-3208-4EC1-AF9E-61337948341B}" dt="2020-09-16T20:57:29.339" v="1158" actId="1076"/>
          <ac:picMkLst>
            <pc:docMk/>
            <pc:sldMk cId="3377720707" sldId="298"/>
            <ac:picMk id="1040" creationId="{1D662EF9-A060-499D-A266-384EDB7C91D8}"/>
          </ac:picMkLst>
        </pc:picChg>
        <pc:picChg chg="mod">
          <ac:chgData name="JACKSON, Claire (SHS Teacher)" userId="b43d4dde-a3fa-4520-800c-1e912cccc817" providerId="ADAL" clId="{4F4CBE5D-3208-4EC1-AF9E-61337948341B}" dt="2020-09-16T20:57:19.091" v="1153" actId="1076"/>
          <ac:picMkLst>
            <pc:docMk/>
            <pc:sldMk cId="3377720707" sldId="298"/>
            <ac:picMk id="1042" creationId="{DBB05656-DAEF-41E8-9101-EEF5EE9F3D13}"/>
          </ac:picMkLst>
        </pc:picChg>
        <pc:picChg chg="mod">
          <ac:chgData name="JACKSON, Claire (SHS Teacher)" userId="b43d4dde-a3fa-4520-800c-1e912cccc817" providerId="ADAL" clId="{4F4CBE5D-3208-4EC1-AF9E-61337948341B}" dt="2020-09-16T20:57:20.648" v="1154" actId="1076"/>
          <ac:picMkLst>
            <pc:docMk/>
            <pc:sldMk cId="3377720707" sldId="298"/>
            <ac:picMk id="1044" creationId="{307A27D7-CF6B-4B49-AB63-859606EB2E54}"/>
          </ac:picMkLst>
        </pc:picChg>
      </pc:sldChg>
      <pc:sldChg chg="modSp add mod ord">
        <pc:chgData name="JACKSON, Claire (SHS Teacher)" userId="b43d4dde-a3fa-4520-800c-1e912cccc817" providerId="ADAL" clId="{4F4CBE5D-3208-4EC1-AF9E-61337948341B}" dt="2020-09-16T21:10:37.890" v="1433" actId="207"/>
        <pc:sldMkLst>
          <pc:docMk/>
          <pc:sldMk cId="939107974" sldId="299"/>
        </pc:sldMkLst>
        <pc:spChg chg="mod">
          <ac:chgData name="JACKSON, Claire (SHS Teacher)" userId="b43d4dde-a3fa-4520-800c-1e912cccc817" providerId="ADAL" clId="{4F4CBE5D-3208-4EC1-AF9E-61337948341B}" dt="2020-09-16T21:10:37.890" v="1433" actId="207"/>
          <ac:spMkLst>
            <pc:docMk/>
            <pc:sldMk cId="939107974" sldId="299"/>
            <ac:spMk id="9" creationId="{84B59543-8767-470A-8582-91DEDC1F20E1}"/>
          </ac:spMkLst>
        </pc:spChg>
      </pc:sldChg>
      <pc:sldChg chg="add">
        <pc:chgData name="JACKSON, Claire (SHS Teacher)" userId="b43d4dde-a3fa-4520-800c-1e912cccc817" providerId="ADAL" clId="{4F4CBE5D-3208-4EC1-AF9E-61337948341B}" dt="2020-09-19T21:22:47.584" v="1465" actId="2890"/>
        <pc:sldMkLst>
          <pc:docMk/>
          <pc:sldMk cId="1684348119" sldId="301"/>
        </pc:sldMkLst>
      </pc:sldChg>
      <pc:sldChg chg="addSp modSp add mod">
        <pc:chgData name="JACKSON, Claire (SHS Teacher)" userId="b43d4dde-a3fa-4520-800c-1e912cccc817" providerId="ADAL" clId="{4F4CBE5D-3208-4EC1-AF9E-61337948341B}" dt="2020-09-19T21:31:36.551" v="1745" actId="208"/>
        <pc:sldMkLst>
          <pc:docMk/>
          <pc:sldMk cId="838644610" sldId="302"/>
        </pc:sldMkLst>
        <pc:spChg chg="mod">
          <ac:chgData name="JACKSON, Claire (SHS Teacher)" userId="b43d4dde-a3fa-4520-800c-1e912cccc817" providerId="ADAL" clId="{4F4CBE5D-3208-4EC1-AF9E-61337948341B}" dt="2020-09-19T21:29:54.160" v="1731" actId="12"/>
          <ac:spMkLst>
            <pc:docMk/>
            <pc:sldMk cId="838644610" sldId="302"/>
            <ac:spMk id="3" creationId="{C5904603-2F6E-4129-BF53-A33F0A9BF100}"/>
          </ac:spMkLst>
        </pc:spChg>
        <pc:graphicFrameChg chg="mod">
          <ac:chgData name="JACKSON, Claire (SHS Teacher)" userId="b43d4dde-a3fa-4520-800c-1e912cccc817" providerId="ADAL" clId="{4F4CBE5D-3208-4EC1-AF9E-61337948341B}" dt="2020-09-19T21:26:49.213" v="1686" actId="208"/>
          <ac:graphicFrameMkLst>
            <pc:docMk/>
            <pc:sldMk cId="838644610" sldId="302"/>
            <ac:graphicFrameMk id="5" creationId="{08AFD160-DD4C-499B-B81D-D1E409D0299B}"/>
          </ac:graphicFrameMkLst>
        </pc:graphicFrameChg>
        <pc:cxnChg chg="add mod">
          <ac:chgData name="JACKSON, Claire (SHS Teacher)" userId="b43d4dde-a3fa-4520-800c-1e912cccc817" providerId="ADAL" clId="{4F4CBE5D-3208-4EC1-AF9E-61337948341B}" dt="2020-09-19T21:30:13.986" v="1733" actId="208"/>
          <ac:cxnSpMkLst>
            <pc:docMk/>
            <pc:sldMk cId="838644610" sldId="302"/>
            <ac:cxnSpMk id="6" creationId="{9C09BA0D-E213-4FBD-B412-25B64F678050}"/>
          </ac:cxnSpMkLst>
        </pc:cxnChg>
        <pc:cxnChg chg="add mod">
          <ac:chgData name="JACKSON, Claire (SHS Teacher)" userId="b43d4dde-a3fa-4520-800c-1e912cccc817" providerId="ADAL" clId="{4F4CBE5D-3208-4EC1-AF9E-61337948341B}" dt="2020-09-19T21:30:27.575" v="1735" actId="208"/>
          <ac:cxnSpMkLst>
            <pc:docMk/>
            <pc:sldMk cId="838644610" sldId="302"/>
            <ac:cxnSpMk id="8" creationId="{0E2F2288-D14F-4A27-B17C-046AFE201129}"/>
          </ac:cxnSpMkLst>
        </pc:cxnChg>
        <pc:cxnChg chg="add mod">
          <ac:chgData name="JACKSON, Claire (SHS Teacher)" userId="b43d4dde-a3fa-4520-800c-1e912cccc817" providerId="ADAL" clId="{4F4CBE5D-3208-4EC1-AF9E-61337948341B}" dt="2020-09-19T21:30:44.270" v="1737" actId="208"/>
          <ac:cxnSpMkLst>
            <pc:docMk/>
            <pc:sldMk cId="838644610" sldId="302"/>
            <ac:cxnSpMk id="10" creationId="{4BE80EF0-6818-4BF3-BC9D-E35B44EB862E}"/>
          </ac:cxnSpMkLst>
        </pc:cxnChg>
        <pc:cxnChg chg="add mod">
          <ac:chgData name="JACKSON, Claire (SHS Teacher)" userId="b43d4dde-a3fa-4520-800c-1e912cccc817" providerId="ADAL" clId="{4F4CBE5D-3208-4EC1-AF9E-61337948341B}" dt="2020-09-19T21:30:57.766" v="1739" actId="208"/>
          <ac:cxnSpMkLst>
            <pc:docMk/>
            <pc:sldMk cId="838644610" sldId="302"/>
            <ac:cxnSpMk id="12" creationId="{ABDE544F-952C-4D8F-BB0E-001ED58B6634}"/>
          </ac:cxnSpMkLst>
        </pc:cxnChg>
        <pc:cxnChg chg="add mod">
          <ac:chgData name="JACKSON, Claire (SHS Teacher)" userId="b43d4dde-a3fa-4520-800c-1e912cccc817" providerId="ADAL" clId="{4F4CBE5D-3208-4EC1-AF9E-61337948341B}" dt="2020-09-19T21:31:07.046" v="1741" actId="208"/>
          <ac:cxnSpMkLst>
            <pc:docMk/>
            <pc:sldMk cId="838644610" sldId="302"/>
            <ac:cxnSpMk id="14" creationId="{ACCEBFD1-A040-4D94-9F9D-1223A408490C}"/>
          </ac:cxnSpMkLst>
        </pc:cxnChg>
        <pc:cxnChg chg="add mod">
          <ac:chgData name="JACKSON, Claire (SHS Teacher)" userId="b43d4dde-a3fa-4520-800c-1e912cccc817" providerId="ADAL" clId="{4F4CBE5D-3208-4EC1-AF9E-61337948341B}" dt="2020-09-19T21:31:26.407" v="1743" actId="208"/>
          <ac:cxnSpMkLst>
            <pc:docMk/>
            <pc:sldMk cId="838644610" sldId="302"/>
            <ac:cxnSpMk id="16" creationId="{47E44EE2-B2D6-43B7-BE7B-BF393776BDBD}"/>
          </ac:cxnSpMkLst>
        </pc:cxnChg>
        <pc:cxnChg chg="add mod">
          <ac:chgData name="JACKSON, Claire (SHS Teacher)" userId="b43d4dde-a3fa-4520-800c-1e912cccc817" providerId="ADAL" clId="{4F4CBE5D-3208-4EC1-AF9E-61337948341B}" dt="2020-09-19T21:31:36.551" v="1745" actId="208"/>
          <ac:cxnSpMkLst>
            <pc:docMk/>
            <pc:sldMk cId="838644610" sldId="302"/>
            <ac:cxnSpMk id="18" creationId="{591C92BD-4BB8-418A-9116-AB31D31B6F36}"/>
          </ac:cxnSpMkLst>
        </pc:cxnChg>
      </pc:sldChg>
    </pc:docChg>
  </pc:docChgLst>
  <pc:docChgLst>
    <pc:chgData name="JACKSON, Claire (SHS Teacher)" userId="S::cjackson26@stocksbridgehigh.sheffield.sch.uk::b43d4dde-a3fa-4520-800c-1e912cccc817" providerId="AD" clId="Web-{4150AC31-C817-550D-5FFB-63DD28434614}"/>
    <pc:docChg chg="modSld">
      <pc:chgData name="JACKSON, Claire (SHS Teacher)" userId="S::cjackson26@stocksbridgehigh.sheffield.sch.uk::b43d4dde-a3fa-4520-800c-1e912cccc817" providerId="AD" clId="Web-{4150AC31-C817-550D-5FFB-63DD28434614}" dt="2020-09-16T20:08:34.459" v="10" actId="20577"/>
      <pc:docMkLst>
        <pc:docMk/>
      </pc:docMkLst>
      <pc:sldChg chg="modSp">
        <pc:chgData name="JACKSON, Claire (SHS Teacher)" userId="S::cjackson26@stocksbridgehigh.sheffield.sch.uk::b43d4dde-a3fa-4520-800c-1e912cccc817" providerId="AD" clId="Web-{4150AC31-C817-550D-5FFB-63DD28434614}" dt="2020-09-16T20:08:34.459" v="10" actId="20577"/>
        <pc:sldMkLst>
          <pc:docMk/>
          <pc:sldMk cId="2709736900" sldId="295"/>
        </pc:sldMkLst>
        <pc:graphicFrameChg chg="modGraphic">
          <ac:chgData name="JACKSON, Claire (SHS Teacher)" userId="S::cjackson26@stocksbridgehigh.sheffield.sch.uk::b43d4dde-a3fa-4520-800c-1e912cccc817" providerId="AD" clId="Web-{4150AC31-C817-550D-5FFB-63DD28434614}" dt="2020-09-16T20:08:34.459" v="10" actId="20577"/>
          <ac:graphicFrameMkLst>
            <pc:docMk/>
            <pc:sldMk cId="2709736900" sldId="295"/>
            <ac:graphicFrameMk id="4" creationId="{00000000-0000-0000-0000-000000000000}"/>
          </ac:graphicFrameMkLst>
        </pc:graphicFrameChg>
      </pc:sldChg>
    </pc:docChg>
  </pc:docChgLst>
  <pc:docChgLst>
    <pc:chgData name="JACKSON, Claire (SHS Teacher)" userId="S::cjackson26@stocksbridgehigh.sheffield.sch.uk::b43d4dde-a3fa-4520-800c-1e912cccc817" providerId="AD" clId="Web-{BF5E0A99-3364-5519-3D90-1ADAC8648D33}"/>
    <pc:docChg chg="modSld">
      <pc:chgData name="JACKSON, Claire (SHS Teacher)" userId="S::cjackson26@stocksbridgehigh.sheffield.sch.uk::b43d4dde-a3fa-4520-800c-1e912cccc817" providerId="AD" clId="Web-{BF5E0A99-3364-5519-3D90-1ADAC8648D33}" dt="2020-09-17T07:07:02.275" v="16" actId="20577"/>
      <pc:docMkLst>
        <pc:docMk/>
      </pc:docMkLst>
      <pc:sldChg chg="modSp">
        <pc:chgData name="JACKSON, Claire (SHS Teacher)" userId="S::cjackson26@stocksbridgehigh.sheffield.sch.uk::b43d4dde-a3fa-4520-800c-1e912cccc817" providerId="AD" clId="Web-{BF5E0A99-3364-5519-3D90-1ADAC8648D33}" dt="2020-09-17T07:07:00.869" v="14" actId="20577"/>
        <pc:sldMkLst>
          <pc:docMk/>
          <pc:sldMk cId="4108577238" sldId="291"/>
        </pc:sldMkLst>
        <pc:spChg chg="mod">
          <ac:chgData name="JACKSON, Claire (SHS Teacher)" userId="S::cjackson26@stocksbridgehigh.sheffield.sch.uk::b43d4dde-a3fa-4520-800c-1e912cccc817" providerId="AD" clId="Web-{BF5E0A99-3364-5519-3D90-1ADAC8648D33}" dt="2020-09-17T07:07:00.869" v="14" actId="20577"/>
          <ac:spMkLst>
            <pc:docMk/>
            <pc:sldMk cId="4108577238" sldId="291"/>
            <ac:spMk id="4" creationId="{837CB1C1-2A15-4F7C-992D-6A2C380D3FF4}"/>
          </ac:spMkLst>
        </pc:spChg>
        <pc:spChg chg="mod">
          <ac:chgData name="JACKSON, Claire (SHS Teacher)" userId="S::cjackson26@stocksbridgehigh.sheffield.sch.uk::b43d4dde-a3fa-4520-800c-1e912cccc817" providerId="AD" clId="Web-{BF5E0A99-3364-5519-3D90-1ADAC8648D33}" dt="2020-09-17T07:06:44.916" v="6" actId="20577"/>
          <ac:spMkLst>
            <pc:docMk/>
            <pc:sldMk cId="4108577238" sldId="291"/>
            <ac:spMk id="8" creationId="{B4D2B5B8-FF79-4B02-9C77-1AC7212DC903}"/>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234ED3-1614-4BFE-BEF1-0A44C144322C}"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009994B7-0CE7-4722-BBE9-A61867E5EC00}">
      <dgm:prSet phldrT="[Text]"/>
      <dgm:spPr/>
      <dgm:t>
        <a:bodyPr/>
        <a:lstStyle/>
        <a:p>
          <a:r>
            <a:rPr lang="en-US" dirty="0"/>
            <a:t>Healthcare settings</a:t>
          </a:r>
        </a:p>
      </dgm:t>
    </dgm:pt>
    <dgm:pt modelId="{1E144187-6ADA-4C88-A7E6-3EBF1D945523}" type="parTrans" cxnId="{610C1CC6-1916-4F75-BD47-7F531E790475}">
      <dgm:prSet/>
      <dgm:spPr/>
      <dgm:t>
        <a:bodyPr/>
        <a:lstStyle/>
        <a:p>
          <a:endParaRPr lang="en-US"/>
        </a:p>
      </dgm:t>
    </dgm:pt>
    <dgm:pt modelId="{59F04EE9-A703-4C49-A4BD-F2EC55A7A33F}" type="sibTrans" cxnId="{610C1CC6-1916-4F75-BD47-7F531E790475}">
      <dgm:prSet/>
      <dgm:spPr/>
      <dgm:t>
        <a:bodyPr/>
        <a:lstStyle/>
        <a:p>
          <a:endParaRPr lang="en-US"/>
        </a:p>
      </dgm:t>
    </dgm:pt>
    <dgm:pt modelId="{B4860774-E9AB-423F-A46B-9F2729D423BB}">
      <dgm:prSet phldrT="[Text]" phldr="1"/>
      <dgm:spPr>
        <a:solidFill>
          <a:schemeClr val="bg1"/>
        </a:solidFill>
        <a:ln>
          <a:solidFill>
            <a:schemeClr val="tx1"/>
          </a:solidFill>
        </a:ln>
      </dgm:spPr>
      <dgm:t>
        <a:bodyPr/>
        <a:lstStyle/>
        <a:p>
          <a:endParaRPr lang="en-US" dirty="0"/>
        </a:p>
      </dgm:t>
    </dgm:pt>
    <dgm:pt modelId="{DC0A8AED-38B7-4FCF-B3ED-793AB03A5D40}" type="parTrans" cxnId="{6CFB46DA-32B1-4560-8142-091663B70A03}">
      <dgm:prSet/>
      <dgm:spPr/>
      <dgm:t>
        <a:bodyPr/>
        <a:lstStyle/>
        <a:p>
          <a:endParaRPr lang="en-US"/>
        </a:p>
      </dgm:t>
    </dgm:pt>
    <dgm:pt modelId="{231D76C8-78FD-4591-A884-D2CF0DF13AB5}" type="sibTrans" cxnId="{6CFB46DA-32B1-4560-8142-091663B70A03}">
      <dgm:prSet/>
      <dgm:spPr/>
      <dgm:t>
        <a:bodyPr/>
        <a:lstStyle/>
        <a:p>
          <a:endParaRPr lang="en-US"/>
        </a:p>
      </dgm:t>
    </dgm:pt>
    <dgm:pt modelId="{0423CF4F-8D74-42BF-A768-7B4767C1F352}">
      <dgm:prSet phldrT="[Text]"/>
      <dgm:spPr>
        <a:solidFill>
          <a:schemeClr val="bg1"/>
        </a:solidFill>
        <a:ln>
          <a:solidFill>
            <a:schemeClr val="tx1"/>
          </a:solidFill>
        </a:ln>
      </dgm:spPr>
      <dgm:t>
        <a:bodyPr/>
        <a:lstStyle/>
        <a:p>
          <a:r>
            <a:rPr lang="en-US" dirty="0">
              <a:solidFill>
                <a:schemeClr val="tx1"/>
              </a:solidFill>
            </a:rPr>
            <a:t>Pharmacy</a:t>
          </a:r>
        </a:p>
      </dgm:t>
    </dgm:pt>
    <dgm:pt modelId="{36DE5A6A-6206-4E8C-B892-0A293D88183C}" type="parTrans" cxnId="{77FC1271-77A4-4685-AC31-D2F774731223}">
      <dgm:prSet/>
      <dgm:spPr/>
      <dgm:t>
        <a:bodyPr/>
        <a:lstStyle/>
        <a:p>
          <a:endParaRPr lang="en-US"/>
        </a:p>
      </dgm:t>
    </dgm:pt>
    <dgm:pt modelId="{F8E0E70A-B751-4795-AD33-01E2D6394551}" type="sibTrans" cxnId="{77FC1271-77A4-4685-AC31-D2F774731223}">
      <dgm:prSet/>
      <dgm:spPr/>
      <dgm:t>
        <a:bodyPr/>
        <a:lstStyle/>
        <a:p>
          <a:endParaRPr lang="en-US"/>
        </a:p>
      </dgm:t>
    </dgm:pt>
    <dgm:pt modelId="{C5662847-0B19-450B-A166-F5879638DEEE}">
      <dgm:prSet phldrT="[Text]" phldr="0"/>
      <dgm:spPr>
        <a:solidFill>
          <a:schemeClr val="bg1"/>
        </a:solidFill>
        <a:ln>
          <a:solidFill>
            <a:schemeClr val="tx1"/>
          </a:solidFill>
        </a:ln>
      </dgm:spPr>
      <dgm:t>
        <a:bodyPr/>
        <a:lstStyle/>
        <a:p>
          <a:pPr rtl="0"/>
          <a:r>
            <a:rPr lang="en-US" dirty="0">
              <a:latin typeface="Calibri Light" panose="020F0302020204030204"/>
            </a:rPr>
            <a:t> </a:t>
          </a:r>
          <a:endParaRPr lang="en-US" dirty="0"/>
        </a:p>
      </dgm:t>
    </dgm:pt>
    <dgm:pt modelId="{EE34E432-44D1-4CC7-8BDC-49EB8B4ADC9B}" type="parTrans" cxnId="{BAAB9C9E-5067-4607-894E-E79DB286A0CE}">
      <dgm:prSet/>
      <dgm:spPr/>
      <dgm:t>
        <a:bodyPr/>
        <a:lstStyle/>
        <a:p>
          <a:endParaRPr lang="en-US"/>
        </a:p>
      </dgm:t>
    </dgm:pt>
    <dgm:pt modelId="{CE126896-8417-44B5-AF57-BCC67FB109BD}" type="sibTrans" cxnId="{BAAB9C9E-5067-4607-894E-E79DB286A0CE}">
      <dgm:prSet/>
      <dgm:spPr/>
      <dgm:t>
        <a:bodyPr/>
        <a:lstStyle/>
        <a:p>
          <a:endParaRPr lang="en-US"/>
        </a:p>
      </dgm:t>
    </dgm:pt>
    <dgm:pt modelId="{146013C4-E3AB-4231-A358-AEA1E744123F}">
      <dgm:prSet phldrT="[Text]" phldr="0"/>
      <dgm:spPr>
        <a:solidFill>
          <a:schemeClr val="bg1"/>
        </a:solidFill>
        <a:ln>
          <a:solidFill>
            <a:schemeClr val="tx1"/>
          </a:solidFill>
        </a:ln>
      </dgm:spPr>
      <dgm:t>
        <a:bodyPr/>
        <a:lstStyle/>
        <a:p>
          <a:pPr rtl="0"/>
          <a:r>
            <a:rPr lang="en-US" dirty="0">
              <a:latin typeface="Calibri Light" panose="020F0302020204030204"/>
            </a:rPr>
            <a:t> </a:t>
          </a:r>
          <a:endParaRPr lang="en-US" dirty="0"/>
        </a:p>
      </dgm:t>
    </dgm:pt>
    <dgm:pt modelId="{5CE5A7AD-03F7-46E0-8791-40C04D3D13DD}" type="parTrans" cxnId="{57BB158F-12E9-4686-87E3-AAA0BDDEA4CC}">
      <dgm:prSet/>
      <dgm:spPr/>
      <dgm:t>
        <a:bodyPr/>
        <a:lstStyle/>
        <a:p>
          <a:endParaRPr lang="en-US"/>
        </a:p>
      </dgm:t>
    </dgm:pt>
    <dgm:pt modelId="{67467D3F-8ADC-4B90-9EB7-8EA8C8D5A1EA}" type="sibTrans" cxnId="{57BB158F-12E9-4686-87E3-AAA0BDDEA4CC}">
      <dgm:prSet/>
      <dgm:spPr/>
      <dgm:t>
        <a:bodyPr/>
        <a:lstStyle/>
        <a:p>
          <a:endParaRPr lang="en-US"/>
        </a:p>
      </dgm:t>
    </dgm:pt>
    <dgm:pt modelId="{32F28FF4-0621-423C-81FE-4B5AED297B1E}">
      <dgm:prSet phldr="0"/>
      <dgm:spPr>
        <a:solidFill>
          <a:schemeClr val="bg1"/>
        </a:solidFill>
        <a:ln>
          <a:solidFill>
            <a:schemeClr val="tx1"/>
          </a:solidFill>
        </a:ln>
      </dgm:spPr>
      <dgm:t>
        <a:bodyPr/>
        <a:lstStyle/>
        <a:p>
          <a:r>
            <a:rPr lang="en-US" dirty="0">
              <a:latin typeface="Calibri Light" panose="020F0302020204030204"/>
            </a:rPr>
            <a:t> </a:t>
          </a:r>
        </a:p>
      </dgm:t>
    </dgm:pt>
    <dgm:pt modelId="{9B93A67D-AA21-41D7-A14E-EEC46D22F329}" type="parTrans" cxnId="{EA58B1B5-49A0-402E-A3C7-869B8394B630}">
      <dgm:prSet/>
      <dgm:spPr/>
      <dgm:t>
        <a:bodyPr/>
        <a:lstStyle/>
        <a:p>
          <a:endParaRPr lang="en-GB"/>
        </a:p>
      </dgm:t>
    </dgm:pt>
    <dgm:pt modelId="{F9676150-7BBF-4F66-935E-2886E1BE97E1}" type="sibTrans" cxnId="{EA58B1B5-49A0-402E-A3C7-869B8394B630}">
      <dgm:prSet/>
      <dgm:spPr/>
      <dgm:t>
        <a:bodyPr/>
        <a:lstStyle/>
        <a:p>
          <a:endParaRPr lang="en-GB"/>
        </a:p>
      </dgm:t>
    </dgm:pt>
    <dgm:pt modelId="{65239A78-FAF0-4806-819C-2844B809A50C}">
      <dgm:prSet phldr="0"/>
      <dgm:spPr>
        <a:solidFill>
          <a:schemeClr val="bg1"/>
        </a:solidFill>
        <a:ln>
          <a:solidFill>
            <a:schemeClr val="tx1"/>
          </a:solidFill>
        </a:ln>
      </dgm:spPr>
      <dgm:t>
        <a:bodyPr/>
        <a:lstStyle/>
        <a:p>
          <a:r>
            <a:rPr lang="en-US" dirty="0">
              <a:latin typeface="Calibri Light" panose="020F0302020204030204"/>
            </a:rPr>
            <a:t> </a:t>
          </a:r>
        </a:p>
      </dgm:t>
    </dgm:pt>
    <dgm:pt modelId="{2C610FD5-0992-4C8B-B352-65946E079E85}" type="parTrans" cxnId="{FCE30D2E-2AB2-4B51-93F5-AA7E56E214E5}">
      <dgm:prSet/>
      <dgm:spPr/>
      <dgm:t>
        <a:bodyPr/>
        <a:lstStyle/>
        <a:p>
          <a:endParaRPr lang="en-GB"/>
        </a:p>
      </dgm:t>
    </dgm:pt>
    <dgm:pt modelId="{47B564E0-0AB6-4255-B865-70617DBD4A49}" type="sibTrans" cxnId="{FCE30D2E-2AB2-4B51-93F5-AA7E56E214E5}">
      <dgm:prSet/>
      <dgm:spPr/>
      <dgm:t>
        <a:bodyPr/>
        <a:lstStyle/>
        <a:p>
          <a:endParaRPr lang="en-GB"/>
        </a:p>
      </dgm:t>
    </dgm:pt>
    <dgm:pt modelId="{D86E6A5D-3A11-458A-843A-010708CD3BD8}">
      <dgm:prSet phldr="0"/>
      <dgm:spPr>
        <a:solidFill>
          <a:schemeClr val="bg1"/>
        </a:solidFill>
        <a:ln>
          <a:solidFill>
            <a:schemeClr val="tx1"/>
          </a:solidFill>
        </a:ln>
      </dgm:spPr>
      <dgm:t>
        <a:bodyPr/>
        <a:lstStyle/>
        <a:p>
          <a:pPr rtl="0"/>
          <a:r>
            <a:rPr lang="en-US" dirty="0">
              <a:latin typeface="Calibri Light" panose="020F0302020204030204"/>
            </a:rPr>
            <a:t> </a:t>
          </a:r>
        </a:p>
      </dgm:t>
    </dgm:pt>
    <dgm:pt modelId="{6545E337-CB81-449C-B346-917626F574B4}" type="parTrans" cxnId="{18466E05-597A-4266-9AB0-88EEEC4B7022}">
      <dgm:prSet/>
      <dgm:spPr/>
      <dgm:t>
        <a:bodyPr/>
        <a:lstStyle/>
        <a:p>
          <a:endParaRPr lang="en-GB"/>
        </a:p>
      </dgm:t>
    </dgm:pt>
    <dgm:pt modelId="{1271D61D-9EDF-4215-8DFC-611789D91849}" type="sibTrans" cxnId="{18466E05-597A-4266-9AB0-88EEEC4B7022}">
      <dgm:prSet/>
      <dgm:spPr/>
      <dgm:t>
        <a:bodyPr/>
        <a:lstStyle/>
        <a:p>
          <a:endParaRPr lang="en-GB"/>
        </a:p>
      </dgm:t>
    </dgm:pt>
    <dgm:pt modelId="{4BF2AD97-CFF5-428E-8077-2FDA0F48015B}">
      <dgm:prSet phldr="0"/>
      <dgm:spPr>
        <a:solidFill>
          <a:schemeClr val="bg1"/>
        </a:solidFill>
        <a:ln>
          <a:solidFill>
            <a:schemeClr val="tx1"/>
          </a:solidFill>
        </a:ln>
      </dgm:spPr>
      <dgm:t>
        <a:bodyPr/>
        <a:lstStyle/>
        <a:p>
          <a:pPr rtl="0"/>
          <a:r>
            <a:rPr lang="en-US" dirty="0">
              <a:latin typeface="Calibri Light" panose="020F0302020204030204"/>
            </a:rPr>
            <a:t> </a:t>
          </a:r>
        </a:p>
      </dgm:t>
    </dgm:pt>
    <dgm:pt modelId="{EC944D57-8525-4FF1-A879-65AFC1BE0376}" type="parTrans" cxnId="{A07A5766-B83E-4644-BA70-4AE6E788A1EA}">
      <dgm:prSet/>
      <dgm:spPr/>
      <dgm:t>
        <a:bodyPr/>
        <a:lstStyle/>
        <a:p>
          <a:endParaRPr lang="en-GB"/>
        </a:p>
      </dgm:t>
    </dgm:pt>
    <dgm:pt modelId="{6AD93C48-E8CC-4A95-B0F8-73AB31C4DEF7}" type="sibTrans" cxnId="{A07A5766-B83E-4644-BA70-4AE6E788A1EA}">
      <dgm:prSet/>
      <dgm:spPr/>
      <dgm:t>
        <a:bodyPr/>
        <a:lstStyle/>
        <a:p>
          <a:endParaRPr lang="en-GB"/>
        </a:p>
      </dgm:t>
    </dgm:pt>
    <dgm:pt modelId="{B8A38589-A887-40E3-A1A8-84D2B8A78E39}">
      <dgm:prSet phldr="0"/>
      <dgm:spPr>
        <a:solidFill>
          <a:schemeClr val="bg1"/>
        </a:solidFill>
        <a:ln>
          <a:solidFill>
            <a:schemeClr val="tx1"/>
          </a:solidFill>
        </a:ln>
      </dgm:spPr>
      <dgm:t>
        <a:bodyPr/>
        <a:lstStyle/>
        <a:p>
          <a:endParaRPr lang="en-US" dirty="0">
            <a:latin typeface="Calibri Light" panose="020F0302020204030204"/>
          </a:endParaRPr>
        </a:p>
      </dgm:t>
    </dgm:pt>
    <dgm:pt modelId="{FDA0B2B6-AC47-484B-B078-00C5546C8D59}" type="parTrans" cxnId="{A723BAB9-0463-41F9-B410-014C6E0EA5F8}">
      <dgm:prSet/>
      <dgm:spPr/>
      <dgm:t>
        <a:bodyPr/>
        <a:lstStyle/>
        <a:p>
          <a:endParaRPr lang="en-GB"/>
        </a:p>
      </dgm:t>
    </dgm:pt>
    <dgm:pt modelId="{16B9049A-279E-4DF1-BFB5-671A17D22D35}" type="sibTrans" cxnId="{A723BAB9-0463-41F9-B410-014C6E0EA5F8}">
      <dgm:prSet/>
      <dgm:spPr/>
      <dgm:t>
        <a:bodyPr/>
        <a:lstStyle/>
        <a:p>
          <a:endParaRPr lang="en-GB"/>
        </a:p>
      </dgm:t>
    </dgm:pt>
    <dgm:pt modelId="{07C5C0D7-0D38-4137-88D4-4E07B01B29E6}">
      <dgm:prSet phldr="0"/>
      <dgm:spPr>
        <a:solidFill>
          <a:schemeClr val="bg1"/>
        </a:solidFill>
        <a:ln>
          <a:solidFill>
            <a:schemeClr val="tx1"/>
          </a:solidFill>
        </a:ln>
      </dgm:spPr>
      <dgm:t>
        <a:bodyPr/>
        <a:lstStyle/>
        <a:p>
          <a:pPr rtl="0"/>
          <a:endParaRPr lang="en-US">
            <a:latin typeface="Calibri Light" panose="020F0302020204030204"/>
          </a:endParaRPr>
        </a:p>
      </dgm:t>
    </dgm:pt>
    <dgm:pt modelId="{5DF0097A-3A1C-46D6-BF4A-FD0C3C15DE49}" type="parTrans" cxnId="{7BE40E43-6830-4769-B186-C95DEE4429EA}">
      <dgm:prSet/>
      <dgm:spPr/>
      <dgm:t>
        <a:bodyPr/>
        <a:lstStyle/>
        <a:p>
          <a:endParaRPr lang="en-GB"/>
        </a:p>
      </dgm:t>
    </dgm:pt>
    <dgm:pt modelId="{760063E5-7E65-48F7-812E-874A917D7CC7}" type="sibTrans" cxnId="{7BE40E43-6830-4769-B186-C95DEE4429EA}">
      <dgm:prSet/>
      <dgm:spPr/>
      <dgm:t>
        <a:bodyPr/>
        <a:lstStyle/>
        <a:p>
          <a:endParaRPr lang="en-GB"/>
        </a:p>
      </dgm:t>
    </dgm:pt>
    <dgm:pt modelId="{147C5EC9-C0EA-47E5-AB7B-457C7E221556}" type="pres">
      <dgm:prSet presAssocID="{37234ED3-1614-4BFE-BEF1-0A44C144322C}" presName="cycle" presStyleCnt="0">
        <dgm:presLayoutVars>
          <dgm:chMax val="1"/>
          <dgm:dir/>
          <dgm:animLvl val="ctr"/>
          <dgm:resizeHandles val="exact"/>
        </dgm:presLayoutVars>
      </dgm:prSet>
      <dgm:spPr/>
      <dgm:t>
        <a:bodyPr/>
        <a:lstStyle/>
        <a:p>
          <a:endParaRPr lang="en-US"/>
        </a:p>
      </dgm:t>
    </dgm:pt>
    <dgm:pt modelId="{0E49921C-1B2C-4248-B1AB-F258E04E139A}" type="pres">
      <dgm:prSet presAssocID="{009994B7-0CE7-4722-BBE9-A61867E5EC00}" presName="centerShape" presStyleLbl="node0" presStyleIdx="0" presStyleCnt="1"/>
      <dgm:spPr/>
      <dgm:t>
        <a:bodyPr/>
        <a:lstStyle/>
        <a:p>
          <a:endParaRPr lang="en-US"/>
        </a:p>
      </dgm:t>
    </dgm:pt>
    <dgm:pt modelId="{C8F7748A-CB3C-49CA-B8D0-BE6BDD3FF0DF}" type="pres">
      <dgm:prSet presAssocID="{DC0A8AED-38B7-4FCF-B3ED-793AB03A5D40}" presName="Name9" presStyleLbl="parChTrans1D2" presStyleIdx="0" presStyleCnt="10"/>
      <dgm:spPr/>
      <dgm:t>
        <a:bodyPr/>
        <a:lstStyle/>
        <a:p>
          <a:endParaRPr lang="en-US"/>
        </a:p>
      </dgm:t>
    </dgm:pt>
    <dgm:pt modelId="{BDC00BD5-F54F-4586-9A6D-FCD936D83B34}" type="pres">
      <dgm:prSet presAssocID="{DC0A8AED-38B7-4FCF-B3ED-793AB03A5D40}" presName="connTx" presStyleLbl="parChTrans1D2" presStyleIdx="0" presStyleCnt="10"/>
      <dgm:spPr/>
      <dgm:t>
        <a:bodyPr/>
        <a:lstStyle/>
        <a:p>
          <a:endParaRPr lang="en-US"/>
        </a:p>
      </dgm:t>
    </dgm:pt>
    <dgm:pt modelId="{FB399327-AAD2-435E-9F0D-DB910FACB70B}" type="pres">
      <dgm:prSet presAssocID="{B4860774-E9AB-423F-A46B-9F2729D423BB}" presName="node" presStyleLbl="node1" presStyleIdx="0" presStyleCnt="10">
        <dgm:presLayoutVars>
          <dgm:bulletEnabled val="1"/>
        </dgm:presLayoutVars>
      </dgm:prSet>
      <dgm:spPr/>
      <dgm:t>
        <a:bodyPr/>
        <a:lstStyle/>
        <a:p>
          <a:endParaRPr lang="en-US"/>
        </a:p>
      </dgm:t>
    </dgm:pt>
    <dgm:pt modelId="{1C5A42A9-D291-4A2C-A446-8A1934CDDAEA}" type="pres">
      <dgm:prSet presAssocID="{36DE5A6A-6206-4E8C-B892-0A293D88183C}" presName="Name9" presStyleLbl="parChTrans1D2" presStyleIdx="1" presStyleCnt="10"/>
      <dgm:spPr/>
      <dgm:t>
        <a:bodyPr/>
        <a:lstStyle/>
        <a:p>
          <a:endParaRPr lang="en-US"/>
        </a:p>
      </dgm:t>
    </dgm:pt>
    <dgm:pt modelId="{34FBF040-3454-4AAD-B850-9AB629DD8998}" type="pres">
      <dgm:prSet presAssocID="{36DE5A6A-6206-4E8C-B892-0A293D88183C}" presName="connTx" presStyleLbl="parChTrans1D2" presStyleIdx="1" presStyleCnt="10"/>
      <dgm:spPr/>
      <dgm:t>
        <a:bodyPr/>
        <a:lstStyle/>
        <a:p>
          <a:endParaRPr lang="en-US"/>
        </a:p>
      </dgm:t>
    </dgm:pt>
    <dgm:pt modelId="{2C51B2A3-7DD3-4B55-ABD1-5A42ADA86B6C}" type="pres">
      <dgm:prSet presAssocID="{0423CF4F-8D74-42BF-A768-7B4767C1F352}" presName="node" presStyleLbl="node1" presStyleIdx="1" presStyleCnt="10">
        <dgm:presLayoutVars>
          <dgm:bulletEnabled val="1"/>
        </dgm:presLayoutVars>
      </dgm:prSet>
      <dgm:spPr/>
      <dgm:t>
        <a:bodyPr/>
        <a:lstStyle/>
        <a:p>
          <a:endParaRPr lang="en-US"/>
        </a:p>
      </dgm:t>
    </dgm:pt>
    <dgm:pt modelId="{2DCFF3FE-CED1-47A8-BD7D-0A4C4B72C013}" type="pres">
      <dgm:prSet presAssocID="{EE34E432-44D1-4CC7-8BDC-49EB8B4ADC9B}" presName="Name9" presStyleLbl="parChTrans1D2" presStyleIdx="2" presStyleCnt="10"/>
      <dgm:spPr/>
      <dgm:t>
        <a:bodyPr/>
        <a:lstStyle/>
        <a:p>
          <a:endParaRPr lang="en-US"/>
        </a:p>
      </dgm:t>
    </dgm:pt>
    <dgm:pt modelId="{BAAC337C-93F6-4990-B303-97E1A8B45426}" type="pres">
      <dgm:prSet presAssocID="{EE34E432-44D1-4CC7-8BDC-49EB8B4ADC9B}" presName="connTx" presStyleLbl="parChTrans1D2" presStyleIdx="2" presStyleCnt="10"/>
      <dgm:spPr/>
      <dgm:t>
        <a:bodyPr/>
        <a:lstStyle/>
        <a:p>
          <a:endParaRPr lang="en-US"/>
        </a:p>
      </dgm:t>
    </dgm:pt>
    <dgm:pt modelId="{EACC115A-72D9-47E5-B90F-A4EF1FB0A6B7}" type="pres">
      <dgm:prSet presAssocID="{C5662847-0B19-450B-A166-F5879638DEEE}" presName="node" presStyleLbl="node1" presStyleIdx="2" presStyleCnt="10">
        <dgm:presLayoutVars>
          <dgm:bulletEnabled val="1"/>
        </dgm:presLayoutVars>
      </dgm:prSet>
      <dgm:spPr/>
      <dgm:t>
        <a:bodyPr/>
        <a:lstStyle/>
        <a:p>
          <a:endParaRPr lang="en-US"/>
        </a:p>
      </dgm:t>
    </dgm:pt>
    <dgm:pt modelId="{D42EB17F-B3F3-467C-B841-750A247EBEDB}" type="pres">
      <dgm:prSet presAssocID="{9B93A67D-AA21-41D7-A14E-EEC46D22F329}" presName="Name9" presStyleLbl="parChTrans1D2" presStyleIdx="3" presStyleCnt="10"/>
      <dgm:spPr/>
      <dgm:t>
        <a:bodyPr/>
        <a:lstStyle/>
        <a:p>
          <a:endParaRPr lang="en-US"/>
        </a:p>
      </dgm:t>
    </dgm:pt>
    <dgm:pt modelId="{3B210FB0-59F6-4620-A94E-AC1032DCDD06}" type="pres">
      <dgm:prSet presAssocID="{9B93A67D-AA21-41D7-A14E-EEC46D22F329}" presName="connTx" presStyleLbl="parChTrans1D2" presStyleIdx="3" presStyleCnt="10"/>
      <dgm:spPr/>
      <dgm:t>
        <a:bodyPr/>
        <a:lstStyle/>
        <a:p>
          <a:endParaRPr lang="en-US"/>
        </a:p>
      </dgm:t>
    </dgm:pt>
    <dgm:pt modelId="{3C764457-192B-4EB5-A4A5-8296E207A6C3}" type="pres">
      <dgm:prSet presAssocID="{32F28FF4-0621-423C-81FE-4B5AED297B1E}" presName="node" presStyleLbl="node1" presStyleIdx="3" presStyleCnt="10">
        <dgm:presLayoutVars>
          <dgm:bulletEnabled val="1"/>
        </dgm:presLayoutVars>
      </dgm:prSet>
      <dgm:spPr/>
      <dgm:t>
        <a:bodyPr/>
        <a:lstStyle/>
        <a:p>
          <a:endParaRPr lang="en-US"/>
        </a:p>
      </dgm:t>
    </dgm:pt>
    <dgm:pt modelId="{4271FD87-36E1-40EC-9D1C-52A1CF5BCD86}" type="pres">
      <dgm:prSet presAssocID="{2C610FD5-0992-4C8B-B352-65946E079E85}" presName="Name9" presStyleLbl="parChTrans1D2" presStyleIdx="4" presStyleCnt="10"/>
      <dgm:spPr/>
      <dgm:t>
        <a:bodyPr/>
        <a:lstStyle/>
        <a:p>
          <a:endParaRPr lang="en-US"/>
        </a:p>
      </dgm:t>
    </dgm:pt>
    <dgm:pt modelId="{AFF3978A-5A87-41E5-8054-68AC3588779B}" type="pres">
      <dgm:prSet presAssocID="{2C610FD5-0992-4C8B-B352-65946E079E85}" presName="connTx" presStyleLbl="parChTrans1D2" presStyleIdx="4" presStyleCnt="10"/>
      <dgm:spPr/>
      <dgm:t>
        <a:bodyPr/>
        <a:lstStyle/>
        <a:p>
          <a:endParaRPr lang="en-US"/>
        </a:p>
      </dgm:t>
    </dgm:pt>
    <dgm:pt modelId="{C800981D-E3AB-47FA-85F3-D76C032D4B08}" type="pres">
      <dgm:prSet presAssocID="{65239A78-FAF0-4806-819C-2844B809A50C}" presName="node" presStyleLbl="node1" presStyleIdx="4" presStyleCnt="10">
        <dgm:presLayoutVars>
          <dgm:bulletEnabled val="1"/>
        </dgm:presLayoutVars>
      </dgm:prSet>
      <dgm:spPr/>
      <dgm:t>
        <a:bodyPr/>
        <a:lstStyle/>
        <a:p>
          <a:endParaRPr lang="en-US"/>
        </a:p>
      </dgm:t>
    </dgm:pt>
    <dgm:pt modelId="{22B4C10C-7454-4326-86E8-E144DE386E40}" type="pres">
      <dgm:prSet presAssocID="{5CE5A7AD-03F7-46E0-8791-40C04D3D13DD}" presName="Name9" presStyleLbl="parChTrans1D2" presStyleIdx="5" presStyleCnt="10"/>
      <dgm:spPr/>
      <dgm:t>
        <a:bodyPr/>
        <a:lstStyle/>
        <a:p>
          <a:endParaRPr lang="en-US"/>
        </a:p>
      </dgm:t>
    </dgm:pt>
    <dgm:pt modelId="{7577F4A0-5C45-477C-8E38-592D27567CDC}" type="pres">
      <dgm:prSet presAssocID="{5CE5A7AD-03F7-46E0-8791-40C04D3D13DD}" presName="connTx" presStyleLbl="parChTrans1D2" presStyleIdx="5" presStyleCnt="10"/>
      <dgm:spPr/>
      <dgm:t>
        <a:bodyPr/>
        <a:lstStyle/>
        <a:p>
          <a:endParaRPr lang="en-US"/>
        </a:p>
      </dgm:t>
    </dgm:pt>
    <dgm:pt modelId="{3B40FFD6-B9BA-4083-8DE1-C5F8F34A7E7C}" type="pres">
      <dgm:prSet presAssocID="{146013C4-E3AB-4231-A358-AEA1E744123F}" presName="node" presStyleLbl="node1" presStyleIdx="5" presStyleCnt="10">
        <dgm:presLayoutVars>
          <dgm:bulletEnabled val="1"/>
        </dgm:presLayoutVars>
      </dgm:prSet>
      <dgm:spPr/>
      <dgm:t>
        <a:bodyPr/>
        <a:lstStyle/>
        <a:p>
          <a:endParaRPr lang="en-US"/>
        </a:p>
      </dgm:t>
    </dgm:pt>
    <dgm:pt modelId="{DBC76E97-1870-49B3-BEEC-8B33BD0E22BC}" type="pres">
      <dgm:prSet presAssocID="{6545E337-CB81-449C-B346-917626F574B4}" presName="Name9" presStyleLbl="parChTrans1D2" presStyleIdx="6" presStyleCnt="10"/>
      <dgm:spPr/>
      <dgm:t>
        <a:bodyPr/>
        <a:lstStyle/>
        <a:p>
          <a:endParaRPr lang="en-US"/>
        </a:p>
      </dgm:t>
    </dgm:pt>
    <dgm:pt modelId="{2129AECB-FB34-432C-BE71-D0E324FFECA9}" type="pres">
      <dgm:prSet presAssocID="{6545E337-CB81-449C-B346-917626F574B4}" presName="connTx" presStyleLbl="parChTrans1D2" presStyleIdx="6" presStyleCnt="10"/>
      <dgm:spPr/>
      <dgm:t>
        <a:bodyPr/>
        <a:lstStyle/>
        <a:p>
          <a:endParaRPr lang="en-US"/>
        </a:p>
      </dgm:t>
    </dgm:pt>
    <dgm:pt modelId="{8B29EFAB-CDE6-41C3-86FA-02827FCA62F4}" type="pres">
      <dgm:prSet presAssocID="{D86E6A5D-3A11-458A-843A-010708CD3BD8}" presName="node" presStyleLbl="node1" presStyleIdx="6" presStyleCnt="10">
        <dgm:presLayoutVars>
          <dgm:bulletEnabled val="1"/>
        </dgm:presLayoutVars>
      </dgm:prSet>
      <dgm:spPr/>
      <dgm:t>
        <a:bodyPr/>
        <a:lstStyle/>
        <a:p>
          <a:endParaRPr lang="en-US"/>
        </a:p>
      </dgm:t>
    </dgm:pt>
    <dgm:pt modelId="{33E056BD-A1DE-4E46-83E6-FDD28482038B}" type="pres">
      <dgm:prSet presAssocID="{EC944D57-8525-4FF1-A879-65AFC1BE0376}" presName="Name9" presStyleLbl="parChTrans1D2" presStyleIdx="7" presStyleCnt="10"/>
      <dgm:spPr/>
      <dgm:t>
        <a:bodyPr/>
        <a:lstStyle/>
        <a:p>
          <a:endParaRPr lang="en-US"/>
        </a:p>
      </dgm:t>
    </dgm:pt>
    <dgm:pt modelId="{2111C6A0-F747-40BC-8BD1-70AB989DE0B7}" type="pres">
      <dgm:prSet presAssocID="{EC944D57-8525-4FF1-A879-65AFC1BE0376}" presName="connTx" presStyleLbl="parChTrans1D2" presStyleIdx="7" presStyleCnt="10"/>
      <dgm:spPr/>
      <dgm:t>
        <a:bodyPr/>
        <a:lstStyle/>
        <a:p>
          <a:endParaRPr lang="en-US"/>
        </a:p>
      </dgm:t>
    </dgm:pt>
    <dgm:pt modelId="{1AA81F59-1BDF-45DF-BC10-8068755591C9}" type="pres">
      <dgm:prSet presAssocID="{4BF2AD97-CFF5-428E-8077-2FDA0F48015B}" presName="node" presStyleLbl="node1" presStyleIdx="7" presStyleCnt="10">
        <dgm:presLayoutVars>
          <dgm:bulletEnabled val="1"/>
        </dgm:presLayoutVars>
      </dgm:prSet>
      <dgm:spPr/>
      <dgm:t>
        <a:bodyPr/>
        <a:lstStyle/>
        <a:p>
          <a:endParaRPr lang="en-US"/>
        </a:p>
      </dgm:t>
    </dgm:pt>
    <dgm:pt modelId="{D69947F0-DB98-4438-89A3-C3C74462BA1E}" type="pres">
      <dgm:prSet presAssocID="{FDA0B2B6-AC47-484B-B078-00C5546C8D59}" presName="Name9" presStyleLbl="parChTrans1D2" presStyleIdx="8" presStyleCnt="10"/>
      <dgm:spPr/>
      <dgm:t>
        <a:bodyPr/>
        <a:lstStyle/>
        <a:p>
          <a:endParaRPr lang="en-US"/>
        </a:p>
      </dgm:t>
    </dgm:pt>
    <dgm:pt modelId="{148E8F0C-B349-406A-8889-72B510C4611B}" type="pres">
      <dgm:prSet presAssocID="{FDA0B2B6-AC47-484B-B078-00C5546C8D59}" presName="connTx" presStyleLbl="parChTrans1D2" presStyleIdx="8" presStyleCnt="10"/>
      <dgm:spPr/>
      <dgm:t>
        <a:bodyPr/>
        <a:lstStyle/>
        <a:p>
          <a:endParaRPr lang="en-US"/>
        </a:p>
      </dgm:t>
    </dgm:pt>
    <dgm:pt modelId="{63F20913-A403-4E8B-83AB-19AF506B4854}" type="pres">
      <dgm:prSet presAssocID="{B8A38589-A887-40E3-A1A8-84D2B8A78E39}" presName="node" presStyleLbl="node1" presStyleIdx="8" presStyleCnt="10">
        <dgm:presLayoutVars>
          <dgm:bulletEnabled val="1"/>
        </dgm:presLayoutVars>
      </dgm:prSet>
      <dgm:spPr/>
      <dgm:t>
        <a:bodyPr/>
        <a:lstStyle/>
        <a:p>
          <a:endParaRPr lang="en-US"/>
        </a:p>
      </dgm:t>
    </dgm:pt>
    <dgm:pt modelId="{0E331453-B85C-4405-B2E7-EF8C5EDAB6F6}" type="pres">
      <dgm:prSet presAssocID="{5DF0097A-3A1C-46D6-BF4A-FD0C3C15DE49}" presName="Name9" presStyleLbl="parChTrans1D2" presStyleIdx="9" presStyleCnt="10"/>
      <dgm:spPr/>
      <dgm:t>
        <a:bodyPr/>
        <a:lstStyle/>
        <a:p>
          <a:endParaRPr lang="en-US"/>
        </a:p>
      </dgm:t>
    </dgm:pt>
    <dgm:pt modelId="{F4070748-B32A-43BF-8377-68255A4B1F4A}" type="pres">
      <dgm:prSet presAssocID="{5DF0097A-3A1C-46D6-BF4A-FD0C3C15DE49}" presName="connTx" presStyleLbl="parChTrans1D2" presStyleIdx="9" presStyleCnt="10"/>
      <dgm:spPr/>
      <dgm:t>
        <a:bodyPr/>
        <a:lstStyle/>
        <a:p>
          <a:endParaRPr lang="en-US"/>
        </a:p>
      </dgm:t>
    </dgm:pt>
    <dgm:pt modelId="{FCBE45F1-0A50-419C-A3E2-3825A1C0ACC4}" type="pres">
      <dgm:prSet presAssocID="{07C5C0D7-0D38-4137-88D4-4E07B01B29E6}" presName="node" presStyleLbl="node1" presStyleIdx="9" presStyleCnt="10">
        <dgm:presLayoutVars>
          <dgm:bulletEnabled val="1"/>
        </dgm:presLayoutVars>
      </dgm:prSet>
      <dgm:spPr/>
      <dgm:t>
        <a:bodyPr/>
        <a:lstStyle/>
        <a:p>
          <a:endParaRPr lang="en-US"/>
        </a:p>
      </dgm:t>
    </dgm:pt>
  </dgm:ptLst>
  <dgm:cxnLst>
    <dgm:cxn modelId="{B41598E3-D860-4C8C-8845-6E050CC85B88}" type="presOf" srcId="{DC0A8AED-38B7-4FCF-B3ED-793AB03A5D40}" destId="{C8F7748A-CB3C-49CA-B8D0-BE6BDD3FF0DF}" srcOrd="0" destOrd="0" presId="urn:microsoft.com/office/officeart/2005/8/layout/radial1"/>
    <dgm:cxn modelId="{1D9B5741-C4D6-4837-8557-A6A4CC14895C}" type="presOf" srcId="{EE34E432-44D1-4CC7-8BDC-49EB8B4ADC9B}" destId="{2DCFF3FE-CED1-47A8-BD7D-0A4C4B72C013}" srcOrd="0" destOrd="0" presId="urn:microsoft.com/office/officeart/2005/8/layout/radial1"/>
    <dgm:cxn modelId="{18466E05-597A-4266-9AB0-88EEEC4B7022}" srcId="{009994B7-0CE7-4722-BBE9-A61867E5EC00}" destId="{D86E6A5D-3A11-458A-843A-010708CD3BD8}" srcOrd="6" destOrd="0" parTransId="{6545E337-CB81-449C-B346-917626F574B4}" sibTransId="{1271D61D-9EDF-4215-8DFC-611789D91849}"/>
    <dgm:cxn modelId="{19649F5C-F555-4A21-8E67-EDB6E403EB44}" type="presOf" srcId="{4BF2AD97-CFF5-428E-8077-2FDA0F48015B}" destId="{1AA81F59-1BDF-45DF-BC10-8068755591C9}" srcOrd="0" destOrd="0" presId="urn:microsoft.com/office/officeart/2005/8/layout/radial1"/>
    <dgm:cxn modelId="{C5FCFF3E-AC35-460D-AFFD-77BEB76E22A5}" type="presOf" srcId="{07C5C0D7-0D38-4137-88D4-4E07B01B29E6}" destId="{FCBE45F1-0A50-419C-A3E2-3825A1C0ACC4}" srcOrd="0" destOrd="0" presId="urn:microsoft.com/office/officeart/2005/8/layout/radial1"/>
    <dgm:cxn modelId="{EA58B1B5-49A0-402E-A3C7-869B8394B630}" srcId="{009994B7-0CE7-4722-BBE9-A61867E5EC00}" destId="{32F28FF4-0621-423C-81FE-4B5AED297B1E}" srcOrd="3" destOrd="0" parTransId="{9B93A67D-AA21-41D7-A14E-EEC46D22F329}" sibTransId="{F9676150-7BBF-4F66-935E-2886E1BE97E1}"/>
    <dgm:cxn modelId="{6DF0AF6C-4E48-435F-936D-AF23F08E844A}" type="presOf" srcId="{C5662847-0B19-450B-A166-F5879638DEEE}" destId="{EACC115A-72D9-47E5-B90F-A4EF1FB0A6B7}" srcOrd="0" destOrd="0" presId="urn:microsoft.com/office/officeart/2005/8/layout/radial1"/>
    <dgm:cxn modelId="{06799316-D447-47A1-A4CB-3761FAAF28CA}" type="presOf" srcId="{37234ED3-1614-4BFE-BEF1-0A44C144322C}" destId="{147C5EC9-C0EA-47E5-AB7B-457C7E221556}" srcOrd="0" destOrd="0" presId="urn:microsoft.com/office/officeart/2005/8/layout/radial1"/>
    <dgm:cxn modelId="{A07A5766-B83E-4644-BA70-4AE6E788A1EA}" srcId="{009994B7-0CE7-4722-BBE9-A61867E5EC00}" destId="{4BF2AD97-CFF5-428E-8077-2FDA0F48015B}" srcOrd="7" destOrd="0" parTransId="{EC944D57-8525-4FF1-A879-65AFC1BE0376}" sibTransId="{6AD93C48-E8CC-4A95-B0F8-73AB31C4DEF7}"/>
    <dgm:cxn modelId="{F37E5471-0DD2-4539-A0B1-ADAD9667CEA5}" type="presOf" srcId="{EC944D57-8525-4FF1-A879-65AFC1BE0376}" destId="{33E056BD-A1DE-4E46-83E6-FDD28482038B}" srcOrd="0" destOrd="0" presId="urn:microsoft.com/office/officeart/2005/8/layout/radial1"/>
    <dgm:cxn modelId="{FBCDE962-C261-4F03-8E8A-E898B37D12F1}" type="presOf" srcId="{DC0A8AED-38B7-4FCF-B3ED-793AB03A5D40}" destId="{BDC00BD5-F54F-4586-9A6D-FCD936D83B34}" srcOrd="1" destOrd="0" presId="urn:microsoft.com/office/officeart/2005/8/layout/radial1"/>
    <dgm:cxn modelId="{611D0086-E9E7-47D2-A92C-FA8D8C54F499}" type="presOf" srcId="{B8A38589-A887-40E3-A1A8-84D2B8A78E39}" destId="{63F20913-A403-4E8B-83AB-19AF506B4854}" srcOrd="0" destOrd="0" presId="urn:microsoft.com/office/officeart/2005/8/layout/radial1"/>
    <dgm:cxn modelId="{3FDC6E19-9A26-4B0E-8214-96444980BD9D}" type="presOf" srcId="{2C610FD5-0992-4C8B-B352-65946E079E85}" destId="{AFF3978A-5A87-41E5-8054-68AC3588779B}" srcOrd="1" destOrd="0" presId="urn:microsoft.com/office/officeart/2005/8/layout/radial1"/>
    <dgm:cxn modelId="{57BB158F-12E9-4686-87E3-AAA0BDDEA4CC}" srcId="{009994B7-0CE7-4722-BBE9-A61867E5EC00}" destId="{146013C4-E3AB-4231-A358-AEA1E744123F}" srcOrd="5" destOrd="0" parTransId="{5CE5A7AD-03F7-46E0-8791-40C04D3D13DD}" sibTransId="{67467D3F-8ADC-4B90-9EB7-8EA8C8D5A1EA}"/>
    <dgm:cxn modelId="{B0086811-6447-473D-9846-9E1109417CC0}" type="presOf" srcId="{5CE5A7AD-03F7-46E0-8791-40C04D3D13DD}" destId="{7577F4A0-5C45-477C-8E38-592D27567CDC}" srcOrd="1" destOrd="0" presId="urn:microsoft.com/office/officeart/2005/8/layout/radial1"/>
    <dgm:cxn modelId="{9D36E112-871A-42A1-8FCB-7FF5B0D65CBE}" type="presOf" srcId="{65239A78-FAF0-4806-819C-2844B809A50C}" destId="{C800981D-E3AB-47FA-85F3-D76C032D4B08}" srcOrd="0" destOrd="0" presId="urn:microsoft.com/office/officeart/2005/8/layout/radial1"/>
    <dgm:cxn modelId="{8C2784D1-59F6-482C-AA77-B6719084259E}" type="presOf" srcId="{5CE5A7AD-03F7-46E0-8791-40C04D3D13DD}" destId="{22B4C10C-7454-4326-86E8-E144DE386E40}" srcOrd="0" destOrd="0" presId="urn:microsoft.com/office/officeart/2005/8/layout/radial1"/>
    <dgm:cxn modelId="{BAAB9C9E-5067-4607-894E-E79DB286A0CE}" srcId="{009994B7-0CE7-4722-BBE9-A61867E5EC00}" destId="{C5662847-0B19-450B-A166-F5879638DEEE}" srcOrd="2" destOrd="0" parTransId="{EE34E432-44D1-4CC7-8BDC-49EB8B4ADC9B}" sibTransId="{CE126896-8417-44B5-AF57-BCC67FB109BD}"/>
    <dgm:cxn modelId="{3C0858F1-9F39-4BD2-A4BB-1EF9B81A5757}" type="presOf" srcId="{B4860774-E9AB-423F-A46B-9F2729D423BB}" destId="{FB399327-AAD2-435E-9F0D-DB910FACB70B}" srcOrd="0" destOrd="0" presId="urn:microsoft.com/office/officeart/2005/8/layout/radial1"/>
    <dgm:cxn modelId="{A723BAB9-0463-41F9-B410-014C6E0EA5F8}" srcId="{009994B7-0CE7-4722-BBE9-A61867E5EC00}" destId="{B8A38589-A887-40E3-A1A8-84D2B8A78E39}" srcOrd="8" destOrd="0" parTransId="{FDA0B2B6-AC47-484B-B078-00C5546C8D59}" sibTransId="{16B9049A-279E-4DF1-BFB5-671A17D22D35}"/>
    <dgm:cxn modelId="{ED578534-0349-4813-8CD4-A7ED8CF9E1D1}" type="presOf" srcId="{FDA0B2B6-AC47-484B-B078-00C5546C8D59}" destId="{148E8F0C-B349-406A-8889-72B510C4611B}" srcOrd="1" destOrd="0" presId="urn:microsoft.com/office/officeart/2005/8/layout/radial1"/>
    <dgm:cxn modelId="{4254DC78-0874-4FB1-9AF2-A78E1CEAFE9B}" type="presOf" srcId="{5DF0097A-3A1C-46D6-BF4A-FD0C3C15DE49}" destId="{0E331453-B85C-4405-B2E7-EF8C5EDAB6F6}" srcOrd="0" destOrd="0" presId="urn:microsoft.com/office/officeart/2005/8/layout/radial1"/>
    <dgm:cxn modelId="{D5C44109-3714-4141-B62D-9EA890C82E6B}" type="presOf" srcId="{36DE5A6A-6206-4E8C-B892-0A293D88183C}" destId="{34FBF040-3454-4AAD-B850-9AB629DD8998}" srcOrd="1" destOrd="0" presId="urn:microsoft.com/office/officeart/2005/8/layout/radial1"/>
    <dgm:cxn modelId="{FCE30D2E-2AB2-4B51-93F5-AA7E56E214E5}" srcId="{009994B7-0CE7-4722-BBE9-A61867E5EC00}" destId="{65239A78-FAF0-4806-819C-2844B809A50C}" srcOrd="4" destOrd="0" parTransId="{2C610FD5-0992-4C8B-B352-65946E079E85}" sibTransId="{47B564E0-0AB6-4255-B865-70617DBD4A49}"/>
    <dgm:cxn modelId="{7FB6FC60-1B62-4537-AB40-48C60DADF7B9}" type="presOf" srcId="{2C610FD5-0992-4C8B-B352-65946E079E85}" destId="{4271FD87-36E1-40EC-9D1C-52A1CF5BCD86}" srcOrd="0" destOrd="0" presId="urn:microsoft.com/office/officeart/2005/8/layout/radial1"/>
    <dgm:cxn modelId="{1D800882-C2C6-451C-BAD2-F3EE6C00192E}" type="presOf" srcId="{5DF0097A-3A1C-46D6-BF4A-FD0C3C15DE49}" destId="{F4070748-B32A-43BF-8377-68255A4B1F4A}" srcOrd="1" destOrd="0" presId="urn:microsoft.com/office/officeart/2005/8/layout/radial1"/>
    <dgm:cxn modelId="{89AE8F33-493D-4F49-A42C-06802B5D986A}" type="presOf" srcId="{D86E6A5D-3A11-458A-843A-010708CD3BD8}" destId="{8B29EFAB-CDE6-41C3-86FA-02827FCA62F4}" srcOrd="0" destOrd="0" presId="urn:microsoft.com/office/officeart/2005/8/layout/radial1"/>
    <dgm:cxn modelId="{7BE40E43-6830-4769-B186-C95DEE4429EA}" srcId="{009994B7-0CE7-4722-BBE9-A61867E5EC00}" destId="{07C5C0D7-0D38-4137-88D4-4E07B01B29E6}" srcOrd="9" destOrd="0" parTransId="{5DF0097A-3A1C-46D6-BF4A-FD0C3C15DE49}" sibTransId="{760063E5-7E65-48F7-812E-874A917D7CC7}"/>
    <dgm:cxn modelId="{77FC1271-77A4-4685-AC31-D2F774731223}" srcId="{009994B7-0CE7-4722-BBE9-A61867E5EC00}" destId="{0423CF4F-8D74-42BF-A768-7B4767C1F352}" srcOrd="1" destOrd="0" parTransId="{36DE5A6A-6206-4E8C-B892-0A293D88183C}" sibTransId="{F8E0E70A-B751-4795-AD33-01E2D6394551}"/>
    <dgm:cxn modelId="{610C1CC6-1916-4F75-BD47-7F531E790475}" srcId="{37234ED3-1614-4BFE-BEF1-0A44C144322C}" destId="{009994B7-0CE7-4722-BBE9-A61867E5EC00}" srcOrd="0" destOrd="0" parTransId="{1E144187-6ADA-4C88-A7E6-3EBF1D945523}" sibTransId="{59F04EE9-A703-4C49-A4BD-F2EC55A7A33F}"/>
    <dgm:cxn modelId="{7F8B798D-FC43-4CAC-9BCB-74D32B824C9F}" type="presOf" srcId="{9B93A67D-AA21-41D7-A14E-EEC46D22F329}" destId="{D42EB17F-B3F3-467C-B841-750A247EBEDB}" srcOrd="0" destOrd="0" presId="urn:microsoft.com/office/officeart/2005/8/layout/radial1"/>
    <dgm:cxn modelId="{FC7B4222-5826-4372-AEA8-BA193AB58454}" type="presOf" srcId="{FDA0B2B6-AC47-484B-B078-00C5546C8D59}" destId="{D69947F0-DB98-4438-89A3-C3C74462BA1E}" srcOrd="0" destOrd="0" presId="urn:microsoft.com/office/officeart/2005/8/layout/radial1"/>
    <dgm:cxn modelId="{7507D38E-C3AA-46AC-A1C3-7DFC68E4EEAD}" type="presOf" srcId="{009994B7-0CE7-4722-BBE9-A61867E5EC00}" destId="{0E49921C-1B2C-4248-B1AB-F258E04E139A}" srcOrd="0" destOrd="0" presId="urn:microsoft.com/office/officeart/2005/8/layout/radial1"/>
    <dgm:cxn modelId="{E36CF75F-0B62-47AE-99BB-0BA6C055ADD0}" type="presOf" srcId="{36DE5A6A-6206-4E8C-B892-0A293D88183C}" destId="{1C5A42A9-D291-4A2C-A446-8A1934CDDAEA}" srcOrd="0" destOrd="0" presId="urn:microsoft.com/office/officeart/2005/8/layout/radial1"/>
    <dgm:cxn modelId="{41F4EA38-B94A-448A-BB14-2DDDD2C0929E}" type="presOf" srcId="{6545E337-CB81-449C-B346-917626F574B4}" destId="{2129AECB-FB34-432C-BE71-D0E324FFECA9}" srcOrd="1" destOrd="0" presId="urn:microsoft.com/office/officeart/2005/8/layout/radial1"/>
    <dgm:cxn modelId="{B28FDA9D-A045-4564-A409-0CE14E27C412}" type="presOf" srcId="{146013C4-E3AB-4231-A358-AEA1E744123F}" destId="{3B40FFD6-B9BA-4083-8DE1-C5F8F34A7E7C}" srcOrd="0" destOrd="0" presId="urn:microsoft.com/office/officeart/2005/8/layout/radial1"/>
    <dgm:cxn modelId="{FB4C5BC7-AAC6-4439-9C03-8E2B877384C9}" type="presOf" srcId="{0423CF4F-8D74-42BF-A768-7B4767C1F352}" destId="{2C51B2A3-7DD3-4B55-ABD1-5A42ADA86B6C}" srcOrd="0" destOrd="0" presId="urn:microsoft.com/office/officeart/2005/8/layout/radial1"/>
    <dgm:cxn modelId="{156D6B12-8DA6-47E0-84D2-DA6CE40629B0}" type="presOf" srcId="{EE34E432-44D1-4CC7-8BDC-49EB8B4ADC9B}" destId="{BAAC337C-93F6-4990-B303-97E1A8B45426}" srcOrd="1" destOrd="0" presId="urn:microsoft.com/office/officeart/2005/8/layout/radial1"/>
    <dgm:cxn modelId="{1A4CE58D-F687-455E-86F2-470D18601807}" type="presOf" srcId="{EC944D57-8525-4FF1-A879-65AFC1BE0376}" destId="{2111C6A0-F747-40BC-8BD1-70AB989DE0B7}" srcOrd="1" destOrd="0" presId="urn:microsoft.com/office/officeart/2005/8/layout/radial1"/>
    <dgm:cxn modelId="{556FB2DE-67C8-457B-8724-51D71D60E606}" type="presOf" srcId="{9B93A67D-AA21-41D7-A14E-EEC46D22F329}" destId="{3B210FB0-59F6-4620-A94E-AC1032DCDD06}" srcOrd="1" destOrd="0" presId="urn:microsoft.com/office/officeart/2005/8/layout/radial1"/>
    <dgm:cxn modelId="{6CFB46DA-32B1-4560-8142-091663B70A03}" srcId="{009994B7-0CE7-4722-BBE9-A61867E5EC00}" destId="{B4860774-E9AB-423F-A46B-9F2729D423BB}" srcOrd="0" destOrd="0" parTransId="{DC0A8AED-38B7-4FCF-B3ED-793AB03A5D40}" sibTransId="{231D76C8-78FD-4591-A884-D2CF0DF13AB5}"/>
    <dgm:cxn modelId="{21C909E5-15A2-4A68-A045-2C00AB24D545}" type="presOf" srcId="{6545E337-CB81-449C-B346-917626F574B4}" destId="{DBC76E97-1870-49B3-BEEC-8B33BD0E22BC}" srcOrd="0" destOrd="0" presId="urn:microsoft.com/office/officeart/2005/8/layout/radial1"/>
    <dgm:cxn modelId="{F95363FE-8F57-40F9-857B-CEBEB5850A7C}" type="presOf" srcId="{32F28FF4-0621-423C-81FE-4B5AED297B1E}" destId="{3C764457-192B-4EB5-A4A5-8296E207A6C3}" srcOrd="0" destOrd="0" presId="urn:microsoft.com/office/officeart/2005/8/layout/radial1"/>
    <dgm:cxn modelId="{494887B9-5595-482C-A7B2-C565400A1751}" type="presParOf" srcId="{147C5EC9-C0EA-47E5-AB7B-457C7E221556}" destId="{0E49921C-1B2C-4248-B1AB-F258E04E139A}" srcOrd="0" destOrd="0" presId="urn:microsoft.com/office/officeart/2005/8/layout/radial1"/>
    <dgm:cxn modelId="{A1E59316-9793-4245-86C4-F6E7480C697E}" type="presParOf" srcId="{147C5EC9-C0EA-47E5-AB7B-457C7E221556}" destId="{C8F7748A-CB3C-49CA-B8D0-BE6BDD3FF0DF}" srcOrd="1" destOrd="0" presId="urn:microsoft.com/office/officeart/2005/8/layout/radial1"/>
    <dgm:cxn modelId="{A79A6C88-02C4-4C74-8D45-F78243376C2D}" type="presParOf" srcId="{C8F7748A-CB3C-49CA-B8D0-BE6BDD3FF0DF}" destId="{BDC00BD5-F54F-4586-9A6D-FCD936D83B34}" srcOrd="0" destOrd="0" presId="urn:microsoft.com/office/officeart/2005/8/layout/radial1"/>
    <dgm:cxn modelId="{B2DB46E7-3E7E-49A6-B3F0-4B6AAD3CF528}" type="presParOf" srcId="{147C5EC9-C0EA-47E5-AB7B-457C7E221556}" destId="{FB399327-AAD2-435E-9F0D-DB910FACB70B}" srcOrd="2" destOrd="0" presId="urn:microsoft.com/office/officeart/2005/8/layout/radial1"/>
    <dgm:cxn modelId="{31B237A8-44FB-44ED-B351-5A414CA5AD0D}" type="presParOf" srcId="{147C5EC9-C0EA-47E5-AB7B-457C7E221556}" destId="{1C5A42A9-D291-4A2C-A446-8A1934CDDAEA}" srcOrd="3" destOrd="0" presId="urn:microsoft.com/office/officeart/2005/8/layout/radial1"/>
    <dgm:cxn modelId="{3F51C4FD-503D-42D8-AC66-3DB556B03551}" type="presParOf" srcId="{1C5A42A9-D291-4A2C-A446-8A1934CDDAEA}" destId="{34FBF040-3454-4AAD-B850-9AB629DD8998}" srcOrd="0" destOrd="0" presId="urn:microsoft.com/office/officeart/2005/8/layout/radial1"/>
    <dgm:cxn modelId="{1A4A651B-00C7-4B9D-A786-39D00D8469C8}" type="presParOf" srcId="{147C5EC9-C0EA-47E5-AB7B-457C7E221556}" destId="{2C51B2A3-7DD3-4B55-ABD1-5A42ADA86B6C}" srcOrd="4" destOrd="0" presId="urn:microsoft.com/office/officeart/2005/8/layout/radial1"/>
    <dgm:cxn modelId="{AB1ED6FF-10BA-43B2-843C-D3A3C6E49F2E}" type="presParOf" srcId="{147C5EC9-C0EA-47E5-AB7B-457C7E221556}" destId="{2DCFF3FE-CED1-47A8-BD7D-0A4C4B72C013}" srcOrd="5" destOrd="0" presId="urn:microsoft.com/office/officeart/2005/8/layout/radial1"/>
    <dgm:cxn modelId="{F03B674C-733E-42F7-B189-54DF331A1419}" type="presParOf" srcId="{2DCFF3FE-CED1-47A8-BD7D-0A4C4B72C013}" destId="{BAAC337C-93F6-4990-B303-97E1A8B45426}" srcOrd="0" destOrd="0" presId="urn:microsoft.com/office/officeart/2005/8/layout/radial1"/>
    <dgm:cxn modelId="{BA2801C7-615A-4047-A937-ACC27E172462}" type="presParOf" srcId="{147C5EC9-C0EA-47E5-AB7B-457C7E221556}" destId="{EACC115A-72D9-47E5-B90F-A4EF1FB0A6B7}" srcOrd="6" destOrd="0" presId="urn:microsoft.com/office/officeart/2005/8/layout/radial1"/>
    <dgm:cxn modelId="{D0D48EF4-DB5A-4EDE-A29D-A507CA6A24D8}" type="presParOf" srcId="{147C5EC9-C0EA-47E5-AB7B-457C7E221556}" destId="{D42EB17F-B3F3-467C-B841-750A247EBEDB}" srcOrd="7" destOrd="0" presId="urn:microsoft.com/office/officeart/2005/8/layout/radial1"/>
    <dgm:cxn modelId="{0F233872-9FAE-4177-8ABA-98742C41A8A8}" type="presParOf" srcId="{D42EB17F-B3F3-467C-B841-750A247EBEDB}" destId="{3B210FB0-59F6-4620-A94E-AC1032DCDD06}" srcOrd="0" destOrd="0" presId="urn:microsoft.com/office/officeart/2005/8/layout/radial1"/>
    <dgm:cxn modelId="{198D3BA2-0E06-4E45-BEC3-B665E405C61D}" type="presParOf" srcId="{147C5EC9-C0EA-47E5-AB7B-457C7E221556}" destId="{3C764457-192B-4EB5-A4A5-8296E207A6C3}" srcOrd="8" destOrd="0" presId="urn:microsoft.com/office/officeart/2005/8/layout/radial1"/>
    <dgm:cxn modelId="{2A89E243-F845-4B95-BC45-0C6853BC970E}" type="presParOf" srcId="{147C5EC9-C0EA-47E5-AB7B-457C7E221556}" destId="{4271FD87-36E1-40EC-9D1C-52A1CF5BCD86}" srcOrd="9" destOrd="0" presId="urn:microsoft.com/office/officeart/2005/8/layout/radial1"/>
    <dgm:cxn modelId="{913D9731-1BF1-453C-83D8-9CDBE463608A}" type="presParOf" srcId="{4271FD87-36E1-40EC-9D1C-52A1CF5BCD86}" destId="{AFF3978A-5A87-41E5-8054-68AC3588779B}" srcOrd="0" destOrd="0" presId="urn:microsoft.com/office/officeart/2005/8/layout/radial1"/>
    <dgm:cxn modelId="{722BD58E-F7ED-42CF-8B6E-E1C05CA777C7}" type="presParOf" srcId="{147C5EC9-C0EA-47E5-AB7B-457C7E221556}" destId="{C800981D-E3AB-47FA-85F3-D76C032D4B08}" srcOrd="10" destOrd="0" presId="urn:microsoft.com/office/officeart/2005/8/layout/radial1"/>
    <dgm:cxn modelId="{6B97FFE7-2CF6-463F-8A6E-31F58F2FB944}" type="presParOf" srcId="{147C5EC9-C0EA-47E5-AB7B-457C7E221556}" destId="{22B4C10C-7454-4326-86E8-E144DE386E40}" srcOrd="11" destOrd="0" presId="urn:microsoft.com/office/officeart/2005/8/layout/radial1"/>
    <dgm:cxn modelId="{7FDE4E98-4C5D-4DB1-8396-CA90FAF2ABB5}" type="presParOf" srcId="{22B4C10C-7454-4326-86E8-E144DE386E40}" destId="{7577F4A0-5C45-477C-8E38-592D27567CDC}" srcOrd="0" destOrd="0" presId="urn:microsoft.com/office/officeart/2005/8/layout/radial1"/>
    <dgm:cxn modelId="{C53DB493-1F6A-4157-9856-46CC6993A8F5}" type="presParOf" srcId="{147C5EC9-C0EA-47E5-AB7B-457C7E221556}" destId="{3B40FFD6-B9BA-4083-8DE1-C5F8F34A7E7C}" srcOrd="12" destOrd="0" presId="urn:microsoft.com/office/officeart/2005/8/layout/radial1"/>
    <dgm:cxn modelId="{4A3D18B5-F05A-4DBA-B7E6-C160DD28AA53}" type="presParOf" srcId="{147C5EC9-C0EA-47E5-AB7B-457C7E221556}" destId="{DBC76E97-1870-49B3-BEEC-8B33BD0E22BC}" srcOrd="13" destOrd="0" presId="urn:microsoft.com/office/officeart/2005/8/layout/radial1"/>
    <dgm:cxn modelId="{7408482B-9D2B-4932-99B2-5915AE9D84C5}" type="presParOf" srcId="{DBC76E97-1870-49B3-BEEC-8B33BD0E22BC}" destId="{2129AECB-FB34-432C-BE71-D0E324FFECA9}" srcOrd="0" destOrd="0" presId="urn:microsoft.com/office/officeart/2005/8/layout/radial1"/>
    <dgm:cxn modelId="{D3D1F46F-1FEB-4DEA-92C5-066CD0540D57}" type="presParOf" srcId="{147C5EC9-C0EA-47E5-AB7B-457C7E221556}" destId="{8B29EFAB-CDE6-41C3-86FA-02827FCA62F4}" srcOrd="14" destOrd="0" presId="urn:microsoft.com/office/officeart/2005/8/layout/radial1"/>
    <dgm:cxn modelId="{F0541C09-A2B7-4E76-8BC1-C04EFE9E9ED1}" type="presParOf" srcId="{147C5EC9-C0EA-47E5-AB7B-457C7E221556}" destId="{33E056BD-A1DE-4E46-83E6-FDD28482038B}" srcOrd="15" destOrd="0" presId="urn:microsoft.com/office/officeart/2005/8/layout/radial1"/>
    <dgm:cxn modelId="{54D90B1A-1CD8-441E-97C6-6EC561C364B6}" type="presParOf" srcId="{33E056BD-A1DE-4E46-83E6-FDD28482038B}" destId="{2111C6A0-F747-40BC-8BD1-70AB989DE0B7}" srcOrd="0" destOrd="0" presId="urn:microsoft.com/office/officeart/2005/8/layout/radial1"/>
    <dgm:cxn modelId="{CCB287F5-B464-453E-A5E4-555722D2BB74}" type="presParOf" srcId="{147C5EC9-C0EA-47E5-AB7B-457C7E221556}" destId="{1AA81F59-1BDF-45DF-BC10-8068755591C9}" srcOrd="16" destOrd="0" presId="urn:microsoft.com/office/officeart/2005/8/layout/radial1"/>
    <dgm:cxn modelId="{35BCD782-A816-48AF-8D77-66A23CA3176D}" type="presParOf" srcId="{147C5EC9-C0EA-47E5-AB7B-457C7E221556}" destId="{D69947F0-DB98-4438-89A3-C3C74462BA1E}" srcOrd="17" destOrd="0" presId="urn:microsoft.com/office/officeart/2005/8/layout/radial1"/>
    <dgm:cxn modelId="{3A8974D2-8C6E-48D4-9923-6C29158E5AC8}" type="presParOf" srcId="{D69947F0-DB98-4438-89A3-C3C74462BA1E}" destId="{148E8F0C-B349-406A-8889-72B510C4611B}" srcOrd="0" destOrd="0" presId="urn:microsoft.com/office/officeart/2005/8/layout/radial1"/>
    <dgm:cxn modelId="{5F455034-D0B6-4B6C-97FC-43F33025B95F}" type="presParOf" srcId="{147C5EC9-C0EA-47E5-AB7B-457C7E221556}" destId="{63F20913-A403-4E8B-83AB-19AF506B4854}" srcOrd="18" destOrd="0" presId="urn:microsoft.com/office/officeart/2005/8/layout/radial1"/>
    <dgm:cxn modelId="{DF88DAAC-7FBD-4148-BE69-004FE2998B8E}" type="presParOf" srcId="{147C5EC9-C0EA-47E5-AB7B-457C7E221556}" destId="{0E331453-B85C-4405-B2E7-EF8C5EDAB6F6}" srcOrd="19" destOrd="0" presId="urn:microsoft.com/office/officeart/2005/8/layout/radial1"/>
    <dgm:cxn modelId="{26241287-76A7-4C09-8A73-D57A81D55BD9}" type="presParOf" srcId="{0E331453-B85C-4405-B2E7-EF8C5EDAB6F6}" destId="{F4070748-B32A-43BF-8377-68255A4B1F4A}" srcOrd="0" destOrd="0" presId="urn:microsoft.com/office/officeart/2005/8/layout/radial1"/>
    <dgm:cxn modelId="{6B1F32C5-E303-4338-95AA-36798F094A6A}" type="presParOf" srcId="{147C5EC9-C0EA-47E5-AB7B-457C7E221556}" destId="{FCBE45F1-0A50-419C-A3E2-3825A1C0ACC4}" srcOrd="2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234ED3-1614-4BFE-BEF1-0A44C144322C}"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009994B7-0CE7-4722-BBE9-A61867E5EC00}">
      <dgm:prSet phldrT="[Text]"/>
      <dgm:spPr/>
      <dgm:t>
        <a:bodyPr/>
        <a:lstStyle/>
        <a:p>
          <a:r>
            <a:rPr lang="en-US" dirty="0"/>
            <a:t>Social care settings</a:t>
          </a:r>
        </a:p>
      </dgm:t>
    </dgm:pt>
    <dgm:pt modelId="{1E144187-6ADA-4C88-A7E6-3EBF1D945523}" type="parTrans" cxnId="{610C1CC6-1916-4F75-BD47-7F531E790475}">
      <dgm:prSet/>
      <dgm:spPr/>
      <dgm:t>
        <a:bodyPr/>
        <a:lstStyle/>
        <a:p>
          <a:endParaRPr lang="en-US"/>
        </a:p>
      </dgm:t>
    </dgm:pt>
    <dgm:pt modelId="{59F04EE9-A703-4C49-A4BD-F2EC55A7A33F}" type="sibTrans" cxnId="{610C1CC6-1916-4F75-BD47-7F531E790475}">
      <dgm:prSet/>
      <dgm:spPr/>
      <dgm:t>
        <a:bodyPr/>
        <a:lstStyle/>
        <a:p>
          <a:endParaRPr lang="en-US"/>
        </a:p>
      </dgm:t>
    </dgm:pt>
    <dgm:pt modelId="{B4860774-E9AB-423F-A46B-9F2729D423BB}">
      <dgm:prSet phldrT="[Text]" custT="1"/>
      <dgm:spPr>
        <a:solidFill>
          <a:schemeClr val="bg1"/>
        </a:solidFill>
        <a:ln>
          <a:solidFill>
            <a:schemeClr val="tx1"/>
          </a:solidFill>
        </a:ln>
      </dgm:spPr>
      <dgm:t>
        <a:bodyPr/>
        <a:lstStyle/>
        <a:p>
          <a:r>
            <a:rPr lang="en-US" sz="1400" dirty="0">
              <a:solidFill>
                <a:schemeClr val="tx1"/>
              </a:solidFill>
            </a:rPr>
            <a:t> Retirement home</a:t>
          </a:r>
        </a:p>
      </dgm:t>
    </dgm:pt>
    <dgm:pt modelId="{DC0A8AED-38B7-4FCF-B3ED-793AB03A5D40}" type="parTrans" cxnId="{6CFB46DA-32B1-4560-8142-091663B70A03}">
      <dgm:prSet/>
      <dgm:spPr/>
      <dgm:t>
        <a:bodyPr/>
        <a:lstStyle/>
        <a:p>
          <a:endParaRPr lang="en-US"/>
        </a:p>
      </dgm:t>
    </dgm:pt>
    <dgm:pt modelId="{231D76C8-78FD-4591-A884-D2CF0DF13AB5}" type="sibTrans" cxnId="{6CFB46DA-32B1-4560-8142-091663B70A03}">
      <dgm:prSet/>
      <dgm:spPr/>
      <dgm:t>
        <a:bodyPr/>
        <a:lstStyle/>
        <a:p>
          <a:endParaRPr lang="en-US"/>
        </a:p>
      </dgm:t>
    </dgm:pt>
    <dgm:pt modelId="{0423CF4F-8D74-42BF-A768-7B4767C1F352}">
      <dgm:prSet phldrT="[Text]" phldr="1"/>
      <dgm:spPr>
        <a:solidFill>
          <a:schemeClr val="bg1"/>
        </a:solidFill>
        <a:ln>
          <a:solidFill>
            <a:schemeClr val="tx1"/>
          </a:solidFill>
        </a:ln>
      </dgm:spPr>
      <dgm:t>
        <a:bodyPr/>
        <a:lstStyle/>
        <a:p>
          <a:endParaRPr lang="en-US"/>
        </a:p>
      </dgm:t>
    </dgm:pt>
    <dgm:pt modelId="{36DE5A6A-6206-4E8C-B892-0A293D88183C}" type="parTrans" cxnId="{77FC1271-77A4-4685-AC31-D2F774731223}">
      <dgm:prSet/>
      <dgm:spPr/>
      <dgm:t>
        <a:bodyPr/>
        <a:lstStyle/>
        <a:p>
          <a:endParaRPr lang="en-US"/>
        </a:p>
      </dgm:t>
    </dgm:pt>
    <dgm:pt modelId="{F8E0E70A-B751-4795-AD33-01E2D6394551}" type="sibTrans" cxnId="{77FC1271-77A4-4685-AC31-D2F774731223}">
      <dgm:prSet/>
      <dgm:spPr/>
      <dgm:t>
        <a:bodyPr/>
        <a:lstStyle/>
        <a:p>
          <a:endParaRPr lang="en-US"/>
        </a:p>
      </dgm:t>
    </dgm:pt>
    <dgm:pt modelId="{C5662847-0B19-450B-A166-F5879638DEEE}">
      <dgm:prSet phldrT="[Text]" phldr="1"/>
      <dgm:spPr>
        <a:solidFill>
          <a:schemeClr val="bg1"/>
        </a:solidFill>
        <a:ln>
          <a:solidFill>
            <a:schemeClr val="tx1"/>
          </a:solidFill>
        </a:ln>
      </dgm:spPr>
      <dgm:t>
        <a:bodyPr/>
        <a:lstStyle/>
        <a:p>
          <a:endParaRPr lang="en-US" dirty="0"/>
        </a:p>
      </dgm:t>
    </dgm:pt>
    <dgm:pt modelId="{EE34E432-44D1-4CC7-8BDC-49EB8B4ADC9B}" type="parTrans" cxnId="{BAAB9C9E-5067-4607-894E-E79DB286A0CE}">
      <dgm:prSet/>
      <dgm:spPr/>
      <dgm:t>
        <a:bodyPr/>
        <a:lstStyle/>
        <a:p>
          <a:endParaRPr lang="en-US"/>
        </a:p>
      </dgm:t>
    </dgm:pt>
    <dgm:pt modelId="{CE126896-8417-44B5-AF57-BCC67FB109BD}" type="sibTrans" cxnId="{BAAB9C9E-5067-4607-894E-E79DB286A0CE}">
      <dgm:prSet/>
      <dgm:spPr/>
      <dgm:t>
        <a:bodyPr/>
        <a:lstStyle/>
        <a:p>
          <a:endParaRPr lang="en-US"/>
        </a:p>
      </dgm:t>
    </dgm:pt>
    <dgm:pt modelId="{146013C4-E3AB-4231-A358-AEA1E744123F}">
      <dgm:prSet phldrT="[Text]" phldr="1"/>
      <dgm:spPr>
        <a:solidFill>
          <a:schemeClr val="bg1"/>
        </a:solidFill>
        <a:ln>
          <a:solidFill>
            <a:schemeClr val="tx1"/>
          </a:solidFill>
        </a:ln>
      </dgm:spPr>
      <dgm:t>
        <a:bodyPr/>
        <a:lstStyle/>
        <a:p>
          <a:endParaRPr lang="en-US" dirty="0"/>
        </a:p>
      </dgm:t>
    </dgm:pt>
    <dgm:pt modelId="{5CE5A7AD-03F7-46E0-8791-40C04D3D13DD}" type="parTrans" cxnId="{57BB158F-12E9-4686-87E3-AAA0BDDEA4CC}">
      <dgm:prSet/>
      <dgm:spPr/>
      <dgm:t>
        <a:bodyPr/>
        <a:lstStyle/>
        <a:p>
          <a:endParaRPr lang="en-US"/>
        </a:p>
      </dgm:t>
    </dgm:pt>
    <dgm:pt modelId="{67467D3F-8ADC-4B90-9EB7-8EA8C8D5A1EA}" type="sibTrans" cxnId="{57BB158F-12E9-4686-87E3-AAA0BDDEA4CC}">
      <dgm:prSet/>
      <dgm:spPr/>
      <dgm:t>
        <a:bodyPr/>
        <a:lstStyle/>
        <a:p>
          <a:endParaRPr lang="en-US"/>
        </a:p>
      </dgm:t>
    </dgm:pt>
    <dgm:pt modelId="{25D30F48-C9AE-4B48-AB97-6FDD43A18FB8}">
      <dgm:prSet phldrT="[Text]"/>
      <dgm:spPr>
        <a:solidFill>
          <a:schemeClr val="bg1"/>
        </a:solidFill>
        <a:ln>
          <a:solidFill>
            <a:schemeClr val="tx1"/>
          </a:solidFill>
        </a:ln>
      </dgm:spPr>
      <dgm:t>
        <a:bodyPr/>
        <a:lstStyle/>
        <a:p>
          <a:r>
            <a:rPr lang="en-US" dirty="0"/>
            <a:t> </a:t>
          </a:r>
        </a:p>
      </dgm:t>
    </dgm:pt>
    <dgm:pt modelId="{CEF815BA-DD08-40AC-B592-189013BEF2AC}" type="parTrans" cxnId="{D120A6F8-1C11-4F43-8361-1E451DF9D9A7}">
      <dgm:prSet/>
      <dgm:spPr/>
      <dgm:t>
        <a:bodyPr/>
        <a:lstStyle/>
        <a:p>
          <a:endParaRPr lang="en-GB"/>
        </a:p>
      </dgm:t>
    </dgm:pt>
    <dgm:pt modelId="{90A8513E-8B76-4343-B574-B3F15535419A}" type="sibTrans" cxnId="{D120A6F8-1C11-4F43-8361-1E451DF9D9A7}">
      <dgm:prSet/>
      <dgm:spPr/>
      <dgm:t>
        <a:bodyPr/>
        <a:lstStyle/>
        <a:p>
          <a:endParaRPr lang="en-GB"/>
        </a:p>
      </dgm:t>
    </dgm:pt>
    <dgm:pt modelId="{2E70A745-7D32-4392-86C7-582F01CCD0E6}">
      <dgm:prSet phldrT="[Text]"/>
      <dgm:spPr>
        <a:solidFill>
          <a:schemeClr val="bg1"/>
        </a:solidFill>
        <a:ln>
          <a:solidFill>
            <a:schemeClr val="tx1"/>
          </a:solidFill>
        </a:ln>
      </dgm:spPr>
      <dgm:t>
        <a:bodyPr/>
        <a:lstStyle/>
        <a:p>
          <a:r>
            <a:rPr lang="en-US" dirty="0"/>
            <a:t> </a:t>
          </a:r>
        </a:p>
      </dgm:t>
    </dgm:pt>
    <dgm:pt modelId="{F3D1D8FF-80C5-4331-9BB8-D9E5B2C92986}" type="parTrans" cxnId="{4269E30D-BAB6-4076-BDE6-F128CBDFFC15}">
      <dgm:prSet/>
      <dgm:spPr/>
      <dgm:t>
        <a:bodyPr/>
        <a:lstStyle/>
        <a:p>
          <a:endParaRPr lang="en-GB"/>
        </a:p>
      </dgm:t>
    </dgm:pt>
    <dgm:pt modelId="{3FBEE9A5-255F-4538-BFBC-8B46E7A8200B}" type="sibTrans" cxnId="{4269E30D-BAB6-4076-BDE6-F128CBDFFC15}">
      <dgm:prSet/>
      <dgm:spPr/>
      <dgm:t>
        <a:bodyPr/>
        <a:lstStyle/>
        <a:p>
          <a:endParaRPr lang="en-GB"/>
        </a:p>
      </dgm:t>
    </dgm:pt>
    <dgm:pt modelId="{D9E37B50-B1BD-416D-BE4D-9B390A09506C}">
      <dgm:prSet phldrT="[Text]"/>
      <dgm:spPr>
        <a:solidFill>
          <a:schemeClr val="bg1"/>
        </a:solidFill>
        <a:ln>
          <a:solidFill>
            <a:schemeClr val="tx1"/>
          </a:solidFill>
        </a:ln>
      </dgm:spPr>
      <dgm:t>
        <a:bodyPr/>
        <a:lstStyle/>
        <a:p>
          <a:endParaRPr lang="en-US" dirty="0"/>
        </a:p>
      </dgm:t>
    </dgm:pt>
    <dgm:pt modelId="{E4ADC2ED-5CE2-44DF-B1D5-F000BB998C28}" type="parTrans" cxnId="{9A40C675-8018-4898-8B48-D0FB58C5E420}">
      <dgm:prSet/>
      <dgm:spPr/>
      <dgm:t>
        <a:bodyPr/>
        <a:lstStyle/>
        <a:p>
          <a:endParaRPr lang="en-GB"/>
        </a:p>
      </dgm:t>
    </dgm:pt>
    <dgm:pt modelId="{2A11F853-9529-454C-A5D9-17DA67FBFD20}" type="sibTrans" cxnId="{9A40C675-8018-4898-8B48-D0FB58C5E420}">
      <dgm:prSet/>
      <dgm:spPr/>
      <dgm:t>
        <a:bodyPr/>
        <a:lstStyle/>
        <a:p>
          <a:endParaRPr lang="en-GB"/>
        </a:p>
      </dgm:t>
    </dgm:pt>
    <dgm:pt modelId="{8B9F45AB-EE54-4A1D-A4FD-5CB50187F9D2}">
      <dgm:prSet/>
      <dgm:spPr/>
      <dgm:t>
        <a:bodyPr/>
        <a:lstStyle/>
        <a:p>
          <a:endParaRPr lang="en-US"/>
        </a:p>
      </dgm:t>
    </dgm:pt>
    <dgm:pt modelId="{3BDD2F5C-D65F-4B28-91A7-CF1118FA7DDE}" type="parTrans" cxnId="{5A9211B4-BE0B-4923-B905-B51DDEB7C61D}">
      <dgm:prSet/>
      <dgm:spPr/>
      <dgm:t>
        <a:bodyPr/>
        <a:lstStyle/>
        <a:p>
          <a:endParaRPr lang="en-GB"/>
        </a:p>
      </dgm:t>
    </dgm:pt>
    <dgm:pt modelId="{1E543CE3-5987-4E00-BB05-405E265174BE}" type="sibTrans" cxnId="{5A9211B4-BE0B-4923-B905-B51DDEB7C61D}">
      <dgm:prSet/>
      <dgm:spPr/>
      <dgm:t>
        <a:bodyPr/>
        <a:lstStyle/>
        <a:p>
          <a:endParaRPr lang="en-GB"/>
        </a:p>
      </dgm:t>
    </dgm:pt>
    <dgm:pt modelId="{147C5EC9-C0EA-47E5-AB7B-457C7E221556}" type="pres">
      <dgm:prSet presAssocID="{37234ED3-1614-4BFE-BEF1-0A44C144322C}" presName="cycle" presStyleCnt="0">
        <dgm:presLayoutVars>
          <dgm:chMax val="1"/>
          <dgm:dir/>
          <dgm:animLvl val="ctr"/>
          <dgm:resizeHandles val="exact"/>
        </dgm:presLayoutVars>
      </dgm:prSet>
      <dgm:spPr/>
      <dgm:t>
        <a:bodyPr/>
        <a:lstStyle/>
        <a:p>
          <a:endParaRPr lang="en-US"/>
        </a:p>
      </dgm:t>
    </dgm:pt>
    <dgm:pt modelId="{0E49921C-1B2C-4248-B1AB-F258E04E139A}" type="pres">
      <dgm:prSet presAssocID="{009994B7-0CE7-4722-BBE9-A61867E5EC00}" presName="centerShape" presStyleLbl="node0" presStyleIdx="0" presStyleCnt="1"/>
      <dgm:spPr/>
      <dgm:t>
        <a:bodyPr/>
        <a:lstStyle/>
        <a:p>
          <a:endParaRPr lang="en-US"/>
        </a:p>
      </dgm:t>
    </dgm:pt>
    <dgm:pt modelId="{C8F7748A-CB3C-49CA-B8D0-BE6BDD3FF0DF}" type="pres">
      <dgm:prSet presAssocID="{DC0A8AED-38B7-4FCF-B3ED-793AB03A5D40}" presName="Name9" presStyleLbl="parChTrans1D2" presStyleIdx="0" presStyleCnt="7"/>
      <dgm:spPr/>
      <dgm:t>
        <a:bodyPr/>
        <a:lstStyle/>
        <a:p>
          <a:endParaRPr lang="en-US"/>
        </a:p>
      </dgm:t>
    </dgm:pt>
    <dgm:pt modelId="{BDC00BD5-F54F-4586-9A6D-FCD936D83B34}" type="pres">
      <dgm:prSet presAssocID="{DC0A8AED-38B7-4FCF-B3ED-793AB03A5D40}" presName="connTx" presStyleLbl="parChTrans1D2" presStyleIdx="0" presStyleCnt="7"/>
      <dgm:spPr/>
      <dgm:t>
        <a:bodyPr/>
        <a:lstStyle/>
        <a:p>
          <a:endParaRPr lang="en-US"/>
        </a:p>
      </dgm:t>
    </dgm:pt>
    <dgm:pt modelId="{FB399327-AAD2-435E-9F0D-DB910FACB70B}" type="pres">
      <dgm:prSet presAssocID="{B4860774-E9AB-423F-A46B-9F2729D423BB}" presName="node" presStyleLbl="node1" presStyleIdx="0" presStyleCnt="7">
        <dgm:presLayoutVars>
          <dgm:bulletEnabled val="1"/>
        </dgm:presLayoutVars>
      </dgm:prSet>
      <dgm:spPr/>
      <dgm:t>
        <a:bodyPr/>
        <a:lstStyle/>
        <a:p>
          <a:endParaRPr lang="en-US"/>
        </a:p>
      </dgm:t>
    </dgm:pt>
    <dgm:pt modelId="{0E72819C-AF97-4B91-8374-E2DCC89DA125}" type="pres">
      <dgm:prSet presAssocID="{CEF815BA-DD08-40AC-B592-189013BEF2AC}" presName="Name9" presStyleLbl="parChTrans1D2" presStyleIdx="1" presStyleCnt="7"/>
      <dgm:spPr/>
      <dgm:t>
        <a:bodyPr/>
        <a:lstStyle/>
        <a:p>
          <a:endParaRPr lang="en-US"/>
        </a:p>
      </dgm:t>
    </dgm:pt>
    <dgm:pt modelId="{125B33C5-839C-450C-B756-95958D2366F6}" type="pres">
      <dgm:prSet presAssocID="{CEF815BA-DD08-40AC-B592-189013BEF2AC}" presName="connTx" presStyleLbl="parChTrans1D2" presStyleIdx="1" presStyleCnt="7"/>
      <dgm:spPr/>
      <dgm:t>
        <a:bodyPr/>
        <a:lstStyle/>
        <a:p>
          <a:endParaRPr lang="en-US"/>
        </a:p>
      </dgm:t>
    </dgm:pt>
    <dgm:pt modelId="{E8BC3C68-3BDC-445F-9C76-ED7B340229E5}" type="pres">
      <dgm:prSet presAssocID="{25D30F48-C9AE-4B48-AB97-6FDD43A18FB8}" presName="node" presStyleLbl="node1" presStyleIdx="1" presStyleCnt="7">
        <dgm:presLayoutVars>
          <dgm:bulletEnabled val="1"/>
        </dgm:presLayoutVars>
      </dgm:prSet>
      <dgm:spPr/>
      <dgm:t>
        <a:bodyPr/>
        <a:lstStyle/>
        <a:p>
          <a:endParaRPr lang="en-US"/>
        </a:p>
      </dgm:t>
    </dgm:pt>
    <dgm:pt modelId="{679A2B70-02FC-4A28-B0AA-714CBD08F7A7}" type="pres">
      <dgm:prSet presAssocID="{F3D1D8FF-80C5-4331-9BB8-D9E5B2C92986}" presName="Name9" presStyleLbl="parChTrans1D2" presStyleIdx="2" presStyleCnt="7"/>
      <dgm:spPr/>
      <dgm:t>
        <a:bodyPr/>
        <a:lstStyle/>
        <a:p>
          <a:endParaRPr lang="en-US"/>
        </a:p>
      </dgm:t>
    </dgm:pt>
    <dgm:pt modelId="{AD369A2A-BD21-4AB8-BEC9-17F2E66D85D2}" type="pres">
      <dgm:prSet presAssocID="{F3D1D8FF-80C5-4331-9BB8-D9E5B2C92986}" presName="connTx" presStyleLbl="parChTrans1D2" presStyleIdx="2" presStyleCnt="7"/>
      <dgm:spPr/>
      <dgm:t>
        <a:bodyPr/>
        <a:lstStyle/>
        <a:p>
          <a:endParaRPr lang="en-US"/>
        </a:p>
      </dgm:t>
    </dgm:pt>
    <dgm:pt modelId="{D5B53B6D-E7E2-49FB-BF97-9746E374CF6C}" type="pres">
      <dgm:prSet presAssocID="{2E70A745-7D32-4392-86C7-582F01CCD0E6}" presName="node" presStyleLbl="node1" presStyleIdx="2" presStyleCnt="7">
        <dgm:presLayoutVars>
          <dgm:bulletEnabled val="1"/>
        </dgm:presLayoutVars>
      </dgm:prSet>
      <dgm:spPr/>
      <dgm:t>
        <a:bodyPr/>
        <a:lstStyle/>
        <a:p>
          <a:endParaRPr lang="en-US"/>
        </a:p>
      </dgm:t>
    </dgm:pt>
    <dgm:pt modelId="{65673E2E-B7B3-4E91-9DBA-AA9E4D18415B}" type="pres">
      <dgm:prSet presAssocID="{E4ADC2ED-5CE2-44DF-B1D5-F000BB998C28}" presName="Name9" presStyleLbl="parChTrans1D2" presStyleIdx="3" presStyleCnt="7"/>
      <dgm:spPr/>
      <dgm:t>
        <a:bodyPr/>
        <a:lstStyle/>
        <a:p>
          <a:endParaRPr lang="en-US"/>
        </a:p>
      </dgm:t>
    </dgm:pt>
    <dgm:pt modelId="{6087E263-4CEE-4E91-8EA3-F09216A3AD1F}" type="pres">
      <dgm:prSet presAssocID="{E4ADC2ED-5CE2-44DF-B1D5-F000BB998C28}" presName="connTx" presStyleLbl="parChTrans1D2" presStyleIdx="3" presStyleCnt="7"/>
      <dgm:spPr/>
      <dgm:t>
        <a:bodyPr/>
        <a:lstStyle/>
        <a:p>
          <a:endParaRPr lang="en-US"/>
        </a:p>
      </dgm:t>
    </dgm:pt>
    <dgm:pt modelId="{F0CE91A4-EE14-4D8D-B701-685F9B2F0883}" type="pres">
      <dgm:prSet presAssocID="{D9E37B50-B1BD-416D-BE4D-9B390A09506C}" presName="node" presStyleLbl="node1" presStyleIdx="3" presStyleCnt="7">
        <dgm:presLayoutVars>
          <dgm:bulletEnabled val="1"/>
        </dgm:presLayoutVars>
      </dgm:prSet>
      <dgm:spPr/>
      <dgm:t>
        <a:bodyPr/>
        <a:lstStyle/>
        <a:p>
          <a:endParaRPr lang="en-US"/>
        </a:p>
      </dgm:t>
    </dgm:pt>
    <dgm:pt modelId="{1C5A42A9-D291-4A2C-A446-8A1934CDDAEA}" type="pres">
      <dgm:prSet presAssocID="{36DE5A6A-6206-4E8C-B892-0A293D88183C}" presName="Name9" presStyleLbl="parChTrans1D2" presStyleIdx="4" presStyleCnt="7"/>
      <dgm:spPr/>
      <dgm:t>
        <a:bodyPr/>
        <a:lstStyle/>
        <a:p>
          <a:endParaRPr lang="en-US"/>
        </a:p>
      </dgm:t>
    </dgm:pt>
    <dgm:pt modelId="{34FBF040-3454-4AAD-B850-9AB629DD8998}" type="pres">
      <dgm:prSet presAssocID="{36DE5A6A-6206-4E8C-B892-0A293D88183C}" presName="connTx" presStyleLbl="parChTrans1D2" presStyleIdx="4" presStyleCnt="7"/>
      <dgm:spPr/>
      <dgm:t>
        <a:bodyPr/>
        <a:lstStyle/>
        <a:p>
          <a:endParaRPr lang="en-US"/>
        </a:p>
      </dgm:t>
    </dgm:pt>
    <dgm:pt modelId="{2C51B2A3-7DD3-4B55-ABD1-5A42ADA86B6C}" type="pres">
      <dgm:prSet presAssocID="{0423CF4F-8D74-42BF-A768-7B4767C1F352}" presName="node" presStyleLbl="node1" presStyleIdx="4" presStyleCnt="7">
        <dgm:presLayoutVars>
          <dgm:bulletEnabled val="1"/>
        </dgm:presLayoutVars>
      </dgm:prSet>
      <dgm:spPr/>
      <dgm:t>
        <a:bodyPr/>
        <a:lstStyle/>
        <a:p>
          <a:endParaRPr lang="en-US"/>
        </a:p>
      </dgm:t>
    </dgm:pt>
    <dgm:pt modelId="{2DCFF3FE-CED1-47A8-BD7D-0A4C4B72C013}" type="pres">
      <dgm:prSet presAssocID="{EE34E432-44D1-4CC7-8BDC-49EB8B4ADC9B}" presName="Name9" presStyleLbl="parChTrans1D2" presStyleIdx="5" presStyleCnt="7"/>
      <dgm:spPr/>
      <dgm:t>
        <a:bodyPr/>
        <a:lstStyle/>
        <a:p>
          <a:endParaRPr lang="en-US"/>
        </a:p>
      </dgm:t>
    </dgm:pt>
    <dgm:pt modelId="{BAAC337C-93F6-4990-B303-97E1A8B45426}" type="pres">
      <dgm:prSet presAssocID="{EE34E432-44D1-4CC7-8BDC-49EB8B4ADC9B}" presName="connTx" presStyleLbl="parChTrans1D2" presStyleIdx="5" presStyleCnt="7"/>
      <dgm:spPr/>
      <dgm:t>
        <a:bodyPr/>
        <a:lstStyle/>
        <a:p>
          <a:endParaRPr lang="en-US"/>
        </a:p>
      </dgm:t>
    </dgm:pt>
    <dgm:pt modelId="{EACC115A-72D9-47E5-B90F-A4EF1FB0A6B7}" type="pres">
      <dgm:prSet presAssocID="{C5662847-0B19-450B-A166-F5879638DEEE}" presName="node" presStyleLbl="node1" presStyleIdx="5" presStyleCnt="7">
        <dgm:presLayoutVars>
          <dgm:bulletEnabled val="1"/>
        </dgm:presLayoutVars>
      </dgm:prSet>
      <dgm:spPr/>
      <dgm:t>
        <a:bodyPr/>
        <a:lstStyle/>
        <a:p>
          <a:endParaRPr lang="en-US"/>
        </a:p>
      </dgm:t>
    </dgm:pt>
    <dgm:pt modelId="{22B4C10C-7454-4326-86E8-E144DE386E40}" type="pres">
      <dgm:prSet presAssocID="{5CE5A7AD-03F7-46E0-8791-40C04D3D13DD}" presName="Name9" presStyleLbl="parChTrans1D2" presStyleIdx="6" presStyleCnt="7"/>
      <dgm:spPr/>
      <dgm:t>
        <a:bodyPr/>
        <a:lstStyle/>
        <a:p>
          <a:endParaRPr lang="en-US"/>
        </a:p>
      </dgm:t>
    </dgm:pt>
    <dgm:pt modelId="{7577F4A0-5C45-477C-8E38-592D27567CDC}" type="pres">
      <dgm:prSet presAssocID="{5CE5A7AD-03F7-46E0-8791-40C04D3D13DD}" presName="connTx" presStyleLbl="parChTrans1D2" presStyleIdx="6" presStyleCnt="7"/>
      <dgm:spPr/>
      <dgm:t>
        <a:bodyPr/>
        <a:lstStyle/>
        <a:p>
          <a:endParaRPr lang="en-US"/>
        </a:p>
      </dgm:t>
    </dgm:pt>
    <dgm:pt modelId="{3B40FFD6-B9BA-4083-8DE1-C5F8F34A7E7C}" type="pres">
      <dgm:prSet presAssocID="{146013C4-E3AB-4231-A358-AEA1E744123F}" presName="node" presStyleLbl="node1" presStyleIdx="6" presStyleCnt="7">
        <dgm:presLayoutVars>
          <dgm:bulletEnabled val="1"/>
        </dgm:presLayoutVars>
      </dgm:prSet>
      <dgm:spPr/>
      <dgm:t>
        <a:bodyPr/>
        <a:lstStyle/>
        <a:p>
          <a:endParaRPr lang="en-US"/>
        </a:p>
      </dgm:t>
    </dgm:pt>
  </dgm:ptLst>
  <dgm:cxnLst>
    <dgm:cxn modelId="{4269E30D-BAB6-4076-BDE6-F128CBDFFC15}" srcId="{009994B7-0CE7-4722-BBE9-A61867E5EC00}" destId="{2E70A745-7D32-4392-86C7-582F01CCD0E6}" srcOrd="2" destOrd="0" parTransId="{F3D1D8FF-80C5-4331-9BB8-D9E5B2C92986}" sibTransId="{3FBEE9A5-255F-4538-BFBC-8B46E7A8200B}"/>
    <dgm:cxn modelId="{BC9694B2-5210-4541-AF3E-397B12CAB52C}" type="presOf" srcId="{F3D1D8FF-80C5-4331-9BB8-D9E5B2C92986}" destId="{679A2B70-02FC-4A28-B0AA-714CBD08F7A7}" srcOrd="0" destOrd="0" presId="urn:microsoft.com/office/officeart/2005/8/layout/radial1"/>
    <dgm:cxn modelId="{9A40C675-8018-4898-8B48-D0FB58C5E420}" srcId="{009994B7-0CE7-4722-BBE9-A61867E5EC00}" destId="{D9E37B50-B1BD-416D-BE4D-9B390A09506C}" srcOrd="3" destOrd="0" parTransId="{E4ADC2ED-5CE2-44DF-B1D5-F000BB998C28}" sibTransId="{2A11F853-9529-454C-A5D9-17DA67FBFD20}"/>
    <dgm:cxn modelId="{BA633E65-E7B5-4F05-8816-A61816468C78}" type="presOf" srcId="{EE34E432-44D1-4CC7-8BDC-49EB8B4ADC9B}" destId="{2DCFF3FE-CED1-47A8-BD7D-0A4C4B72C013}" srcOrd="0" destOrd="0" presId="urn:microsoft.com/office/officeart/2005/8/layout/radial1"/>
    <dgm:cxn modelId="{FA475755-F52A-4E4E-BEB4-74AC678055EF}" type="presOf" srcId="{2E70A745-7D32-4392-86C7-582F01CCD0E6}" destId="{D5B53B6D-E7E2-49FB-BF97-9746E374CF6C}" srcOrd="0" destOrd="0" presId="urn:microsoft.com/office/officeart/2005/8/layout/radial1"/>
    <dgm:cxn modelId="{D120A6F8-1C11-4F43-8361-1E451DF9D9A7}" srcId="{009994B7-0CE7-4722-BBE9-A61867E5EC00}" destId="{25D30F48-C9AE-4B48-AB97-6FDD43A18FB8}" srcOrd="1" destOrd="0" parTransId="{CEF815BA-DD08-40AC-B592-189013BEF2AC}" sibTransId="{90A8513E-8B76-4343-B574-B3F15535419A}"/>
    <dgm:cxn modelId="{88082ECB-8747-4A23-9D71-6D3CFCC18503}" type="presOf" srcId="{E4ADC2ED-5CE2-44DF-B1D5-F000BB998C28}" destId="{65673E2E-B7B3-4E91-9DBA-AA9E4D18415B}" srcOrd="0" destOrd="0" presId="urn:microsoft.com/office/officeart/2005/8/layout/radial1"/>
    <dgm:cxn modelId="{65D7F3F2-350B-4FA7-B6CF-376B9D77C7C7}" type="presOf" srcId="{CEF815BA-DD08-40AC-B592-189013BEF2AC}" destId="{125B33C5-839C-450C-B756-95958D2366F6}" srcOrd="1" destOrd="0" presId="urn:microsoft.com/office/officeart/2005/8/layout/radial1"/>
    <dgm:cxn modelId="{E84E9626-D972-4146-BAE8-D2BCF78405F8}" type="presOf" srcId="{5CE5A7AD-03F7-46E0-8791-40C04D3D13DD}" destId="{7577F4A0-5C45-477C-8E38-592D27567CDC}" srcOrd="1" destOrd="0" presId="urn:microsoft.com/office/officeart/2005/8/layout/radial1"/>
    <dgm:cxn modelId="{160C1592-99D3-452F-8D28-0DD6FD1C4DAC}" type="presOf" srcId="{DC0A8AED-38B7-4FCF-B3ED-793AB03A5D40}" destId="{BDC00BD5-F54F-4586-9A6D-FCD936D83B34}" srcOrd="1" destOrd="0" presId="urn:microsoft.com/office/officeart/2005/8/layout/radial1"/>
    <dgm:cxn modelId="{6CFB46DA-32B1-4560-8142-091663B70A03}" srcId="{009994B7-0CE7-4722-BBE9-A61867E5EC00}" destId="{B4860774-E9AB-423F-A46B-9F2729D423BB}" srcOrd="0" destOrd="0" parTransId="{DC0A8AED-38B7-4FCF-B3ED-793AB03A5D40}" sibTransId="{231D76C8-78FD-4591-A884-D2CF0DF13AB5}"/>
    <dgm:cxn modelId="{E7C8D1B7-F228-43A9-B3C7-DD8378A5ACE9}" type="presOf" srcId="{C5662847-0B19-450B-A166-F5879638DEEE}" destId="{EACC115A-72D9-47E5-B90F-A4EF1FB0A6B7}" srcOrd="0" destOrd="0" presId="urn:microsoft.com/office/officeart/2005/8/layout/radial1"/>
    <dgm:cxn modelId="{8D1CE5A2-C199-437A-AE57-AE406E24C0CF}" type="presOf" srcId="{36DE5A6A-6206-4E8C-B892-0A293D88183C}" destId="{34FBF040-3454-4AAD-B850-9AB629DD8998}" srcOrd="1" destOrd="0" presId="urn:microsoft.com/office/officeart/2005/8/layout/radial1"/>
    <dgm:cxn modelId="{07C586E0-D133-4A8F-87FE-CAB50C52377F}" type="presOf" srcId="{EE34E432-44D1-4CC7-8BDC-49EB8B4ADC9B}" destId="{BAAC337C-93F6-4990-B303-97E1A8B45426}" srcOrd="1" destOrd="0" presId="urn:microsoft.com/office/officeart/2005/8/layout/radial1"/>
    <dgm:cxn modelId="{06799316-D447-47A1-A4CB-3761FAAF28CA}" type="presOf" srcId="{37234ED3-1614-4BFE-BEF1-0A44C144322C}" destId="{147C5EC9-C0EA-47E5-AB7B-457C7E221556}" srcOrd="0" destOrd="0" presId="urn:microsoft.com/office/officeart/2005/8/layout/radial1"/>
    <dgm:cxn modelId="{77FC1271-77A4-4685-AC31-D2F774731223}" srcId="{009994B7-0CE7-4722-BBE9-A61867E5EC00}" destId="{0423CF4F-8D74-42BF-A768-7B4767C1F352}" srcOrd="4" destOrd="0" parTransId="{36DE5A6A-6206-4E8C-B892-0A293D88183C}" sibTransId="{F8E0E70A-B751-4795-AD33-01E2D6394551}"/>
    <dgm:cxn modelId="{0D30C878-02F9-4C1E-8DF9-B18E3C4E7DB0}" type="presOf" srcId="{D9E37B50-B1BD-416D-BE4D-9B390A09506C}" destId="{F0CE91A4-EE14-4D8D-B701-685F9B2F0883}" srcOrd="0" destOrd="0" presId="urn:microsoft.com/office/officeart/2005/8/layout/radial1"/>
    <dgm:cxn modelId="{610C1CC6-1916-4F75-BD47-7F531E790475}" srcId="{37234ED3-1614-4BFE-BEF1-0A44C144322C}" destId="{009994B7-0CE7-4722-BBE9-A61867E5EC00}" srcOrd="0" destOrd="0" parTransId="{1E144187-6ADA-4C88-A7E6-3EBF1D945523}" sibTransId="{59F04EE9-A703-4C49-A4BD-F2EC55A7A33F}"/>
    <dgm:cxn modelId="{5A9211B4-BE0B-4923-B905-B51DDEB7C61D}" srcId="{37234ED3-1614-4BFE-BEF1-0A44C144322C}" destId="{8B9F45AB-EE54-4A1D-A4FD-5CB50187F9D2}" srcOrd="1" destOrd="0" parTransId="{3BDD2F5C-D65F-4B28-91A7-CF1118FA7DDE}" sibTransId="{1E543CE3-5987-4E00-BB05-405E265174BE}"/>
    <dgm:cxn modelId="{338073CA-0FF5-4766-BE63-96337BD44286}" type="presOf" srcId="{009994B7-0CE7-4722-BBE9-A61867E5EC00}" destId="{0E49921C-1B2C-4248-B1AB-F258E04E139A}" srcOrd="0" destOrd="0" presId="urn:microsoft.com/office/officeart/2005/8/layout/radial1"/>
    <dgm:cxn modelId="{1F159BFC-7E8C-4DA5-8DA4-22A9FE3572BA}" type="presOf" srcId="{146013C4-E3AB-4231-A358-AEA1E744123F}" destId="{3B40FFD6-B9BA-4083-8DE1-C5F8F34A7E7C}" srcOrd="0" destOrd="0" presId="urn:microsoft.com/office/officeart/2005/8/layout/radial1"/>
    <dgm:cxn modelId="{4002062E-1386-450C-B2EA-27BCC1886A37}" type="presOf" srcId="{F3D1D8FF-80C5-4331-9BB8-D9E5B2C92986}" destId="{AD369A2A-BD21-4AB8-BEC9-17F2E66D85D2}" srcOrd="1" destOrd="0" presId="urn:microsoft.com/office/officeart/2005/8/layout/radial1"/>
    <dgm:cxn modelId="{5EC8317C-18A3-438B-A3C6-F5364720EA4C}" type="presOf" srcId="{B4860774-E9AB-423F-A46B-9F2729D423BB}" destId="{FB399327-AAD2-435E-9F0D-DB910FACB70B}" srcOrd="0" destOrd="0" presId="urn:microsoft.com/office/officeart/2005/8/layout/radial1"/>
    <dgm:cxn modelId="{57BB158F-12E9-4686-87E3-AAA0BDDEA4CC}" srcId="{009994B7-0CE7-4722-BBE9-A61867E5EC00}" destId="{146013C4-E3AB-4231-A358-AEA1E744123F}" srcOrd="6" destOrd="0" parTransId="{5CE5A7AD-03F7-46E0-8791-40C04D3D13DD}" sibTransId="{67467D3F-8ADC-4B90-9EB7-8EA8C8D5A1EA}"/>
    <dgm:cxn modelId="{850E3138-6611-4F2A-A6C6-78028880FB45}" type="presOf" srcId="{CEF815BA-DD08-40AC-B592-189013BEF2AC}" destId="{0E72819C-AF97-4B91-8374-E2DCC89DA125}" srcOrd="0" destOrd="0" presId="urn:microsoft.com/office/officeart/2005/8/layout/radial1"/>
    <dgm:cxn modelId="{114941AA-9F63-45CE-A0A6-1D1AE8745ED4}" type="presOf" srcId="{25D30F48-C9AE-4B48-AB97-6FDD43A18FB8}" destId="{E8BC3C68-3BDC-445F-9C76-ED7B340229E5}" srcOrd="0" destOrd="0" presId="urn:microsoft.com/office/officeart/2005/8/layout/radial1"/>
    <dgm:cxn modelId="{0F147156-6EF4-42C5-9F29-ED66D67B290E}" type="presOf" srcId="{5CE5A7AD-03F7-46E0-8791-40C04D3D13DD}" destId="{22B4C10C-7454-4326-86E8-E144DE386E40}" srcOrd="0" destOrd="0" presId="urn:microsoft.com/office/officeart/2005/8/layout/radial1"/>
    <dgm:cxn modelId="{9A7B9A25-1392-4397-B2F7-A054FA4173BE}" type="presOf" srcId="{0423CF4F-8D74-42BF-A768-7B4767C1F352}" destId="{2C51B2A3-7DD3-4B55-ABD1-5A42ADA86B6C}" srcOrd="0" destOrd="0" presId="urn:microsoft.com/office/officeart/2005/8/layout/radial1"/>
    <dgm:cxn modelId="{6702250C-CE69-4C62-9B55-38E88A95E893}" type="presOf" srcId="{DC0A8AED-38B7-4FCF-B3ED-793AB03A5D40}" destId="{C8F7748A-CB3C-49CA-B8D0-BE6BDD3FF0DF}" srcOrd="0" destOrd="0" presId="urn:microsoft.com/office/officeart/2005/8/layout/radial1"/>
    <dgm:cxn modelId="{1BEA84D4-4335-4C32-B509-1361609A5C18}" type="presOf" srcId="{36DE5A6A-6206-4E8C-B892-0A293D88183C}" destId="{1C5A42A9-D291-4A2C-A446-8A1934CDDAEA}" srcOrd="0" destOrd="0" presId="urn:microsoft.com/office/officeart/2005/8/layout/radial1"/>
    <dgm:cxn modelId="{BAAB9C9E-5067-4607-894E-E79DB286A0CE}" srcId="{009994B7-0CE7-4722-BBE9-A61867E5EC00}" destId="{C5662847-0B19-450B-A166-F5879638DEEE}" srcOrd="5" destOrd="0" parTransId="{EE34E432-44D1-4CC7-8BDC-49EB8B4ADC9B}" sibTransId="{CE126896-8417-44B5-AF57-BCC67FB109BD}"/>
    <dgm:cxn modelId="{ECFF70F8-B870-4641-BFFE-222347A197D0}" type="presOf" srcId="{E4ADC2ED-5CE2-44DF-B1D5-F000BB998C28}" destId="{6087E263-4CEE-4E91-8EA3-F09216A3AD1F}" srcOrd="1" destOrd="0" presId="urn:microsoft.com/office/officeart/2005/8/layout/radial1"/>
    <dgm:cxn modelId="{36BBA9BE-C95F-427D-B758-4B571846C4C3}" type="presParOf" srcId="{147C5EC9-C0EA-47E5-AB7B-457C7E221556}" destId="{0E49921C-1B2C-4248-B1AB-F258E04E139A}" srcOrd="0" destOrd="0" presId="urn:microsoft.com/office/officeart/2005/8/layout/radial1"/>
    <dgm:cxn modelId="{24606F92-A2E7-4640-9E92-6691A0816098}" type="presParOf" srcId="{147C5EC9-C0EA-47E5-AB7B-457C7E221556}" destId="{C8F7748A-CB3C-49CA-B8D0-BE6BDD3FF0DF}" srcOrd="1" destOrd="0" presId="urn:microsoft.com/office/officeart/2005/8/layout/radial1"/>
    <dgm:cxn modelId="{8DDFCF01-787A-478D-9268-E7E47ABD3FC4}" type="presParOf" srcId="{C8F7748A-CB3C-49CA-B8D0-BE6BDD3FF0DF}" destId="{BDC00BD5-F54F-4586-9A6D-FCD936D83B34}" srcOrd="0" destOrd="0" presId="urn:microsoft.com/office/officeart/2005/8/layout/radial1"/>
    <dgm:cxn modelId="{43BD9655-AF39-4B47-87F5-39A468C926A0}" type="presParOf" srcId="{147C5EC9-C0EA-47E5-AB7B-457C7E221556}" destId="{FB399327-AAD2-435E-9F0D-DB910FACB70B}" srcOrd="2" destOrd="0" presId="urn:microsoft.com/office/officeart/2005/8/layout/radial1"/>
    <dgm:cxn modelId="{4C1347BA-1917-4024-BCE5-F2263A84F62F}" type="presParOf" srcId="{147C5EC9-C0EA-47E5-AB7B-457C7E221556}" destId="{0E72819C-AF97-4B91-8374-E2DCC89DA125}" srcOrd="3" destOrd="0" presId="urn:microsoft.com/office/officeart/2005/8/layout/radial1"/>
    <dgm:cxn modelId="{47ECCBCA-9674-4D16-9E4E-748697AD0188}" type="presParOf" srcId="{0E72819C-AF97-4B91-8374-E2DCC89DA125}" destId="{125B33C5-839C-450C-B756-95958D2366F6}" srcOrd="0" destOrd="0" presId="urn:microsoft.com/office/officeart/2005/8/layout/radial1"/>
    <dgm:cxn modelId="{96D848DD-F64E-4B33-AE63-7D2D4BA72F7E}" type="presParOf" srcId="{147C5EC9-C0EA-47E5-AB7B-457C7E221556}" destId="{E8BC3C68-3BDC-445F-9C76-ED7B340229E5}" srcOrd="4" destOrd="0" presId="urn:microsoft.com/office/officeart/2005/8/layout/radial1"/>
    <dgm:cxn modelId="{289DD179-D00C-40EE-A1E7-67AD12E91035}" type="presParOf" srcId="{147C5EC9-C0EA-47E5-AB7B-457C7E221556}" destId="{679A2B70-02FC-4A28-B0AA-714CBD08F7A7}" srcOrd="5" destOrd="0" presId="urn:microsoft.com/office/officeart/2005/8/layout/radial1"/>
    <dgm:cxn modelId="{4DA2CB06-C7A6-4DC2-8D7D-662CB8233554}" type="presParOf" srcId="{679A2B70-02FC-4A28-B0AA-714CBD08F7A7}" destId="{AD369A2A-BD21-4AB8-BEC9-17F2E66D85D2}" srcOrd="0" destOrd="0" presId="urn:microsoft.com/office/officeart/2005/8/layout/radial1"/>
    <dgm:cxn modelId="{C3F57499-C893-4578-86BB-0B47057B2466}" type="presParOf" srcId="{147C5EC9-C0EA-47E5-AB7B-457C7E221556}" destId="{D5B53B6D-E7E2-49FB-BF97-9746E374CF6C}" srcOrd="6" destOrd="0" presId="urn:microsoft.com/office/officeart/2005/8/layout/radial1"/>
    <dgm:cxn modelId="{0D766ABC-9DF1-4E25-AA26-9450D8969424}" type="presParOf" srcId="{147C5EC9-C0EA-47E5-AB7B-457C7E221556}" destId="{65673E2E-B7B3-4E91-9DBA-AA9E4D18415B}" srcOrd="7" destOrd="0" presId="urn:microsoft.com/office/officeart/2005/8/layout/radial1"/>
    <dgm:cxn modelId="{A7A6E48A-1DA4-42CB-8B05-030D42CC1E6D}" type="presParOf" srcId="{65673E2E-B7B3-4E91-9DBA-AA9E4D18415B}" destId="{6087E263-4CEE-4E91-8EA3-F09216A3AD1F}" srcOrd="0" destOrd="0" presId="urn:microsoft.com/office/officeart/2005/8/layout/radial1"/>
    <dgm:cxn modelId="{73A0B87D-3BA5-40C0-80EB-58E5F2DEEA8D}" type="presParOf" srcId="{147C5EC9-C0EA-47E5-AB7B-457C7E221556}" destId="{F0CE91A4-EE14-4D8D-B701-685F9B2F0883}" srcOrd="8" destOrd="0" presId="urn:microsoft.com/office/officeart/2005/8/layout/radial1"/>
    <dgm:cxn modelId="{77014715-6C3C-468B-81DF-0A277210EC67}" type="presParOf" srcId="{147C5EC9-C0EA-47E5-AB7B-457C7E221556}" destId="{1C5A42A9-D291-4A2C-A446-8A1934CDDAEA}" srcOrd="9" destOrd="0" presId="urn:microsoft.com/office/officeart/2005/8/layout/radial1"/>
    <dgm:cxn modelId="{D32398FC-424F-407A-8704-400EB160ED43}" type="presParOf" srcId="{1C5A42A9-D291-4A2C-A446-8A1934CDDAEA}" destId="{34FBF040-3454-4AAD-B850-9AB629DD8998}" srcOrd="0" destOrd="0" presId="urn:microsoft.com/office/officeart/2005/8/layout/radial1"/>
    <dgm:cxn modelId="{3948677A-4420-432A-BBA3-B3D425BCF673}" type="presParOf" srcId="{147C5EC9-C0EA-47E5-AB7B-457C7E221556}" destId="{2C51B2A3-7DD3-4B55-ABD1-5A42ADA86B6C}" srcOrd="10" destOrd="0" presId="urn:microsoft.com/office/officeart/2005/8/layout/radial1"/>
    <dgm:cxn modelId="{357B4F00-61FA-4D20-87F4-5937D901D512}" type="presParOf" srcId="{147C5EC9-C0EA-47E5-AB7B-457C7E221556}" destId="{2DCFF3FE-CED1-47A8-BD7D-0A4C4B72C013}" srcOrd="11" destOrd="0" presId="urn:microsoft.com/office/officeart/2005/8/layout/radial1"/>
    <dgm:cxn modelId="{A1AF52C4-E8F5-4DDD-9C59-4203EC95D7A0}" type="presParOf" srcId="{2DCFF3FE-CED1-47A8-BD7D-0A4C4B72C013}" destId="{BAAC337C-93F6-4990-B303-97E1A8B45426}" srcOrd="0" destOrd="0" presId="urn:microsoft.com/office/officeart/2005/8/layout/radial1"/>
    <dgm:cxn modelId="{8AA9CE19-4235-44B2-9D0A-7FB70340C143}" type="presParOf" srcId="{147C5EC9-C0EA-47E5-AB7B-457C7E221556}" destId="{EACC115A-72D9-47E5-B90F-A4EF1FB0A6B7}" srcOrd="12" destOrd="0" presId="urn:microsoft.com/office/officeart/2005/8/layout/radial1"/>
    <dgm:cxn modelId="{95C8AB94-D98A-4D78-96EE-6C2C2EEBD908}" type="presParOf" srcId="{147C5EC9-C0EA-47E5-AB7B-457C7E221556}" destId="{22B4C10C-7454-4326-86E8-E144DE386E40}" srcOrd="13" destOrd="0" presId="urn:microsoft.com/office/officeart/2005/8/layout/radial1"/>
    <dgm:cxn modelId="{934DA92B-BCB0-4D73-BBD4-47DE798187D0}" type="presParOf" srcId="{22B4C10C-7454-4326-86E8-E144DE386E40}" destId="{7577F4A0-5C45-477C-8E38-592D27567CDC}" srcOrd="0" destOrd="0" presId="urn:microsoft.com/office/officeart/2005/8/layout/radial1"/>
    <dgm:cxn modelId="{E6DBE12D-4326-4A84-BDF0-0429098AF1DD}" type="presParOf" srcId="{147C5EC9-C0EA-47E5-AB7B-457C7E221556}" destId="{3B40FFD6-B9BA-4083-8DE1-C5F8F34A7E7C}" srcOrd="14" destOrd="0" presId="urn:microsoft.com/office/officeart/2005/8/layout/radia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234ED3-1614-4BFE-BEF1-0A44C144322C}"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009994B7-0CE7-4722-BBE9-A61867E5EC00}">
      <dgm:prSet phldrT="[Text]"/>
      <dgm:spPr/>
      <dgm:t>
        <a:bodyPr/>
        <a:lstStyle/>
        <a:p>
          <a:r>
            <a:rPr lang="en-US" dirty="0"/>
            <a:t>Early Years care and education settings</a:t>
          </a:r>
        </a:p>
      </dgm:t>
    </dgm:pt>
    <dgm:pt modelId="{1E144187-6ADA-4C88-A7E6-3EBF1D945523}" type="parTrans" cxnId="{610C1CC6-1916-4F75-BD47-7F531E790475}">
      <dgm:prSet/>
      <dgm:spPr/>
      <dgm:t>
        <a:bodyPr/>
        <a:lstStyle/>
        <a:p>
          <a:endParaRPr lang="en-US"/>
        </a:p>
      </dgm:t>
    </dgm:pt>
    <dgm:pt modelId="{59F04EE9-A703-4C49-A4BD-F2EC55A7A33F}" type="sibTrans" cxnId="{610C1CC6-1916-4F75-BD47-7F531E790475}">
      <dgm:prSet/>
      <dgm:spPr/>
      <dgm:t>
        <a:bodyPr/>
        <a:lstStyle/>
        <a:p>
          <a:endParaRPr lang="en-US"/>
        </a:p>
      </dgm:t>
    </dgm:pt>
    <dgm:pt modelId="{B4860774-E9AB-423F-A46B-9F2729D423BB}">
      <dgm:prSet phldrT="[Text]" phldr="1"/>
      <dgm:spPr>
        <a:solidFill>
          <a:schemeClr val="bg1"/>
        </a:solidFill>
        <a:ln>
          <a:solidFill>
            <a:schemeClr val="tx1"/>
          </a:solidFill>
        </a:ln>
      </dgm:spPr>
      <dgm:t>
        <a:bodyPr/>
        <a:lstStyle/>
        <a:p>
          <a:endParaRPr lang="en-US" dirty="0"/>
        </a:p>
      </dgm:t>
    </dgm:pt>
    <dgm:pt modelId="{DC0A8AED-38B7-4FCF-B3ED-793AB03A5D40}" type="parTrans" cxnId="{6CFB46DA-32B1-4560-8142-091663B70A03}">
      <dgm:prSet/>
      <dgm:spPr/>
      <dgm:t>
        <a:bodyPr/>
        <a:lstStyle/>
        <a:p>
          <a:endParaRPr lang="en-US"/>
        </a:p>
      </dgm:t>
    </dgm:pt>
    <dgm:pt modelId="{231D76C8-78FD-4591-A884-D2CF0DF13AB5}" type="sibTrans" cxnId="{6CFB46DA-32B1-4560-8142-091663B70A03}">
      <dgm:prSet/>
      <dgm:spPr/>
      <dgm:t>
        <a:bodyPr/>
        <a:lstStyle/>
        <a:p>
          <a:endParaRPr lang="en-US"/>
        </a:p>
      </dgm:t>
    </dgm:pt>
    <dgm:pt modelId="{0423CF4F-8D74-42BF-A768-7B4767C1F352}">
      <dgm:prSet phldrT="[Text]"/>
      <dgm:spPr>
        <a:solidFill>
          <a:schemeClr val="bg1"/>
        </a:solidFill>
        <a:ln>
          <a:solidFill>
            <a:schemeClr val="tx1"/>
          </a:solidFill>
        </a:ln>
      </dgm:spPr>
      <dgm:t>
        <a:bodyPr/>
        <a:lstStyle/>
        <a:p>
          <a:r>
            <a:rPr lang="en-US" dirty="0">
              <a:solidFill>
                <a:schemeClr val="tx1"/>
              </a:solidFill>
            </a:rPr>
            <a:t>Play group</a:t>
          </a:r>
        </a:p>
      </dgm:t>
    </dgm:pt>
    <dgm:pt modelId="{36DE5A6A-6206-4E8C-B892-0A293D88183C}" type="parTrans" cxnId="{77FC1271-77A4-4685-AC31-D2F774731223}">
      <dgm:prSet/>
      <dgm:spPr/>
      <dgm:t>
        <a:bodyPr/>
        <a:lstStyle/>
        <a:p>
          <a:endParaRPr lang="en-US"/>
        </a:p>
      </dgm:t>
    </dgm:pt>
    <dgm:pt modelId="{F8E0E70A-B751-4795-AD33-01E2D6394551}" type="sibTrans" cxnId="{77FC1271-77A4-4685-AC31-D2F774731223}">
      <dgm:prSet/>
      <dgm:spPr/>
      <dgm:t>
        <a:bodyPr/>
        <a:lstStyle/>
        <a:p>
          <a:endParaRPr lang="en-US"/>
        </a:p>
      </dgm:t>
    </dgm:pt>
    <dgm:pt modelId="{C5662847-0B19-450B-A166-F5879638DEEE}">
      <dgm:prSet phldrT="[Text]" phldr="1"/>
      <dgm:spPr>
        <a:solidFill>
          <a:schemeClr val="bg1"/>
        </a:solidFill>
        <a:ln>
          <a:solidFill>
            <a:schemeClr val="tx1"/>
          </a:solidFill>
        </a:ln>
      </dgm:spPr>
      <dgm:t>
        <a:bodyPr/>
        <a:lstStyle/>
        <a:p>
          <a:endParaRPr lang="en-US"/>
        </a:p>
      </dgm:t>
    </dgm:pt>
    <dgm:pt modelId="{EE34E432-44D1-4CC7-8BDC-49EB8B4ADC9B}" type="parTrans" cxnId="{BAAB9C9E-5067-4607-894E-E79DB286A0CE}">
      <dgm:prSet/>
      <dgm:spPr/>
      <dgm:t>
        <a:bodyPr/>
        <a:lstStyle/>
        <a:p>
          <a:endParaRPr lang="en-US"/>
        </a:p>
      </dgm:t>
    </dgm:pt>
    <dgm:pt modelId="{CE126896-8417-44B5-AF57-BCC67FB109BD}" type="sibTrans" cxnId="{BAAB9C9E-5067-4607-894E-E79DB286A0CE}">
      <dgm:prSet/>
      <dgm:spPr/>
      <dgm:t>
        <a:bodyPr/>
        <a:lstStyle/>
        <a:p>
          <a:endParaRPr lang="en-US"/>
        </a:p>
      </dgm:t>
    </dgm:pt>
    <dgm:pt modelId="{146013C4-E3AB-4231-A358-AEA1E744123F}">
      <dgm:prSet phldrT="[Text]"/>
      <dgm:spPr>
        <a:solidFill>
          <a:schemeClr val="bg1"/>
        </a:solidFill>
        <a:ln>
          <a:solidFill>
            <a:schemeClr val="tx1"/>
          </a:solidFill>
        </a:ln>
      </dgm:spPr>
      <dgm:t>
        <a:bodyPr/>
        <a:lstStyle/>
        <a:p>
          <a:r>
            <a:rPr lang="en-US" dirty="0"/>
            <a:t> </a:t>
          </a:r>
        </a:p>
      </dgm:t>
    </dgm:pt>
    <dgm:pt modelId="{5CE5A7AD-03F7-46E0-8791-40C04D3D13DD}" type="parTrans" cxnId="{57BB158F-12E9-4686-87E3-AAA0BDDEA4CC}">
      <dgm:prSet/>
      <dgm:spPr/>
      <dgm:t>
        <a:bodyPr/>
        <a:lstStyle/>
        <a:p>
          <a:endParaRPr lang="en-US"/>
        </a:p>
      </dgm:t>
    </dgm:pt>
    <dgm:pt modelId="{67467D3F-8ADC-4B90-9EB7-8EA8C8D5A1EA}" type="sibTrans" cxnId="{57BB158F-12E9-4686-87E3-AAA0BDDEA4CC}">
      <dgm:prSet/>
      <dgm:spPr/>
      <dgm:t>
        <a:bodyPr/>
        <a:lstStyle/>
        <a:p>
          <a:endParaRPr lang="en-US"/>
        </a:p>
      </dgm:t>
    </dgm:pt>
    <dgm:pt modelId="{D2B1B6D3-949E-448A-B955-0414943689FB}">
      <dgm:prSet phldrT="[Text]"/>
      <dgm:spPr>
        <a:solidFill>
          <a:schemeClr val="bg1"/>
        </a:solidFill>
        <a:ln>
          <a:solidFill>
            <a:schemeClr val="tx1"/>
          </a:solidFill>
        </a:ln>
      </dgm:spPr>
      <dgm:t>
        <a:bodyPr/>
        <a:lstStyle/>
        <a:p>
          <a:r>
            <a:rPr lang="en-US" dirty="0"/>
            <a:t> </a:t>
          </a:r>
        </a:p>
      </dgm:t>
    </dgm:pt>
    <dgm:pt modelId="{3E0549FC-A57D-4386-8AA4-161E27D313CB}" type="parTrans" cxnId="{28A98356-36B2-4F47-B926-76DD6260B787}">
      <dgm:prSet/>
      <dgm:spPr/>
      <dgm:t>
        <a:bodyPr/>
        <a:lstStyle/>
        <a:p>
          <a:endParaRPr lang="en-GB"/>
        </a:p>
      </dgm:t>
    </dgm:pt>
    <dgm:pt modelId="{E9B6351C-39D9-47C2-87EE-6C0D53B1C489}" type="sibTrans" cxnId="{28A98356-36B2-4F47-B926-76DD6260B787}">
      <dgm:prSet/>
      <dgm:spPr/>
      <dgm:t>
        <a:bodyPr/>
        <a:lstStyle/>
        <a:p>
          <a:endParaRPr lang="en-GB"/>
        </a:p>
      </dgm:t>
    </dgm:pt>
    <dgm:pt modelId="{F11018FD-C3D3-40D9-B47E-63DB1EAC3E87}">
      <dgm:prSet phldrT="[Text]"/>
      <dgm:spPr>
        <a:solidFill>
          <a:schemeClr val="bg1"/>
        </a:solidFill>
        <a:ln>
          <a:solidFill>
            <a:schemeClr val="tx1"/>
          </a:solidFill>
        </a:ln>
      </dgm:spPr>
      <dgm:t>
        <a:bodyPr/>
        <a:lstStyle/>
        <a:p>
          <a:r>
            <a:rPr lang="en-US" dirty="0"/>
            <a:t> </a:t>
          </a:r>
        </a:p>
      </dgm:t>
    </dgm:pt>
    <dgm:pt modelId="{DA4BDC1B-8796-483B-864A-30D87AC405A8}" type="parTrans" cxnId="{8F10BC3D-43F6-4FA3-BA4B-7AA3473EE5C9}">
      <dgm:prSet/>
      <dgm:spPr/>
      <dgm:t>
        <a:bodyPr/>
        <a:lstStyle/>
        <a:p>
          <a:endParaRPr lang="en-GB"/>
        </a:p>
      </dgm:t>
    </dgm:pt>
    <dgm:pt modelId="{3E232E79-D686-4389-A467-6B193374CCB2}" type="sibTrans" cxnId="{8F10BC3D-43F6-4FA3-BA4B-7AA3473EE5C9}">
      <dgm:prSet/>
      <dgm:spPr/>
      <dgm:t>
        <a:bodyPr/>
        <a:lstStyle/>
        <a:p>
          <a:endParaRPr lang="en-GB"/>
        </a:p>
      </dgm:t>
    </dgm:pt>
    <dgm:pt modelId="{634578EE-03F2-4A1D-9C5B-14A2ECB06E9D}">
      <dgm:prSet phldrT="[Text]"/>
      <dgm:spPr>
        <a:solidFill>
          <a:schemeClr val="bg1"/>
        </a:solidFill>
        <a:ln>
          <a:solidFill>
            <a:schemeClr val="tx1"/>
          </a:solidFill>
        </a:ln>
      </dgm:spPr>
      <dgm:t>
        <a:bodyPr/>
        <a:lstStyle/>
        <a:p>
          <a:r>
            <a:rPr lang="en-US" dirty="0"/>
            <a:t> </a:t>
          </a:r>
        </a:p>
      </dgm:t>
    </dgm:pt>
    <dgm:pt modelId="{FB69F977-8031-45A0-AA17-9A35859509D8}" type="parTrans" cxnId="{2FCD0674-3B9B-4E08-9BA1-7E268A846BF4}">
      <dgm:prSet/>
      <dgm:spPr/>
      <dgm:t>
        <a:bodyPr/>
        <a:lstStyle/>
        <a:p>
          <a:endParaRPr lang="en-GB"/>
        </a:p>
      </dgm:t>
    </dgm:pt>
    <dgm:pt modelId="{09DF3017-19BC-4207-BB80-9880098052E8}" type="sibTrans" cxnId="{2FCD0674-3B9B-4E08-9BA1-7E268A846BF4}">
      <dgm:prSet/>
      <dgm:spPr/>
      <dgm:t>
        <a:bodyPr/>
        <a:lstStyle/>
        <a:p>
          <a:endParaRPr lang="en-GB"/>
        </a:p>
      </dgm:t>
    </dgm:pt>
    <dgm:pt modelId="{AD46BBDD-DF62-45A9-B0C0-EE2D1F86A214}">
      <dgm:prSet phldrT="[Text]"/>
      <dgm:spPr>
        <a:solidFill>
          <a:schemeClr val="bg1"/>
        </a:solidFill>
        <a:ln>
          <a:solidFill>
            <a:schemeClr val="tx1"/>
          </a:solidFill>
        </a:ln>
      </dgm:spPr>
      <dgm:t>
        <a:bodyPr/>
        <a:lstStyle/>
        <a:p>
          <a:r>
            <a:rPr lang="en-US" dirty="0"/>
            <a:t> </a:t>
          </a:r>
        </a:p>
      </dgm:t>
    </dgm:pt>
    <dgm:pt modelId="{EB672D6C-EA36-4462-A12E-94FCAE2DA333}" type="parTrans" cxnId="{AC8C2B30-F060-4AB0-9D4A-F3AE32055A8E}">
      <dgm:prSet/>
      <dgm:spPr/>
      <dgm:t>
        <a:bodyPr/>
        <a:lstStyle/>
        <a:p>
          <a:endParaRPr lang="en-GB"/>
        </a:p>
      </dgm:t>
    </dgm:pt>
    <dgm:pt modelId="{059BFAC2-18E6-4C41-B80F-D09BADE7CBCC}" type="sibTrans" cxnId="{AC8C2B30-F060-4AB0-9D4A-F3AE32055A8E}">
      <dgm:prSet/>
      <dgm:spPr/>
      <dgm:t>
        <a:bodyPr/>
        <a:lstStyle/>
        <a:p>
          <a:endParaRPr lang="en-GB"/>
        </a:p>
      </dgm:t>
    </dgm:pt>
    <dgm:pt modelId="{486D5BDC-A360-4AD7-B8D3-792421FFA7FC}">
      <dgm:prSet phldrT="[Text]"/>
      <dgm:spPr>
        <a:solidFill>
          <a:schemeClr val="bg1"/>
        </a:solidFill>
        <a:ln>
          <a:solidFill>
            <a:schemeClr val="tx1"/>
          </a:solidFill>
        </a:ln>
      </dgm:spPr>
      <dgm:t>
        <a:bodyPr/>
        <a:lstStyle/>
        <a:p>
          <a:r>
            <a:rPr lang="en-US" dirty="0"/>
            <a:t> </a:t>
          </a:r>
        </a:p>
      </dgm:t>
    </dgm:pt>
    <dgm:pt modelId="{5DD7B03E-C983-447C-84DA-F03D26B4CE19}" type="parTrans" cxnId="{CBAA8C03-7EAB-44FB-88F7-E738179B161E}">
      <dgm:prSet/>
      <dgm:spPr/>
      <dgm:t>
        <a:bodyPr/>
        <a:lstStyle/>
        <a:p>
          <a:endParaRPr lang="en-GB"/>
        </a:p>
      </dgm:t>
    </dgm:pt>
    <dgm:pt modelId="{88864EC8-8B90-4400-BE59-42FA20E0E7E4}" type="sibTrans" cxnId="{CBAA8C03-7EAB-44FB-88F7-E738179B161E}">
      <dgm:prSet/>
      <dgm:spPr/>
      <dgm:t>
        <a:bodyPr/>
        <a:lstStyle/>
        <a:p>
          <a:endParaRPr lang="en-GB"/>
        </a:p>
      </dgm:t>
    </dgm:pt>
    <dgm:pt modelId="{44DA2A68-B583-435C-8DEF-F6B25FA86A5C}">
      <dgm:prSet phldrT="[Text]"/>
      <dgm:spPr>
        <a:solidFill>
          <a:schemeClr val="bg1"/>
        </a:solidFill>
        <a:ln>
          <a:solidFill>
            <a:schemeClr val="tx1"/>
          </a:solidFill>
        </a:ln>
      </dgm:spPr>
      <dgm:t>
        <a:bodyPr/>
        <a:lstStyle/>
        <a:p>
          <a:r>
            <a:rPr lang="en-US" dirty="0"/>
            <a:t> </a:t>
          </a:r>
        </a:p>
      </dgm:t>
    </dgm:pt>
    <dgm:pt modelId="{9775A9F0-E1E6-4B6C-BD4F-EB840FA02463}" type="parTrans" cxnId="{F7C0B351-95DA-4CFF-A9E1-C9094EEB81E1}">
      <dgm:prSet/>
      <dgm:spPr/>
      <dgm:t>
        <a:bodyPr/>
        <a:lstStyle/>
        <a:p>
          <a:endParaRPr lang="en-GB"/>
        </a:p>
      </dgm:t>
    </dgm:pt>
    <dgm:pt modelId="{11624C7B-4BF3-480B-BB21-4CCFE9DF1987}" type="sibTrans" cxnId="{F7C0B351-95DA-4CFF-A9E1-C9094EEB81E1}">
      <dgm:prSet/>
      <dgm:spPr/>
      <dgm:t>
        <a:bodyPr/>
        <a:lstStyle/>
        <a:p>
          <a:endParaRPr lang="en-GB"/>
        </a:p>
      </dgm:t>
    </dgm:pt>
    <dgm:pt modelId="{B92515A8-4CD2-4869-A4DA-60B192A60B24}">
      <dgm:prSet phldrT="[Text]"/>
      <dgm:spPr>
        <a:solidFill>
          <a:schemeClr val="bg1"/>
        </a:solidFill>
        <a:ln>
          <a:solidFill>
            <a:schemeClr val="tx1"/>
          </a:solidFill>
        </a:ln>
      </dgm:spPr>
      <dgm:t>
        <a:bodyPr/>
        <a:lstStyle/>
        <a:p>
          <a:r>
            <a:rPr lang="en-US" dirty="0"/>
            <a:t> </a:t>
          </a:r>
        </a:p>
      </dgm:t>
    </dgm:pt>
    <dgm:pt modelId="{EBA442E3-3C68-413F-98FA-360B9782AC2E}" type="parTrans" cxnId="{1FDC9463-CB61-4F18-9023-6BC020C56769}">
      <dgm:prSet/>
      <dgm:spPr/>
      <dgm:t>
        <a:bodyPr/>
        <a:lstStyle/>
        <a:p>
          <a:endParaRPr lang="en-GB"/>
        </a:p>
      </dgm:t>
    </dgm:pt>
    <dgm:pt modelId="{945D8DC4-E8E4-42D1-90A3-FDE88AE9DEA8}" type="sibTrans" cxnId="{1FDC9463-CB61-4F18-9023-6BC020C56769}">
      <dgm:prSet/>
      <dgm:spPr/>
      <dgm:t>
        <a:bodyPr/>
        <a:lstStyle/>
        <a:p>
          <a:endParaRPr lang="en-GB"/>
        </a:p>
      </dgm:t>
    </dgm:pt>
    <dgm:pt modelId="{AADB49A3-F66D-4BC6-8053-4C6D9DBB1979}">
      <dgm:prSet phldrT="[Text]"/>
      <dgm:spPr>
        <a:solidFill>
          <a:schemeClr val="bg1"/>
        </a:solidFill>
        <a:ln>
          <a:solidFill>
            <a:schemeClr val="tx1"/>
          </a:solidFill>
        </a:ln>
      </dgm:spPr>
      <dgm:t>
        <a:bodyPr/>
        <a:lstStyle/>
        <a:p>
          <a:r>
            <a:rPr lang="en-US" dirty="0"/>
            <a:t> </a:t>
          </a:r>
        </a:p>
      </dgm:t>
    </dgm:pt>
    <dgm:pt modelId="{24B5E2DE-35F3-4D1D-9C7E-2ADB325127D6}" type="parTrans" cxnId="{1A4DC272-00E0-45AB-8685-2D313D404259}">
      <dgm:prSet/>
      <dgm:spPr/>
      <dgm:t>
        <a:bodyPr/>
        <a:lstStyle/>
        <a:p>
          <a:endParaRPr lang="en-GB"/>
        </a:p>
      </dgm:t>
    </dgm:pt>
    <dgm:pt modelId="{51D14BD8-AA29-4601-B4C3-7217262C3EE1}" type="sibTrans" cxnId="{1A4DC272-00E0-45AB-8685-2D313D404259}">
      <dgm:prSet/>
      <dgm:spPr/>
      <dgm:t>
        <a:bodyPr/>
        <a:lstStyle/>
        <a:p>
          <a:endParaRPr lang="en-GB"/>
        </a:p>
      </dgm:t>
    </dgm:pt>
    <dgm:pt modelId="{147C5EC9-C0EA-47E5-AB7B-457C7E221556}" type="pres">
      <dgm:prSet presAssocID="{37234ED3-1614-4BFE-BEF1-0A44C144322C}" presName="cycle" presStyleCnt="0">
        <dgm:presLayoutVars>
          <dgm:chMax val="1"/>
          <dgm:dir/>
          <dgm:animLvl val="ctr"/>
          <dgm:resizeHandles val="exact"/>
        </dgm:presLayoutVars>
      </dgm:prSet>
      <dgm:spPr/>
      <dgm:t>
        <a:bodyPr/>
        <a:lstStyle/>
        <a:p>
          <a:endParaRPr lang="en-US"/>
        </a:p>
      </dgm:t>
    </dgm:pt>
    <dgm:pt modelId="{0E49921C-1B2C-4248-B1AB-F258E04E139A}" type="pres">
      <dgm:prSet presAssocID="{009994B7-0CE7-4722-BBE9-A61867E5EC00}" presName="centerShape" presStyleLbl="node0" presStyleIdx="0" presStyleCnt="1"/>
      <dgm:spPr/>
      <dgm:t>
        <a:bodyPr/>
        <a:lstStyle/>
        <a:p>
          <a:endParaRPr lang="en-US"/>
        </a:p>
      </dgm:t>
    </dgm:pt>
    <dgm:pt modelId="{C8F7748A-CB3C-49CA-B8D0-BE6BDD3FF0DF}" type="pres">
      <dgm:prSet presAssocID="{DC0A8AED-38B7-4FCF-B3ED-793AB03A5D40}" presName="Name9" presStyleLbl="parChTrans1D2" presStyleIdx="0" presStyleCnt="12"/>
      <dgm:spPr/>
      <dgm:t>
        <a:bodyPr/>
        <a:lstStyle/>
        <a:p>
          <a:endParaRPr lang="en-US"/>
        </a:p>
      </dgm:t>
    </dgm:pt>
    <dgm:pt modelId="{BDC00BD5-F54F-4586-9A6D-FCD936D83B34}" type="pres">
      <dgm:prSet presAssocID="{DC0A8AED-38B7-4FCF-B3ED-793AB03A5D40}" presName="connTx" presStyleLbl="parChTrans1D2" presStyleIdx="0" presStyleCnt="12"/>
      <dgm:spPr/>
      <dgm:t>
        <a:bodyPr/>
        <a:lstStyle/>
        <a:p>
          <a:endParaRPr lang="en-US"/>
        </a:p>
      </dgm:t>
    </dgm:pt>
    <dgm:pt modelId="{FB399327-AAD2-435E-9F0D-DB910FACB70B}" type="pres">
      <dgm:prSet presAssocID="{B4860774-E9AB-423F-A46B-9F2729D423BB}" presName="node" presStyleLbl="node1" presStyleIdx="0" presStyleCnt="12">
        <dgm:presLayoutVars>
          <dgm:bulletEnabled val="1"/>
        </dgm:presLayoutVars>
      </dgm:prSet>
      <dgm:spPr/>
      <dgm:t>
        <a:bodyPr/>
        <a:lstStyle/>
        <a:p>
          <a:endParaRPr lang="en-US"/>
        </a:p>
      </dgm:t>
    </dgm:pt>
    <dgm:pt modelId="{1C5A42A9-D291-4A2C-A446-8A1934CDDAEA}" type="pres">
      <dgm:prSet presAssocID="{36DE5A6A-6206-4E8C-B892-0A293D88183C}" presName="Name9" presStyleLbl="parChTrans1D2" presStyleIdx="1" presStyleCnt="12"/>
      <dgm:spPr/>
      <dgm:t>
        <a:bodyPr/>
        <a:lstStyle/>
        <a:p>
          <a:endParaRPr lang="en-US"/>
        </a:p>
      </dgm:t>
    </dgm:pt>
    <dgm:pt modelId="{34FBF040-3454-4AAD-B850-9AB629DD8998}" type="pres">
      <dgm:prSet presAssocID="{36DE5A6A-6206-4E8C-B892-0A293D88183C}" presName="connTx" presStyleLbl="parChTrans1D2" presStyleIdx="1" presStyleCnt="12"/>
      <dgm:spPr/>
      <dgm:t>
        <a:bodyPr/>
        <a:lstStyle/>
        <a:p>
          <a:endParaRPr lang="en-US"/>
        </a:p>
      </dgm:t>
    </dgm:pt>
    <dgm:pt modelId="{2C51B2A3-7DD3-4B55-ABD1-5A42ADA86B6C}" type="pres">
      <dgm:prSet presAssocID="{0423CF4F-8D74-42BF-A768-7B4767C1F352}" presName="node" presStyleLbl="node1" presStyleIdx="1" presStyleCnt="12">
        <dgm:presLayoutVars>
          <dgm:bulletEnabled val="1"/>
        </dgm:presLayoutVars>
      </dgm:prSet>
      <dgm:spPr/>
      <dgm:t>
        <a:bodyPr/>
        <a:lstStyle/>
        <a:p>
          <a:endParaRPr lang="en-US"/>
        </a:p>
      </dgm:t>
    </dgm:pt>
    <dgm:pt modelId="{2DCFF3FE-CED1-47A8-BD7D-0A4C4B72C013}" type="pres">
      <dgm:prSet presAssocID="{EE34E432-44D1-4CC7-8BDC-49EB8B4ADC9B}" presName="Name9" presStyleLbl="parChTrans1D2" presStyleIdx="2" presStyleCnt="12"/>
      <dgm:spPr/>
      <dgm:t>
        <a:bodyPr/>
        <a:lstStyle/>
        <a:p>
          <a:endParaRPr lang="en-US"/>
        </a:p>
      </dgm:t>
    </dgm:pt>
    <dgm:pt modelId="{BAAC337C-93F6-4990-B303-97E1A8B45426}" type="pres">
      <dgm:prSet presAssocID="{EE34E432-44D1-4CC7-8BDC-49EB8B4ADC9B}" presName="connTx" presStyleLbl="parChTrans1D2" presStyleIdx="2" presStyleCnt="12"/>
      <dgm:spPr/>
      <dgm:t>
        <a:bodyPr/>
        <a:lstStyle/>
        <a:p>
          <a:endParaRPr lang="en-US"/>
        </a:p>
      </dgm:t>
    </dgm:pt>
    <dgm:pt modelId="{EACC115A-72D9-47E5-B90F-A4EF1FB0A6B7}" type="pres">
      <dgm:prSet presAssocID="{C5662847-0B19-450B-A166-F5879638DEEE}" presName="node" presStyleLbl="node1" presStyleIdx="2" presStyleCnt="12">
        <dgm:presLayoutVars>
          <dgm:bulletEnabled val="1"/>
        </dgm:presLayoutVars>
      </dgm:prSet>
      <dgm:spPr/>
      <dgm:t>
        <a:bodyPr/>
        <a:lstStyle/>
        <a:p>
          <a:endParaRPr lang="en-US"/>
        </a:p>
      </dgm:t>
    </dgm:pt>
    <dgm:pt modelId="{22B4C10C-7454-4326-86E8-E144DE386E40}" type="pres">
      <dgm:prSet presAssocID="{5CE5A7AD-03F7-46E0-8791-40C04D3D13DD}" presName="Name9" presStyleLbl="parChTrans1D2" presStyleIdx="3" presStyleCnt="12"/>
      <dgm:spPr/>
      <dgm:t>
        <a:bodyPr/>
        <a:lstStyle/>
        <a:p>
          <a:endParaRPr lang="en-US"/>
        </a:p>
      </dgm:t>
    </dgm:pt>
    <dgm:pt modelId="{7577F4A0-5C45-477C-8E38-592D27567CDC}" type="pres">
      <dgm:prSet presAssocID="{5CE5A7AD-03F7-46E0-8791-40C04D3D13DD}" presName="connTx" presStyleLbl="parChTrans1D2" presStyleIdx="3" presStyleCnt="12"/>
      <dgm:spPr/>
      <dgm:t>
        <a:bodyPr/>
        <a:lstStyle/>
        <a:p>
          <a:endParaRPr lang="en-US"/>
        </a:p>
      </dgm:t>
    </dgm:pt>
    <dgm:pt modelId="{3B40FFD6-B9BA-4083-8DE1-C5F8F34A7E7C}" type="pres">
      <dgm:prSet presAssocID="{146013C4-E3AB-4231-A358-AEA1E744123F}" presName="node" presStyleLbl="node1" presStyleIdx="3" presStyleCnt="12">
        <dgm:presLayoutVars>
          <dgm:bulletEnabled val="1"/>
        </dgm:presLayoutVars>
      </dgm:prSet>
      <dgm:spPr/>
      <dgm:t>
        <a:bodyPr/>
        <a:lstStyle/>
        <a:p>
          <a:endParaRPr lang="en-US"/>
        </a:p>
      </dgm:t>
    </dgm:pt>
    <dgm:pt modelId="{22F0F2ED-7B0A-42E1-91AD-B35B772C89B4}" type="pres">
      <dgm:prSet presAssocID="{3E0549FC-A57D-4386-8AA4-161E27D313CB}" presName="Name9" presStyleLbl="parChTrans1D2" presStyleIdx="4" presStyleCnt="12"/>
      <dgm:spPr/>
      <dgm:t>
        <a:bodyPr/>
        <a:lstStyle/>
        <a:p>
          <a:endParaRPr lang="en-US"/>
        </a:p>
      </dgm:t>
    </dgm:pt>
    <dgm:pt modelId="{8676D2E2-C5C5-46EC-8745-F2709A8AFC07}" type="pres">
      <dgm:prSet presAssocID="{3E0549FC-A57D-4386-8AA4-161E27D313CB}" presName="connTx" presStyleLbl="parChTrans1D2" presStyleIdx="4" presStyleCnt="12"/>
      <dgm:spPr/>
      <dgm:t>
        <a:bodyPr/>
        <a:lstStyle/>
        <a:p>
          <a:endParaRPr lang="en-US"/>
        </a:p>
      </dgm:t>
    </dgm:pt>
    <dgm:pt modelId="{21F452E9-2476-4262-84C4-362DEC83B66F}" type="pres">
      <dgm:prSet presAssocID="{D2B1B6D3-949E-448A-B955-0414943689FB}" presName="node" presStyleLbl="node1" presStyleIdx="4" presStyleCnt="12">
        <dgm:presLayoutVars>
          <dgm:bulletEnabled val="1"/>
        </dgm:presLayoutVars>
      </dgm:prSet>
      <dgm:spPr/>
      <dgm:t>
        <a:bodyPr/>
        <a:lstStyle/>
        <a:p>
          <a:endParaRPr lang="en-US"/>
        </a:p>
      </dgm:t>
    </dgm:pt>
    <dgm:pt modelId="{5734B2A9-B3AD-4F5D-8B48-1B8E672566EF}" type="pres">
      <dgm:prSet presAssocID="{DA4BDC1B-8796-483B-864A-30D87AC405A8}" presName="Name9" presStyleLbl="parChTrans1D2" presStyleIdx="5" presStyleCnt="12"/>
      <dgm:spPr/>
      <dgm:t>
        <a:bodyPr/>
        <a:lstStyle/>
        <a:p>
          <a:endParaRPr lang="en-US"/>
        </a:p>
      </dgm:t>
    </dgm:pt>
    <dgm:pt modelId="{91141449-6A4E-4B06-AA91-412BC99800CC}" type="pres">
      <dgm:prSet presAssocID="{DA4BDC1B-8796-483B-864A-30D87AC405A8}" presName="connTx" presStyleLbl="parChTrans1D2" presStyleIdx="5" presStyleCnt="12"/>
      <dgm:spPr/>
      <dgm:t>
        <a:bodyPr/>
        <a:lstStyle/>
        <a:p>
          <a:endParaRPr lang="en-US"/>
        </a:p>
      </dgm:t>
    </dgm:pt>
    <dgm:pt modelId="{A7C0924C-3F4D-4FF0-80AC-902EF7EE4BCD}" type="pres">
      <dgm:prSet presAssocID="{F11018FD-C3D3-40D9-B47E-63DB1EAC3E87}" presName="node" presStyleLbl="node1" presStyleIdx="5" presStyleCnt="12">
        <dgm:presLayoutVars>
          <dgm:bulletEnabled val="1"/>
        </dgm:presLayoutVars>
      </dgm:prSet>
      <dgm:spPr/>
      <dgm:t>
        <a:bodyPr/>
        <a:lstStyle/>
        <a:p>
          <a:endParaRPr lang="en-US"/>
        </a:p>
      </dgm:t>
    </dgm:pt>
    <dgm:pt modelId="{777165E4-BA61-40AB-978F-06E3F1A14127}" type="pres">
      <dgm:prSet presAssocID="{FB69F977-8031-45A0-AA17-9A35859509D8}" presName="Name9" presStyleLbl="parChTrans1D2" presStyleIdx="6" presStyleCnt="12"/>
      <dgm:spPr/>
      <dgm:t>
        <a:bodyPr/>
        <a:lstStyle/>
        <a:p>
          <a:endParaRPr lang="en-US"/>
        </a:p>
      </dgm:t>
    </dgm:pt>
    <dgm:pt modelId="{BC89037F-8195-43C0-A862-C87420D1E56B}" type="pres">
      <dgm:prSet presAssocID="{FB69F977-8031-45A0-AA17-9A35859509D8}" presName="connTx" presStyleLbl="parChTrans1D2" presStyleIdx="6" presStyleCnt="12"/>
      <dgm:spPr/>
      <dgm:t>
        <a:bodyPr/>
        <a:lstStyle/>
        <a:p>
          <a:endParaRPr lang="en-US"/>
        </a:p>
      </dgm:t>
    </dgm:pt>
    <dgm:pt modelId="{8C78D761-10C7-49EA-8F2C-F446C1ECFFF1}" type="pres">
      <dgm:prSet presAssocID="{634578EE-03F2-4A1D-9C5B-14A2ECB06E9D}" presName="node" presStyleLbl="node1" presStyleIdx="6" presStyleCnt="12">
        <dgm:presLayoutVars>
          <dgm:bulletEnabled val="1"/>
        </dgm:presLayoutVars>
      </dgm:prSet>
      <dgm:spPr/>
      <dgm:t>
        <a:bodyPr/>
        <a:lstStyle/>
        <a:p>
          <a:endParaRPr lang="en-US"/>
        </a:p>
      </dgm:t>
    </dgm:pt>
    <dgm:pt modelId="{D76ED927-4249-4A8E-8BA1-E85387E8AC0B}" type="pres">
      <dgm:prSet presAssocID="{EB672D6C-EA36-4462-A12E-94FCAE2DA333}" presName="Name9" presStyleLbl="parChTrans1D2" presStyleIdx="7" presStyleCnt="12"/>
      <dgm:spPr/>
      <dgm:t>
        <a:bodyPr/>
        <a:lstStyle/>
        <a:p>
          <a:endParaRPr lang="en-US"/>
        </a:p>
      </dgm:t>
    </dgm:pt>
    <dgm:pt modelId="{3CAF6F75-9461-4B76-B476-F7ECBBB4627E}" type="pres">
      <dgm:prSet presAssocID="{EB672D6C-EA36-4462-A12E-94FCAE2DA333}" presName="connTx" presStyleLbl="parChTrans1D2" presStyleIdx="7" presStyleCnt="12"/>
      <dgm:spPr/>
      <dgm:t>
        <a:bodyPr/>
        <a:lstStyle/>
        <a:p>
          <a:endParaRPr lang="en-US"/>
        </a:p>
      </dgm:t>
    </dgm:pt>
    <dgm:pt modelId="{E03EA4F3-2F44-4081-8525-08450A30D977}" type="pres">
      <dgm:prSet presAssocID="{AD46BBDD-DF62-45A9-B0C0-EE2D1F86A214}" presName="node" presStyleLbl="node1" presStyleIdx="7" presStyleCnt="12">
        <dgm:presLayoutVars>
          <dgm:bulletEnabled val="1"/>
        </dgm:presLayoutVars>
      </dgm:prSet>
      <dgm:spPr/>
      <dgm:t>
        <a:bodyPr/>
        <a:lstStyle/>
        <a:p>
          <a:endParaRPr lang="en-US"/>
        </a:p>
      </dgm:t>
    </dgm:pt>
    <dgm:pt modelId="{449887F3-ADA7-4566-AF04-650567BDFC87}" type="pres">
      <dgm:prSet presAssocID="{5DD7B03E-C983-447C-84DA-F03D26B4CE19}" presName="Name9" presStyleLbl="parChTrans1D2" presStyleIdx="8" presStyleCnt="12"/>
      <dgm:spPr/>
      <dgm:t>
        <a:bodyPr/>
        <a:lstStyle/>
        <a:p>
          <a:endParaRPr lang="en-US"/>
        </a:p>
      </dgm:t>
    </dgm:pt>
    <dgm:pt modelId="{57C2DBE6-B563-49FD-9612-B77502C7073A}" type="pres">
      <dgm:prSet presAssocID="{5DD7B03E-C983-447C-84DA-F03D26B4CE19}" presName="connTx" presStyleLbl="parChTrans1D2" presStyleIdx="8" presStyleCnt="12"/>
      <dgm:spPr/>
      <dgm:t>
        <a:bodyPr/>
        <a:lstStyle/>
        <a:p>
          <a:endParaRPr lang="en-US"/>
        </a:p>
      </dgm:t>
    </dgm:pt>
    <dgm:pt modelId="{07F56076-1978-44B4-B362-E1171B8FD8B6}" type="pres">
      <dgm:prSet presAssocID="{486D5BDC-A360-4AD7-B8D3-792421FFA7FC}" presName="node" presStyleLbl="node1" presStyleIdx="8" presStyleCnt="12">
        <dgm:presLayoutVars>
          <dgm:bulletEnabled val="1"/>
        </dgm:presLayoutVars>
      </dgm:prSet>
      <dgm:spPr/>
      <dgm:t>
        <a:bodyPr/>
        <a:lstStyle/>
        <a:p>
          <a:endParaRPr lang="en-US"/>
        </a:p>
      </dgm:t>
    </dgm:pt>
    <dgm:pt modelId="{10E1BC63-E1F9-409A-BD7E-1FA989586046}" type="pres">
      <dgm:prSet presAssocID="{9775A9F0-E1E6-4B6C-BD4F-EB840FA02463}" presName="Name9" presStyleLbl="parChTrans1D2" presStyleIdx="9" presStyleCnt="12"/>
      <dgm:spPr/>
      <dgm:t>
        <a:bodyPr/>
        <a:lstStyle/>
        <a:p>
          <a:endParaRPr lang="en-US"/>
        </a:p>
      </dgm:t>
    </dgm:pt>
    <dgm:pt modelId="{7E7BC626-FE8E-4C09-B8DC-D97BC873B5B8}" type="pres">
      <dgm:prSet presAssocID="{9775A9F0-E1E6-4B6C-BD4F-EB840FA02463}" presName="connTx" presStyleLbl="parChTrans1D2" presStyleIdx="9" presStyleCnt="12"/>
      <dgm:spPr/>
      <dgm:t>
        <a:bodyPr/>
        <a:lstStyle/>
        <a:p>
          <a:endParaRPr lang="en-US"/>
        </a:p>
      </dgm:t>
    </dgm:pt>
    <dgm:pt modelId="{8686C2B4-FA4D-4255-A123-7E035482B281}" type="pres">
      <dgm:prSet presAssocID="{44DA2A68-B583-435C-8DEF-F6B25FA86A5C}" presName="node" presStyleLbl="node1" presStyleIdx="9" presStyleCnt="12">
        <dgm:presLayoutVars>
          <dgm:bulletEnabled val="1"/>
        </dgm:presLayoutVars>
      </dgm:prSet>
      <dgm:spPr/>
      <dgm:t>
        <a:bodyPr/>
        <a:lstStyle/>
        <a:p>
          <a:endParaRPr lang="en-US"/>
        </a:p>
      </dgm:t>
    </dgm:pt>
    <dgm:pt modelId="{827A99E0-C6E1-44F6-B1A2-157599930CF7}" type="pres">
      <dgm:prSet presAssocID="{EBA442E3-3C68-413F-98FA-360B9782AC2E}" presName="Name9" presStyleLbl="parChTrans1D2" presStyleIdx="10" presStyleCnt="12"/>
      <dgm:spPr/>
      <dgm:t>
        <a:bodyPr/>
        <a:lstStyle/>
        <a:p>
          <a:endParaRPr lang="en-US"/>
        </a:p>
      </dgm:t>
    </dgm:pt>
    <dgm:pt modelId="{016145F7-F279-4E63-87E0-0DA96E9BC973}" type="pres">
      <dgm:prSet presAssocID="{EBA442E3-3C68-413F-98FA-360B9782AC2E}" presName="connTx" presStyleLbl="parChTrans1D2" presStyleIdx="10" presStyleCnt="12"/>
      <dgm:spPr/>
      <dgm:t>
        <a:bodyPr/>
        <a:lstStyle/>
        <a:p>
          <a:endParaRPr lang="en-US"/>
        </a:p>
      </dgm:t>
    </dgm:pt>
    <dgm:pt modelId="{B83B7200-B8D1-473F-BFA2-02CFE2139969}" type="pres">
      <dgm:prSet presAssocID="{B92515A8-4CD2-4869-A4DA-60B192A60B24}" presName="node" presStyleLbl="node1" presStyleIdx="10" presStyleCnt="12">
        <dgm:presLayoutVars>
          <dgm:bulletEnabled val="1"/>
        </dgm:presLayoutVars>
      </dgm:prSet>
      <dgm:spPr/>
      <dgm:t>
        <a:bodyPr/>
        <a:lstStyle/>
        <a:p>
          <a:endParaRPr lang="en-US"/>
        </a:p>
      </dgm:t>
    </dgm:pt>
    <dgm:pt modelId="{AEB645D7-A6A9-4EDF-A02D-EC858453544D}" type="pres">
      <dgm:prSet presAssocID="{24B5E2DE-35F3-4D1D-9C7E-2ADB325127D6}" presName="Name9" presStyleLbl="parChTrans1D2" presStyleIdx="11" presStyleCnt="12"/>
      <dgm:spPr/>
      <dgm:t>
        <a:bodyPr/>
        <a:lstStyle/>
        <a:p>
          <a:endParaRPr lang="en-US"/>
        </a:p>
      </dgm:t>
    </dgm:pt>
    <dgm:pt modelId="{1B7ACE1B-2831-45B2-8066-940B99A6CF6F}" type="pres">
      <dgm:prSet presAssocID="{24B5E2DE-35F3-4D1D-9C7E-2ADB325127D6}" presName="connTx" presStyleLbl="parChTrans1D2" presStyleIdx="11" presStyleCnt="12"/>
      <dgm:spPr/>
      <dgm:t>
        <a:bodyPr/>
        <a:lstStyle/>
        <a:p>
          <a:endParaRPr lang="en-US"/>
        </a:p>
      </dgm:t>
    </dgm:pt>
    <dgm:pt modelId="{AB7866B5-F040-45FF-85A2-928FBE03F386}" type="pres">
      <dgm:prSet presAssocID="{AADB49A3-F66D-4BC6-8053-4C6D9DBB1979}" presName="node" presStyleLbl="node1" presStyleIdx="11" presStyleCnt="12">
        <dgm:presLayoutVars>
          <dgm:bulletEnabled val="1"/>
        </dgm:presLayoutVars>
      </dgm:prSet>
      <dgm:spPr/>
      <dgm:t>
        <a:bodyPr/>
        <a:lstStyle/>
        <a:p>
          <a:endParaRPr lang="en-US"/>
        </a:p>
      </dgm:t>
    </dgm:pt>
  </dgm:ptLst>
  <dgm:cxnLst>
    <dgm:cxn modelId="{0F147156-6EF4-42C5-9F29-ED66D67B290E}" type="presOf" srcId="{5CE5A7AD-03F7-46E0-8791-40C04D3D13DD}" destId="{22B4C10C-7454-4326-86E8-E144DE386E40}" srcOrd="0" destOrd="0" presId="urn:microsoft.com/office/officeart/2005/8/layout/radial1"/>
    <dgm:cxn modelId="{CBAA8C03-7EAB-44FB-88F7-E738179B161E}" srcId="{009994B7-0CE7-4722-BBE9-A61867E5EC00}" destId="{486D5BDC-A360-4AD7-B8D3-792421FFA7FC}" srcOrd="8" destOrd="0" parTransId="{5DD7B03E-C983-447C-84DA-F03D26B4CE19}" sibTransId="{88864EC8-8B90-4400-BE59-42FA20E0E7E4}"/>
    <dgm:cxn modelId="{AC8C2B30-F060-4AB0-9D4A-F3AE32055A8E}" srcId="{009994B7-0CE7-4722-BBE9-A61867E5EC00}" destId="{AD46BBDD-DF62-45A9-B0C0-EE2D1F86A214}" srcOrd="7" destOrd="0" parTransId="{EB672D6C-EA36-4462-A12E-94FCAE2DA333}" sibTransId="{059BFAC2-18E6-4C41-B80F-D09BADE7CBCC}"/>
    <dgm:cxn modelId="{9FB7C1D8-D2B1-4293-A1FE-51B634067297}" type="presOf" srcId="{44DA2A68-B583-435C-8DEF-F6B25FA86A5C}" destId="{8686C2B4-FA4D-4255-A123-7E035482B281}" srcOrd="0" destOrd="0" presId="urn:microsoft.com/office/officeart/2005/8/layout/radial1"/>
    <dgm:cxn modelId="{C0BE7ACF-0312-444A-A6D6-83F89C415B3F}" type="presOf" srcId="{EB672D6C-EA36-4462-A12E-94FCAE2DA333}" destId="{3CAF6F75-9461-4B76-B476-F7ECBBB4627E}" srcOrd="1" destOrd="0" presId="urn:microsoft.com/office/officeart/2005/8/layout/radial1"/>
    <dgm:cxn modelId="{BFAA1339-88FF-41A2-809F-375C4F069276}" type="presOf" srcId="{B92515A8-4CD2-4869-A4DA-60B192A60B24}" destId="{B83B7200-B8D1-473F-BFA2-02CFE2139969}" srcOrd="0" destOrd="0" presId="urn:microsoft.com/office/officeart/2005/8/layout/radial1"/>
    <dgm:cxn modelId="{1F159BFC-7E8C-4DA5-8DA4-22A9FE3572BA}" type="presOf" srcId="{146013C4-E3AB-4231-A358-AEA1E744123F}" destId="{3B40FFD6-B9BA-4083-8DE1-C5F8F34A7E7C}" srcOrd="0" destOrd="0" presId="urn:microsoft.com/office/officeart/2005/8/layout/radial1"/>
    <dgm:cxn modelId="{06799316-D447-47A1-A4CB-3761FAAF28CA}" type="presOf" srcId="{37234ED3-1614-4BFE-BEF1-0A44C144322C}" destId="{147C5EC9-C0EA-47E5-AB7B-457C7E221556}" srcOrd="0" destOrd="0" presId="urn:microsoft.com/office/officeart/2005/8/layout/radial1"/>
    <dgm:cxn modelId="{5CE2949B-EED4-4898-A62E-C7F8C61E99B0}" type="presOf" srcId="{3E0549FC-A57D-4386-8AA4-161E27D313CB}" destId="{8676D2E2-C5C5-46EC-8745-F2709A8AFC07}" srcOrd="1" destOrd="0" presId="urn:microsoft.com/office/officeart/2005/8/layout/radial1"/>
    <dgm:cxn modelId="{338073CA-0FF5-4766-BE63-96337BD44286}" type="presOf" srcId="{009994B7-0CE7-4722-BBE9-A61867E5EC00}" destId="{0E49921C-1B2C-4248-B1AB-F258E04E139A}" srcOrd="0" destOrd="0" presId="urn:microsoft.com/office/officeart/2005/8/layout/radial1"/>
    <dgm:cxn modelId="{19832A56-3453-4913-A64B-F489A851B4F3}" type="presOf" srcId="{5DD7B03E-C983-447C-84DA-F03D26B4CE19}" destId="{57C2DBE6-B563-49FD-9612-B77502C7073A}" srcOrd="1" destOrd="0" presId="urn:microsoft.com/office/officeart/2005/8/layout/radial1"/>
    <dgm:cxn modelId="{57BB158F-12E9-4686-87E3-AAA0BDDEA4CC}" srcId="{009994B7-0CE7-4722-BBE9-A61867E5EC00}" destId="{146013C4-E3AB-4231-A358-AEA1E744123F}" srcOrd="3" destOrd="0" parTransId="{5CE5A7AD-03F7-46E0-8791-40C04D3D13DD}" sibTransId="{67467D3F-8ADC-4B90-9EB7-8EA8C8D5A1EA}"/>
    <dgm:cxn modelId="{5EC8317C-18A3-438B-A3C6-F5364720EA4C}" type="presOf" srcId="{B4860774-E9AB-423F-A46B-9F2729D423BB}" destId="{FB399327-AAD2-435E-9F0D-DB910FACB70B}" srcOrd="0" destOrd="0" presId="urn:microsoft.com/office/officeart/2005/8/layout/radial1"/>
    <dgm:cxn modelId="{3BA8E2AF-9E9F-417D-9846-61903CA67D16}" type="presOf" srcId="{24B5E2DE-35F3-4D1D-9C7E-2ADB325127D6}" destId="{AEB645D7-A6A9-4EDF-A02D-EC858453544D}" srcOrd="0" destOrd="0" presId="urn:microsoft.com/office/officeart/2005/8/layout/radial1"/>
    <dgm:cxn modelId="{7929B38D-8564-4BCE-95A4-CF2B7CC7685C}" type="presOf" srcId="{9775A9F0-E1E6-4B6C-BD4F-EB840FA02463}" destId="{7E7BC626-FE8E-4C09-B8DC-D97BC873B5B8}" srcOrd="1" destOrd="0" presId="urn:microsoft.com/office/officeart/2005/8/layout/radial1"/>
    <dgm:cxn modelId="{5C7C5A5D-FE2D-435C-AFC0-1923090C806A}" type="presOf" srcId="{DA4BDC1B-8796-483B-864A-30D87AC405A8}" destId="{91141449-6A4E-4B06-AA91-412BC99800CC}" srcOrd="1" destOrd="0" presId="urn:microsoft.com/office/officeart/2005/8/layout/radial1"/>
    <dgm:cxn modelId="{BAAB9C9E-5067-4607-894E-E79DB286A0CE}" srcId="{009994B7-0CE7-4722-BBE9-A61867E5EC00}" destId="{C5662847-0B19-450B-A166-F5879638DEEE}" srcOrd="2" destOrd="0" parTransId="{EE34E432-44D1-4CC7-8BDC-49EB8B4ADC9B}" sibTransId="{CE126896-8417-44B5-AF57-BCC67FB109BD}"/>
    <dgm:cxn modelId="{07C586E0-D133-4A8F-87FE-CAB50C52377F}" type="presOf" srcId="{EE34E432-44D1-4CC7-8BDC-49EB8B4ADC9B}" destId="{BAAC337C-93F6-4990-B303-97E1A8B45426}" srcOrd="1" destOrd="0" presId="urn:microsoft.com/office/officeart/2005/8/layout/radial1"/>
    <dgm:cxn modelId="{1A4DC272-00E0-45AB-8685-2D313D404259}" srcId="{009994B7-0CE7-4722-BBE9-A61867E5EC00}" destId="{AADB49A3-F66D-4BC6-8053-4C6D9DBB1979}" srcOrd="11" destOrd="0" parTransId="{24B5E2DE-35F3-4D1D-9C7E-2ADB325127D6}" sibTransId="{51D14BD8-AA29-4601-B4C3-7217262C3EE1}"/>
    <dgm:cxn modelId="{6DC9EA68-A9F2-4981-8719-515BCACA5CD4}" type="presOf" srcId="{AADB49A3-F66D-4BC6-8053-4C6D9DBB1979}" destId="{AB7866B5-F040-45FF-85A2-928FBE03F386}" srcOrd="0" destOrd="0" presId="urn:microsoft.com/office/officeart/2005/8/layout/radial1"/>
    <dgm:cxn modelId="{9515777E-AC35-4466-ACE5-3478464EDE9E}" type="presOf" srcId="{EBA442E3-3C68-413F-98FA-360B9782AC2E}" destId="{827A99E0-C6E1-44F6-B1A2-157599930CF7}" srcOrd="0" destOrd="0" presId="urn:microsoft.com/office/officeart/2005/8/layout/radial1"/>
    <dgm:cxn modelId="{2FCD0674-3B9B-4E08-9BA1-7E268A846BF4}" srcId="{009994B7-0CE7-4722-BBE9-A61867E5EC00}" destId="{634578EE-03F2-4A1D-9C5B-14A2ECB06E9D}" srcOrd="6" destOrd="0" parTransId="{FB69F977-8031-45A0-AA17-9A35859509D8}" sibTransId="{09DF3017-19BC-4207-BB80-9880098052E8}"/>
    <dgm:cxn modelId="{9113FE59-2B45-48C9-AEE7-0D535EA6D9C7}" type="presOf" srcId="{5DD7B03E-C983-447C-84DA-F03D26B4CE19}" destId="{449887F3-ADA7-4566-AF04-650567BDFC87}" srcOrd="0" destOrd="0" presId="urn:microsoft.com/office/officeart/2005/8/layout/radial1"/>
    <dgm:cxn modelId="{6BBD017C-6AB7-4C26-A935-6A30AF5CFE38}" type="presOf" srcId="{EB672D6C-EA36-4462-A12E-94FCAE2DA333}" destId="{D76ED927-4249-4A8E-8BA1-E85387E8AC0B}" srcOrd="0" destOrd="0" presId="urn:microsoft.com/office/officeart/2005/8/layout/radial1"/>
    <dgm:cxn modelId="{629640E7-25D7-4700-91D9-43F446BD1921}" type="presOf" srcId="{486D5BDC-A360-4AD7-B8D3-792421FFA7FC}" destId="{07F56076-1978-44B4-B362-E1171B8FD8B6}" srcOrd="0" destOrd="0" presId="urn:microsoft.com/office/officeart/2005/8/layout/radial1"/>
    <dgm:cxn modelId="{160C1592-99D3-452F-8D28-0DD6FD1C4DAC}" type="presOf" srcId="{DC0A8AED-38B7-4FCF-B3ED-793AB03A5D40}" destId="{BDC00BD5-F54F-4586-9A6D-FCD936D83B34}" srcOrd="1" destOrd="0" presId="urn:microsoft.com/office/officeart/2005/8/layout/radial1"/>
    <dgm:cxn modelId="{17A27F31-D2B0-4FD4-995E-A141AF791036}" type="presOf" srcId="{FB69F977-8031-45A0-AA17-9A35859509D8}" destId="{777165E4-BA61-40AB-978F-06E3F1A14127}" srcOrd="0" destOrd="0" presId="urn:microsoft.com/office/officeart/2005/8/layout/radial1"/>
    <dgm:cxn modelId="{838AD20F-4B0F-41C8-AAAD-B84726BBA3CB}" type="presOf" srcId="{3E0549FC-A57D-4386-8AA4-161E27D313CB}" destId="{22F0F2ED-7B0A-42E1-91AD-B35B772C89B4}" srcOrd="0" destOrd="0" presId="urn:microsoft.com/office/officeart/2005/8/layout/radial1"/>
    <dgm:cxn modelId="{77FC1271-77A4-4685-AC31-D2F774731223}" srcId="{009994B7-0CE7-4722-BBE9-A61867E5EC00}" destId="{0423CF4F-8D74-42BF-A768-7B4767C1F352}" srcOrd="1" destOrd="0" parTransId="{36DE5A6A-6206-4E8C-B892-0A293D88183C}" sibTransId="{F8E0E70A-B751-4795-AD33-01E2D6394551}"/>
    <dgm:cxn modelId="{E84E9626-D972-4146-BAE8-D2BCF78405F8}" type="presOf" srcId="{5CE5A7AD-03F7-46E0-8791-40C04D3D13DD}" destId="{7577F4A0-5C45-477C-8E38-592D27567CDC}" srcOrd="1" destOrd="0" presId="urn:microsoft.com/office/officeart/2005/8/layout/radial1"/>
    <dgm:cxn modelId="{610C1CC6-1916-4F75-BD47-7F531E790475}" srcId="{37234ED3-1614-4BFE-BEF1-0A44C144322C}" destId="{009994B7-0CE7-4722-BBE9-A61867E5EC00}" srcOrd="0" destOrd="0" parTransId="{1E144187-6ADA-4C88-A7E6-3EBF1D945523}" sibTransId="{59F04EE9-A703-4C49-A4BD-F2EC55A7A33F}"/>
    <dgm:cxn modelId="{8E5CF6CC-4F6A-4F29-89E7-CCD167E906B0}" type="presOf" srcId="{FB69F977-8031-45A0-AA17-9A35859509D8}" destId="{BC89037F-8195-43C0-A862-C87420D1E56B}" srcOrd="1" destOrd="0" presId="urn:microsoft.com/office/officeart/2005/8/layout/radial1"/>
    <dgm:cxn modelId="{2F33088F-138D-4E80-B0FE-0BB502AE179E}" type="presOf" srcId="{EBA442E3-3C68-413F-98FA-360B9782AC2E}" destId="{016145F7-F279-4E63-87E0-0DA96E9BC973}" srcOrd="1" destOrd="0" presId="urn:microsoft.com/office/officeart/2005/8/layout/radial1"/>
    <dgm:cxn modelId="{3B2C902F-3173-4C11-B55D-E1DE22ABDBCB}" type="presOf" srcId="{634578EE-03F2-4A1D-9C5B-14A2ECB06E9D}" destId="{8C78D761-10C7-49EA-8F2C-F446C1ECFFF1}" srcOrd="0" destOrd="0" presId="urn:microsoft.com/office/officeart/2005/8/layout/radial1"/>
    <dgm:cxn modelId="{1BEA84D4-4335-4C32-B509-1361609A5C18}" type="presOf" srcId="{36DE5A6A-6206-4E8C-B892-0A293D88183C}" destId="{1C5A42A9-D291-4A2C-A446-8A1934CDDAEA}" srcOrd="0" destOrd="0" presId="urn:microsoft.com/office/officeart/2005/8/layout/radial1"/>
    <dgm:cxn modelId="{1FDC9463-CB61-4F18-9023-6BC020C56769}" srcId="{009994B7-0CE7-4722-BBE9-A61867E5EC00}" destId="{B92515A8-4CD2-4869-A4DA-60B192A60B24}" srcOrd="10" destOrd="0" parTransId="{EBA442E3-3C68-413F-98FA-360B9782AC2E}" sibTransId="{945D8DC4-E8E4-42D1-90A3-FDE88AE9DEA8}"/>
    <dgm:cxn modelId="{D808C331-B43A-40F5-A0DB-D3F6D22907FE}" type="presOf" srcId="{24B5E2DE-35F3-4D1D-9C7E-2ADB325127D6}" destId="{1B7ACE1B-2831-45B2-8066-940B99A6CF6F}" srcOrd="1" destOrd="0" presId="urn:microsoft.com/office/officeart/2005/8/layout/radial1"/>
    <dgm:cxn modelId="{80165787-39D0-4B7A-8F50-0C792F0D36B9}" type="presOf" srcId="{9775A9F0-E1E6-4B6C-BD4F-EB840FA02463}" destId="{10E1BC63-E1F9-409A-BD7E-1FA989586046}" srcOrd="0" destOrd="0" presId="urn:microsoft.com/office/officeart/2005/8/layout/radial1"/>
    <dgm:cxn modelId="{DA9E912A-9DDB-4F65-893B-AED00B537984}" type="presOf" srcId="{F11018FD-C3D3-40D9-B47E-63DB1EAC3E87}" destId="{A7C0924C-3F4D-4FF0-80AC-902EF7EE4BCD}" srcOrd="0" destOrd="0" presId="urn:microsoft.com/office/officeart/2005/8/layout/radial1"/>
    <dgm:cxn modelId="{28A98356-36B2-4F47-B926-76DD6260B787}" srcId="{009994B7-0CE7-4722-BBE9-A61867E5EC00}" destId="{D2B1B6D3-949E-448A-B955-0414943689FB}" srcOrd="4" destOrd="0" parTransId="{3E0549FC-A57D-4386-8AA4-161E27D313CB}" sibTransId="{E9B6351C-39D9-47C2-87EE-6C0D53B1C489}"/>
    <dgm:cxn modelId="{62CB6082-F40C-415D-B2BE-84856BB3198F}" type="presOf" srcId="{DA4BDC1B-8796-483B-864A-30D87AC405A8}" destId="{5734B2A9-B3AD-4F5D-8B48-1B8E672566EF}" srcOrd="0" destOrd="0" presId="urn:microsoft.com/office/officeart/2005/8/layout/radial1"/>
    <dgm:cxn modelId="{FFD9CDDF-0313-4F5A-8579-62D7C76C9D36}" type="presOf" srcId="{D2B1B6D3-949E-448A-B955-0414943689FB}" destId="{21F452E9-2476-4262-84C4-362DEC83B66F}" srcOrd="0" destOrd="0" presId="urn:microsoft.com/office/officeart/2005/8/layout/radial1"/>
    <dgm:cxn modelId="{BA633E65-E7B5-4F05-8816-A61816468C78}" type="presOf" srcId="{EE34E432-44D1-4CC7-8BDC-49EB8B4ADC9B}" destId="{2DCFF3FE-CED1-47A8-BD7D-0A4C4B72C013}" srcOrd="0" destOrd="0" presId="urn:microsoft.com/office/officeart/2005/8/layout/radial1"/>
    <dgm:cxn modelId="{0F343833-213C-49C7-BB67-5BAF28D7E37A}" type="presOf" srcId="{AD46BBDD-DF62-45A9-B0C0-EE2D1F86A214}" destId="{E03EA4F3-2F44-4081-8525-08450A30D977}" srcOrd="0" destOrd="0" presId="urn:microsoft.com/office/officeart/2005/8/layout/radial1"/>
    <dgm:cxn modelId="{9A7B9A25-1392-4397-B2F7-A054FA4173BE}" type="presOf" srcId="{0423CF4F-8D74-42BF-A768-7B4767C1F352}" destId="{2C51B2A3-7DD3-4B55-ABD1-5A42ADA86B6C}" srcOrd="0" destOrd="0" presId="urn:microsoft.com/office/officeart/2005/8/layout/radial1"/>
    <dgm:cxn modelId="{F7C0B351-95DA-4CFF-A9E1-C9094EEB81E1}" srcId="{009994B7-0CE7-4722-BBE9-A61867E5EC00}" destId="{44DA2A68-B583-435C-8DEF-F6B25FA86A5C}" srcOrd="9" destOrd="0" parTransId="{9775A9F0-E1E6-4B6C-BD4F-EB840FA02463}" sibTransId="{11624C7B-4BF3-480B-BB21-4CCFE9DF1987}"/>
    <dgm:cxn modelId="{6CFB46DA-32B1-4560-8142-091663B70A03}" srcId="{009994B7-0CE7-4722-BBE9-A61867E5EC00}" destId="{B4860774-E9AB-423F-A46B-9F2729D423BB}" srcOrd="0" destOrd="0" parTransId="{DC0A8AED-38B7-4FCF-B3ED-793AB03A5D40}" sibTransId="{231D76C8-78FD-4591-A884-D2CF0DF13AB5}"/>
    <dgm:cxn modelId="{E7C8D1B7-F228-43A9-B3C7-DD8378A5ACE9}" type="presOf" srcId="{C5662847-0B19-450B-A166-F5879638DEEE}" destId="{EACC115A-72D9-47E5-B90F-A4EF1FB0A6B7}" srcOrd="0" destOrd="0" presId="urn:microsoft.com/office/officeart/2005/8/layout/radial1"/>
    <dgm:cxn modelId="{8F10BC3D-43F6-4FA3-BA4B-7AA3473EE5C9}" srcId="{009994B7-0CE7-4722-BBE9-A61867E5EC00}" destId="{F11018FD-C3D3-40D9-B47E-63DB1EAC3E87}" srcOrd="5" destOrd="0" parTransId="{DA4BDC1B-8796-483B-864A-30D87AC405A8}" sibTransId="{3E232E79-D686-4389-A467-6B193374CCB2}"/>
    <dgm:cxn modelId="{6702250C-CE69-4C62-9B55-38E88A95E893}" type="presOf" srcId="{DC0A8AED-38B7-4FCF-B3ED-793AB03A5D40}" destId="{C8F7748A-CB3C-49CA-B8D0-BE6BDD3FF0DF}" srcOrd="0" destOrd="0" presId="urn:microsoft.com/office/officeart/2005/8/layout/radial1"/>
    <dgm:cxn modelId="{8D1CE5A2-C199-437A-AE57-AE406E24C0CF}" type="presOf" srcId="{36DE5A6A-6206-4E8C-B892-0A293D88183C}" destId="{34FBF040-3454-4AAD-B850-9AB629DD8998}" srcOrd="1" destOrd="0" presId="urn:microsoft.com/office/officeart/2005/8/layout/radial1"/>
    <dgm:cxn modelId="{36BBA9BE-C95F-427D-B758-4B571846C4C3}" type="presParOf" srcId="{147C5EC9-C0EA-47E5-AB7B-457C7E221556}" destId="{0E49921C-1B2C-4248-B1AB-F258E04E139A}" srcOrd="0" destOrd="0" presId="urn:microsoft.com/office/officeart/2005/8/layout/radial1"/>
    <dgm:cxn modelId="{24606F92-A2E7-4640-9E92-6691A0816098}" type="presParOf" srcId="{147C5EC9-C0EA-47E5-AB7B-457C7E221556}" destId="{C8F7748A-CB3C-49CA-B8D0-BE6BDD3FF0DF}" srcOrd="1" destOrd="0" presId="urn:microsoft.com/office/officeart/2005/8/layout/radial1"/>
    <dgm:cxn modelId="{8DDFCF01-787A-478D-9268-E7E47ABD3FC4}" type="presParOf" srcId="{C8F7748A-CB3C-49CA-B8D0-BE6BDD3FF0DF}" destId="{BDC00BD5-F54F-4586-9A6D-FCD936D83B34}" srcOrd="0" destOrd="0" presId="urn:microsoft.com/office/officeart/2005/8/layout/radial1"/>
    <dgm:cxn modelId="{43BD9655-AF39-4B47-87F5-39A468C926A0}" type="presParOf" srcId="{147C5EC9-C0EA-47E5-AB7B-457C7E221556}" destId="{FB399327-AAD2-435E-9F0D-DB910FACB70B}" srcOrd="2" destOrd="0" presId="urn:microsoft.com/office/officeart/2005/8/layout/radial1"/>
    <dgm:cxn modelId="{77014715-6C3C-468B-81DF-0A277210EC67}" type="presParOf" srcId="{147C5EC9-C0EA-47E5-AB7B-457C7E221556}" destId="{1C5A42A9-D291-4A2C-A446-8A1934CDDAEA}" srcOrd="3" destOrd="0" presId="urn:microsoft.com/office/officeart/2005/8/layout/radial1"/>
    <dgm:cxn modelId="{D32398FC-424F-407A-8704-400EB160ED43}" type="presParOf" srcId="{1C5A42A9-D291-4A2C-A446-8A1934CDDAEA}" destId="{34FBF040-3454-4AAD-B850-9AB629DD8998}" srcOrd="0" destOrd="0" presId="urn:microsoft.com/office/officeart/2005/8/layout/radial1"/>
    <dgm:cxn modelId="{3948677A-4420-432A-BBA3-B3D425BCF673}" type="presParOf" srcId="{147C5EC9-C0EA-47E5-AB7B-457C7E221556}" destId="{2C51B2A3-7DD3-4B55-ABD1-5A42ADA86B6C}" srcOrd="4" destOrd="0" presId="urn:microsoft.com/office/officeart/2005/8/layout/radial1"/>
    <dgm:cxn modelId="{357B4F00-61FA-4D20-87F4-5937D901D512}" type="presParOf" srcId="{147C5EC9-C0EA-47E5-AB7B-457C7E221556}" destId="{2DCFF3FE-CED1-47A8-BD7D-0A4C4B72C013}" srcOrd="5" destOrd="0" presId="urn:microsoft.com/office/officeart/2005/8/layout/radial1"/>
    <dgm:cxn modelId="{A1AF52C4-E8F5-4DDD-9C59-4203EC95D7A0}" type="presParOf" srcId="{2DCFF3FE-CED1-47A8-BD7D-0A4C4B72C013}" destId="{BAAC337C-93F6-4990-B303-97E1A8B45426}" srcOrd="0" destOrd="0" presId="urn:microsoft.com/office/officeart/2005/8/layout/radial1"/>
    <dgm:cxn modelId="{8AA9CE19-4235-44B2-9D0A-7FB70340C143}" type="presParOf" srcId="{147C5EC9-C0EA-47E5-AB7B-457C7E221556}" destId="{EACC115A-72D9-47E5-B90F-A4EF1FB0A6B7}" srcOrd="6" destOrd="0" presId="urn:microsoft.com/office/officeart/2005/8/layout/radial1"/>
    <dgm:cxn modelId="{95C8AB94-D98A-4D78-96EE-6C2C2EEBD908}" type="presParOf" srcId="{147C5EC9-C0EA-47E5-AB7B-457C7E221556}" destId="{22B4C10C-7454-4326-86E8-E144DE386E40}" srcOrd="7" destOrd="0" presId="urn:microsoft.com/office/officeart/2005/8/layout/radial1"/>
    <dgm:cxn modelId="{934DA92B-BCB0-4D73-BBD4-47DE798187D0}" type="presParOf" srcId="{22B4C10C-7454-4326-86E8-E144DE386E40}" destId="{7577F4A0-5C45-477C-8E38-592D27567CDC}" srcOrd="0" destOrd="0" presId="urn:microsoft.com/office/officeart/2005/8/layout/radial1"/>
    <dgm:cxn modelId="{E6DBE12D-4326-4A84-BDF0-0429098AF1DD}" type="presParOf" srcId="{147C5EC9-C0EA-47E5-AB7B-457C7E221556}" destId="{3B40FFD6-B9BA-4083-8DE1-C5F8F34A7E7C}" srcOrd="8" destOrd="0" presId="urn:microsoft.com/office/officeart/2005/8/layout/radial1"/>
    <dgm:cxn modelId="{B84416CF-EA3D-463A-8815-7C9D396B45BD}" type="presParOf" srcId="{147C5EC9-C0EA-47E5-AB7B-457C7E221556}" destId="{22F0F2ED-7B0A-42E1-91AD-B35B772C89B4}" srcOrd="9" destOrd="0" presId="urn:microsoft.com/office/officeart/2005/8/layout/radial1"/>
    <dgm:cxn modelId="{6CAAC4B1-14F2-4918-9472-C31A714C40AC}" type="presParOf" srcId="{22F0F2ED-7B0A-42E1-91AD-B35B772C89B4}" destId="{8676D2E2-C5C5-46EC-8745-F2709A8AFC07}" srcOrd="0" destOrd="0" presId="urn:microsoft.com/office/officeart/2005/8/layout/radial1"/>
    <dgm:cxn modelId="{D57E9CE8-1F2F-47D4-9F7B-D467A5B3D6D4}" type="presParOf" srcId="{147C5EC9-C0EA-47E5-AB7B-457C7E221556}" destId="{21F452E9-2476-4262-84C4-362DEC83B66F}" srcOrd="10" destOrd="0" presId="urn:microsoft.com/office/officeart/2005/8/layout/radial1"/>
    <dgm:cxn modelId="{E9B01698-760C-4268-97A9-48116FF3712E}" type="presParOf" srcId="{147C5EC9-C0EA-47E5-AB7B-457C7E221556}" destId="{5734B2A9-B3AD-4F5D-8B48-1B8E672566EF}" srcOrd="11" destOrd="0" presId="urn:microsoft.com/office/officeart/2005/8/layout/radial1"/>
    <dgm:cxn modelId="{56109010-4BD1-43F6-BC7C-F5E8EF6C2DDF}" type="presParOf" srcId="{5734B2A9-B3AD-4F5D-8B48-1B8E672566EF}" destId="{91141449-6A4E-4B06-AA91-412BC99800CC}" srcOrd="0" destOrd="0" presId="urn:microsoft.com/office/officeart/2005/8/layout/radial1"/>
    <dgm:cxn modelId="{A714EFB5-342B-40FD-A2B6-4D1046B282B2}" type="presParOf" srcId="{147C5EC9-C0EA-47E5-AB7B-457C7E221556}" destId="{A7C0924C-3F4D-4FF0-80AC-902EF7EE4BCD}" srcOrd="12" destOrd="0" presId="urn:microsoft.com/office/officeart/2005/8/layout/radial1"/>
    <dgm:cxn modelId="{F5A14E9F-3543-477A-9967-45C543B57EBF}" type="presParOf" srcId="{147C5EC9-C0EA-47E5-AB7B-457C7E221556}" destId="{777165E4-BA61-40AB-978F-06E3F1A14127}" srcOrd="13" destOrd="0" presId="urn:microsoft.com/office/officeart/2005/8/layout/radial1"/>
    <dgm:cxn modelId="{614D9391-BAE8-45B1-8C59-6593C9A33C66}" type="presParOf" srcId="{777165E4-BA61-40AB-978F-06E3F1A14127}" destId="{BC89037F-8195-43C0-A862-C87420D1E56B}" srcOrd="0" destOrd="0" presId="urn:microsoft.com/office/officeart/2005/8/layout/radial1"/>
    <dgm:cxn modelId="{71D4CF3D-4658-4783-9BA7-EE1D88A38D65}" type="presParOf" srcId="{147C5EC9-C0EA-47E5-AB7B-457C7E221556}" destId="{8C78D761-10C7-49EA-8F2C-F446C1ECFFF1}" srcOrd="14" destOrd="0" presId="urn:microsoft.com/office/officeart/2005/8/layout/radial1"/>
    <dgm:cxn modelId="{C41DDE7C-CECF-4613-B4D6-9B19B6F4ECE6}" type="presParOf" srcId="{147C5EC9-C0EA-47E5-AB7B-457C7E221556}" destId="{D76ED927-4249-4A8E-8BA1-E85387E8AC0B}" srcOrd="15" destOrd="0" presId="urn:microsoft.com/office/officeart/2005/8/layout/radial1"/>
    <dgm:cxn modelId="{8E97ECAC-2E44-48C3-A24D-30F1C284837A}" type="presParOf" srcId="{D76ED927-4249-4A8E-8BA1-E85387E8AC0B}" destId="{3CAF6F75-9461-4B76-B476-F7ECBBB4627E}" srcOrd="0" destOrd="0" presId="urn:microsoft.com/office/officeart/2005/8/layout/radial1"/>
    <dgm:cxn modelId="{A4D5D822-BF68-426D-BFC9-B1BCCB6B53A7}" type="presParOf" srcId="{147C5EC9-C0EA-47E5-AB7B-457C7E221556}" destId="{E03EA4F3-2F44-4081-8525-08450A30D977}" srcOrd="16" destOrd="0" presId="urn:microsoft.com/office/officeart/2005/8/layout/radial1"/>
    <dgm:cxn modelId="{5C36D1DC-3F22-45F1-B91D-BAE4F0DF96F2}" type="presParOf" srcId="{147C5EC9-C0EA-47E5-AB7B-457C7E221556}" destId="{449887F3-ADA7-4566-AF04-650567BDFC87}" srcOrd="17" destOrd="0" presId="urn:microsoft.com/office/officeart/2005/8/layout/radial1"/>
    <dgm:cxn modelId="{E3569425-24AE-40F8-9970-2D1F98F2D117}" type="presParOf" srcId="{449887F3-ADA7-4566-AF04-650567BDFC87}" destId="{57C2DBE6-B563-49FD-9612-B77502C7073A}" srcOrd="0" destOrd="0" presId="urn:microsoft.com/office/officeart/2005/8/layout/radial1"/>
    <dgm:cxn modelId="{8A45D6A7-32DB-4158-9836-0FBD1F482CAD}" type="presParOf" srcId="{147C5EC9-C0EA-47E5-AB7B-457C7E221556}" destId="{07F56076-1978-44B4-B362-E1171B8FD8B6}" srcOrd="18" destOrd="0" presId="urn:microsoft.com/office/officeart/2005/8/layout/radial1"/>
    <dgm:cxn modelId="{96CA42CF-50F1-41B7-9D57-4C6EEACC66BA}" type="presParOf" srcId="{147C5EC9-C0EA-47E5-AB7B-457C7E221556}" destId="{10E1BC63-E1F9-409A-BD7E-1FA989586046}" srcOrd="19" destOrd="0" presId="urn:microsoft.com/office/officeart/2005/8/layout/radial1"/>
    <dgm:cxn modelId="{7FF46DA9-EFEB-430F-9F34-D355C62445E5}" type="presParOf" srcId="{10E1BC63-E1F9-409A-BD7E-1FA989586046}" destId="{7E7BC626-FE8E-4C09-B8DC-D97BC873B5B8}" srcOrd="0" destOrd="0" presId="urn:microsoft.com/office/officeart/2005/8/layout/radial1"/>
    <dgm:cxn modelId="{55AC1FFB-CDAC-4941-92AD-A52C92DCEE5F}" type="presParOf" srcId="{147C5EC9-C0EA-47E5-AB7B-457C7E221556}" destId="{8686C2B4-FA4D-4255-A123-7E035482B281}" srcOrd="20" destOrd="0" presId="urn:microsoft.com/office/officeart/2005/8/layout/radial1"/>
    <dgm:cxn modelId="{86C1B168-28FA-4883-8A54-E4B32A39463C}" type="presParOf" srcId="{147C5EC9-C0EA-47E5-AB7B-457C7E221556}" destId="{827A99E0-C6E1-44F6-B1A2-157599930CF7}" srcOrd="21" destOrd="0" presId="urn:microsoft.com/office/officeart/2005/8/layout/radial1"/>
    <dgm:cxn modelId="{120F35F5-D852-411F-94F8-A3BAEA451272}" type="presParOf" srcId="{827A99E0-C6E1-44F6-B1A2-157599930CF7}" destId="{016145F7-F279-4E63-87E0-0DA96E9BC973}" srcOrd="0" destOrd="0" presId="urn:microsoft.com/office/officeart/2005/8/layout/radial1"/>
    <dgm:cxn modelId="{9F973CFE-8C15-445D-8415-D01064972CBD}" type="presParOf" srcId="{147C5EC9-C0EA-47E5-AB7B-457C7E221556}" destId="{B83B7200-B8D1-473F-BFA2-02CFE2139969}" srcOrd="22" destOrd="0" presId="urn:microsoft.com/office/officeart/2005/8/layout/radial1"/>
    <dgm:cxn modelId="{EF77874A-ADCB-4366-A3A6-0CAFB4D476EA}" type="presParOf" srcId="{147C5EC9-C0EA-47E5-AB7B-457C7E221556}" destId="{AEB645D7-A6A9-4EDF-A02D-EC858453544D}" srcOrd="23" destOrd="0" presId="urn:microsoft.com/office/officeart/2005/8/layout/radial1"/>
    <dgm:cxn modelId="{40E54668-E9DC-436E-9E6E-D4F962D6E7C2}" type="presParOf" srcId="{AEB645D7-A6A9-4EDF-A02D-EC858453544D}" destId="{1B7ACE1B-2831-45B2-8066-940B99A6CF6F}" srcOrd="0" destOrd="0" presId="urn:microsoft.com/office/officeart/2005/8/layout/radial1"/>
    <dgm:cxn modelId="{EFF8DFBF-3DBA-45A7-B9EB-0E6D1DAE68DB}" type="presParOf" srcId="{147C5EC9-C0EA-47E5-AB7B-457C7E221556}" destId="{AB7866B5-F040-45FF-85A2-928FBE03F386}" srcOrd="2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06C1AE0-567F-42D0-A581-AEC97FA8E82D}"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39AAA2FD-A261-46FB-9F9D-5AEF61DEC903}">
      <dgm:prSet phldrT="[Text]"/>
      <dgm:spPr/>
      <dgm:t>
        <a:bodyPr/>
        <a:lstStyle/>
        <a:p>
          <a:r>
            <a:rPr lang="en-US" dirty="0"/>
            <a:t>Diversity</a:t>
          </a:r>
        </a:p>
      </dgm:t>
    </dgm:pt>
    <dgm:pt modelId="{CBEA5F13-2FAA-4351-9B18-18B119FC0EF2}" type="parTrans" cxnId="{54F98340-956A-41B8-89B8-FD7E9D908BFC}">
      <dgm:prSet/>
      <dgm:spPr/>
      <dgm:t>
        <a:bodyPr/>
        <a:lstStyle/>
        <a:p>
          <a:endParaRPr lang="en-US"/>
        </a:p>
      </dgm:t>
    </dgm:pt>
    <dgm:pt modelId="{887F2C26-A0BF-455C-BF3F-40BD70FC28D8}" type="sibTrans" cxnId="{54F98340-956A-41B8-89B8-FD7E9D908BFC}">
      <dgm:prSet/>
      <dgm:spPr/>
      <dgm:t>
        <a:bodyPr/>
        <a:lstStyle/>
        <a:p>
          <a:endParaRPr lang="en-US"/>
        </a:p>
      </dgm:t>
    </dgm:pt>
    <dgm:pt modelId="{148E35B3-DB40-4FEA-9523-13C7DF18EBB2}">
      <dgm:prSet phldrT="[Text]"/>
      <dgm:spPr/>
      <dgm:t>
        <a:bodyPr/>
        <a:lstStyle/>
        <a:p>
          <a:r>
            <a:rPr lang="en-US" dirty="0"/>
            <a:t>Age</a:t>
          </a:r>
        </a:p>
      </dgm:t>
    </dgm:pt>
    <dgm:pt modelId="{BF1623BA-CD04-4747-8B1E-E46B88F74146}" type="parTrans" cxnId="{4C2AF400-B564-4C4A-A737-37F858376103}">
      <dgm:prSet/>
      <dgm:spPr/>
      <dgm:t>
        <a:bodyPr/>
        <a:lstStyle/>
        <a:p>
          <a:endParaRPr lang="en-US"/>
        </a:p>
      </dgm:t>
    </dgm:pt>
    <dgm:pt modelId="{8717AB9B-BB23-45D1-B1CD-E2A9548A73FB}" type="sibTrans" cxnId="{4C2AF400-B564-4C4A-A737-37F858376103}">
      <dgm:prSet/>
      <dgm:spPr/>
      <dgm:t>
        <a:bodyPr/>
        <a:lstStyle/>
        <a:p>
          <a:endParaRPr lang="en-US"/>
        </a:p>
      </dgm:t>
    </dgm:pt>
    <dgm:pt modelId="{6F549F64-E1B6-4C0B-BC31-3E8823E1ED02}">
      <dgm:prSet phldrT="[Text]"/>
      <dgm:spPr/>
      <dgm:t>
        <a:bodyPr/>
        <a:lstStyle/>
        <a:p>
          <a:r>
            <a:rPr lang="en-US" dirty="0"/>
            <a:t>Race </a:t>
          </a:r>
        </a:p>
      </dgm:t>
    </dgm:pt>
    <dgm:pt modelId="{3137D825-52B6-47A2-8E83-1C4920E7A916}" type="parTrans" cxnId="{D8173894-2F2D-40EC-88FA-7A5B96693364}">
      <dgm:prSet/>
      <dgm:spPr/>
      <dgm:t>
        <a:bodyPr/>
        <a:lstStyle/>
        <a:p>
          <a:endParaRPr lang="en-US"/>
        </a:p>
      </dgm:t>
    </dgm:pt>
    <dgm:pt modelId="{358EC6FD-99BD-4792-BBA7-13DB29A44C46}" type="sibTrans" cxnId="{D8173894-2F2D-40EC-88FA-7A5B96693364}">
      <dgm:prSet/>
      <dgm:spPr/>
      <dgm:t>
        <a:bodyPr/>
        <a:lstStyle/>
        <a:p>
          <a:endParaRPr lang="en-US"/>
        </a:p>
      </dgm:t>
    </dgm:pt>
    <dgm:pt modelId="{0448C360-2ED8-4BFD-8598-A8A1F758247C}">
      <dgm:prSet phldrT="[Text]"/>
      <dgm:spPr/>
      <dgm:t>
        <a:bodyPr/>
        <a:lstStyle/>
        <a:p>
          <a:r>
            <a:rPr lang="en-US" dirty="0"/>
            <a:t>Language</a:t>
          </a:r>
        </a:p>
      </dgm:t>
    </dgm:pt>
    <dgm:pt modelId="{1D23C914-C9E2-4463-BB85-18849AFB43DE}" type="parTrans" cxnId="{1E116D1F-E34B-4B33-9355-7CF3CFEA257E}">
      <dgm:prSet/>
      <dgm:spPr/>
      <dgm:t>
        <a:bodyPr/>
        <a:lstStyle/>
        <a:p>
          <a:endParaRPr lang="en-US"/>
        </a:p>
      </dgm:t>
    </dgm:pt>
    <dgm:pt modelId="{0D35C323-DD7D-4B7C-8F13-601119CF0B42}" type="sibTrans" cxnId="{1E116D1F-E34B-4B33-9355-7CF3CFEA257E}">
      <dgm:prSet/>
      <dgm:spPr/>
      <dgm:t>
        <a:bodyPr/>
        <a:lstStyle/>
        <a:p>
          <a:endParaRPr lang="en-US"/>
        </a:p>
      </dgm:t>
    </dgm:pt>
    <dgm:pt modelId="{EECD07C8-E859-4D44-9BBF-69BFB1C3CDFD}">
      <dgm:prSet phldrT="[Text]"/>
      <dgm:spPr/>
      <dgm:t>
        <a:bodyPr/>
        <a:lstStyle/>
        <a:p>
          <a:r>
            <a:rPr lang="en-US" dirty="0"/>
            <a:t>Dress</a:t>
          </a:r>
        </a:p>
      </dgm:t>
    </dgm:pt>
    <dgm:pt modelId="{2A956A63-2F56-4F48-AA91-56BC7D8E5629}" type="parTrans" cxnId="{7096593A-7555-46DD-BF6A-CFAA66A74050}">
      <dgm:prSet/>
      <dgm:spPr/>
      <dgm:t>
        <a:bodyPr/>
        <a:lstStyle/>
        <a:p>
          <a:endParaRPr lang="en-US"/>
        </a:p>
      </dgm:t>
    </dgm:pt>
    <dgm:pt modelId="{1B4D3CED-BAFA-4EEF-B88A-2D2A7C338C43}" type="sibTrans" cxnId="{7096593A-7555-46DD-BF6A-CFAA66A74050}">
      <dgm:prSet/>
      <dgm:spPr/>
      <dgm:t>
        <a:bodyPr/>
        <a:lstStyle/>
        <a:p>
          <a:endParaRPr lang="en-US"/>
        </a:p>
      </dgm:t>
    </dgm:pt>
    <dgm:pt modelId="{722725F7-13A9-46A4-918E-A48628FC63B8}">
      <dgm:prSet phldrT="[Text]"/>
      <dgm:spPr/>
      <dgm:t>
        <a:bodyPr/>
        <a:lstStyle/>
        <a:p>
          <a:r>
            <a:rPr lang="en-US" dirty="0"/>
            <a:t>Food</a:t>
          </a:r>
        </a:p>
      </dgm:t>
    </dgm:pt>
    <dgm:pt modelId="{41F309DC-B34D-45BE-B082-41F1F9FB7224}" type="parTrans" cxnId="{07C431F1-FBBB-40FD-ADEA-364BDB22AF0B}">
      <dgm:prSet/>
      <dgm:spPr/>
      <dgm:t>
        <a:bodyPr/>
        <a:lstStyle/>
        <a:p>
          <a:endParaRPr lang="en-US"/>
        </a:p>
      </dgm:t>
    </dgm:pt>
    <dgm:pt modelId="{710B066F-51D8-4D74-B748-90FFF028220E}" type="sibTrans" cxnId="{07C431F1-FBBB-40FD-ADEA-364BDB22AF0B}">
      <dgm:prSet/>
      <dgm:spPr/>
      <dgm:t>
        <a:bodyPr/>
        <a:lstStyle/>
        <a:p>
          <a:endParaRPr lang="en-US"/>
        </a:p>
      </dgm:t>
    </dgm:pt>
    <dgm:pt modelId="{0BA020DF-61A2-45B8-91E4-BFAEC1047DFF}">
      <dgm:prSet phldrT="[Text]"/>
      <dgm:spPr/>
      <dgm:t>
        <a:bodyPr/>
        <a:lstStyle/>
        <a:p>
          <a:r>
            <a:rPr lang="en-US" dirty="0"/>
            <a:t>Music</a:t>
          </a:r>
        </a:p>
      </dgm:t>
    </dgm:pt>
    <dgm:pt modelId="{96D78624-5701-4D6A-B535-D2794AB4B5C7}" type="parTrans" cxnId="{B4EDC5C0-B05B-4E21-985E-3F87A3C22DCD}">
      <dgm:prSet/>
      <dgm:spPr/>
      <dgm:t>
        <a:bodyPr/>
        <a:lstStyle/>
        <a:p>
          <a:endParaRPr lang="en-US"/>
        </a:p>
      </dgm:t>
    </dgm:pt>
    <dgm:pt modelId="{D56AD9E9-DCE7-435E-93B5-D4DC52E5DFA8}" type="sibTrans" cxnId="{B4EDC5C0-B05B-4E21-985E-3F87A3C22DCD}">
      <dgm:prSet/>
      <dgm:spPr/>
      <dgm:t>
        <a:bodyPr/>
        <a:lstStyle/>
        <a:p>
          <a:endParaRPr lang="en-US"/>
        </a:p>
      </dgm:t>
    </dgm:pt>
    <dgm:pt modelId="{43695F0B-BD94-4A31-B7DC-D435B5F39457}">
      <dgm:prSet phldrT="[Text]"/>
      <dgm:spPr/>
      <dgm:t>
        <a:bodyPr/>
        <a:lstStyle/>
        <a:p>
          <a:r>
            <a:rPr lang="en-US" dirty="0"/>
            <a:t>Religion</a:t>
          </a:r>
        </a:p>
      </dgm:t>
    </dgm:pt>
    <dgm:pt modelId="{939DB5C3-B2DD-4C65-8A26-B2AAF80C7D6E}" type="parTrans" cxnId="{0E97DB57-FA96-4DBB-885D-9852CF974B3C}">
      <dgm:prSet/>
      <dgm:spPr/>
      <dgm:t>
        <a:bodyPr/>
        <a:lstStyle/>
        <a:p>
          <a:endParaRPr lang="en-US"/>
        </a:p>
      </dgm:t>
    </dgm:pt>
    <dgm:pt modelId="{F7E37180-1342-4674-B719-13C5ECB524FF}" type="sibTrans" cxnId="{0E97DB57-FA96-4DBB-885D-9852CF974B3C}">
      <dgm:prSet/>
      <dgm:spPr/>
      <dgm:t>
        <a:bodyPr/>
        <a:lstStyle/>
        <a:p>
          <a:endParaRPr lang="en-US"/>
        </a:p>
      </dgm:t>
    </dgm:pt>
    <dgm:pt modelId="{E2B2F6EA-E52D-4386-8CB4-A157EAE63F4F}">
      <dgm:prSet phldrT="[Text]"/>
      <dgm:spPr/>
      <dgm:t>
        <a:bodyPr/>
        <a:lstStyle/>
        <a:p>
          <a:r>
            <a:rPr lang="en-US" dirty="0"/>
            <a:t>Sexuality</a:t>
          </a:r>
        </a:p>
      </dgm:t>
    </dgm:pt>
    <dgm:pt modelId="{5497281A-77DE-42DA-990C-9C6117545D87}" type="parTrans" cxnId="{D05C3A81-A216-49B0-8189-6E8F3857A7E7}">
      <dgm:prSet/>
      <dgm:spPr/>
      <dgm:t>
        <a:bodyPr/>
        <a:lstStyle/>
        <a:p>
          <a:endParaRPr lang="en-US"/>
        </a:p>
      </dgm:t>
    </dgm:pt>
    <dgm:pt modelId="{9968D4A1-3BD7-4254-8295-5E05A4C76A06}" type="sibTrans" cxnId="{D05C3A81-A216-49B0-8189-6E8F3857A7E7}">
      <dgm:prSet/>
      <dgm:spPr/>
      <dgm:t>
        <a:bodyPr/>
        <a:lstStyle/>
        <a:p>
          <a:endParaRPr lang="en-US"/>
        </a:p>
      </dgm:t>
    </dgm:pt>
    <dgm:pt modelId="{17985CB0-DCAC-4BDF-A9FB-D790B5D86B03}">
      <dgm:prSet phldrT="[Text]"/>
      <dgm:spPr/>
      <dgm:t>
        <a:bodyPr/>
        <a:lstStyle/>
        <a:p>
          <a:r>
            <a:rPr lang="en-US" dirty="0"/>
            <a:t>Culture</a:t>
          </a:r>
        </a:p>
      </dgm:t>
    </dgm:pt>
    <dgm:pt modelId="{90C3AD8F-E786-452E-9FFC-5980436F3071}" type="parTrans" cxnId="{B214518F-B862-470A-A734-4A57938CDCE5}">
      <dgm:prSet/>
      <dgm:spPr/>
      <dgm:t>
        <a:bodyPr/>
        <a:lstStyle/>
        <a:p>
          <a:endParaRPr lang="en-US"/>
        </a:p>
      </dgm:t>
    </dgm:pt>
    <dgm:pt modelId="{35163044-88B0-40CE-BEF7-8BC863A6554D}" type="sibTrans" cxnId="{B214518F-B862-470A-A734-4A57938CDCE5}">
      <dgm:prSet/>
      <dgm:spPr/>
      <dgm:t>
        <a:bodyPr/>
        <a:lstStyle/>
        <a:p>
          <a:endParaRPr lang="en-US"/>
        </a:p>
      </dgm:t>
    </dgm:pt>
    <dgm:pt modelId="{98F63393-BD3E-4845-9290-E05DED0A10D0}" type="pres">
      <dgm:prSet presAssocID="{406C1AE0-567F-42D0-A581-AEC97FA8E82D}" presName="cycle" presStyleCnt="0">
        <dgm:presLayoutVars>
          <dgm:chMax val="1"/>
          <dgm:dir/>
          <dgm:animLvl val="ctr"/>
          <dgm:resizeHandles val="exact"/>
        </dgm:presLayoutVars>
      </dgm:prSet>
      <dgm:spPr/>
      <dgm:t>
        <a:bodyPr/>
        <a:lstStyle/>
        <a:p>
          <a:endParaRPr lang="en-US"/>
        </a:p>
      </dgm:t>
    </dgm:pt>
    <dgm:pt modelId="{C691887B-2832-4D21-BE45-E3A116F5038E}" type="pres">
      <dgm:prSet presAssocID="{39AAA2FD-A261-46FB-9F9D-5AEF61DEC903}" presName="centerShape" presStyleLbl="node0" presStyleIdx="0" presStyleCnt="1"/>
      <dgm:spPr/>
      <dgm:t>
        <a:bodyPr/>
        <a:lstStyle/>
        <a:p>
          <a:endParaRPr lang="en-US"/>
        </a:p>
      </dgm:t>
    </dgm:pt>
    <dgm:pt modelId="{4A5F5B91-1FD3-42B9-B967-F2C362D6BC24}" type="pres">
      <dgm:prSet presAssocID="{BF1623BA-CD04-4747-8B1E-E46B88F74146}" presName="Name9" presStyleLbl="parChTrans1D2" presStyleIdx="0" presStyleCnt="9"/>
      <dgm:spPr/>
      <dgm:t>
        <a:bodyPr/>
        <a:lstStyle/>
        <a:p>
          <a:endParaRPr lang="en-US"/>
        </a:p>
      </dgm:t>
    </dgm:pt>
    <dgm:pt modelId="{015073E9-474E-477E-85C1-A63E6F6CA616}" type="pres">
      <dgm:prSet presAssocID="{BF1623BA-CD04-4747-8B1E-E46B88F74146}" presName="connTx" presStyleLbl="parChTrans1D2" presStyleIdx="0" presStyleCnt="9"/>
      <dgm:spPr/>
      <dgm:t>
        <a:bodyPr/>
        <a:lstStyle/>
        <a:p>
          <a:endParaRPr lang="en-US"/>
        </a:p>
      </dgm:t>
    </dgm:pt>
    <dgm:pt modelId="{3880758E-2A43-4503-91DA-0F9BE5F63229}" type="pres">
      <dgm:prSet presAssocID="{148E35B3-DB40-4FEA-9523-13C7DF18EBB2}" presName="node" presStyleLbl="node1" presStyleIdx="0" presStyleCnt="9">
        <dgm:presLayoutVars>
          <dgm:bulletEnabled val="1"/>
        </dgm:presLayoutVars>
      </dgm:prSet>
      <dgm:spPr/>
      <dgm:t>
        <a:bodyPr/>
        <a:lstStyle/>
        <a:p>
          <a:endParaRPr lang="en-US"/>
        </a:p>
      </dgm:t>
    </dgm:pt>
    <dgm:pt modelId="{AE48CF19-E54F-4C47-8A44-95568014DD28}" type="pres">
      <dgm:prSet presAssocID="{3137D825-52B6-47A2-8E83-1C4920E7A916}" presName="Name9" presStyleLbl="parChTrans1D2" presStyleIdx="1" presStyleCnt="9"/>
      <dgm:spPr/>
      <dgm:t>
        <a:bodyPr/>
        <a:lstStyle/>
        <a:p>
          <a:endParaRPr lang="en-US"/>
        </a:p>
      </dgm:t>
    </dgm:pt>
    <dgm:pt modelId="{6B4503CC-4725-416D-B23B-D7574A42E3B0}" type="pres">
      <dgm:prSet presAssocID="{3137D825-52B6-47A2-8E83-1C4920E7A916}" presName="connTx" presStyleLbl="parChTrans1D2" presStyleIdx="1" presStyleCnt="9"/>
      <dgm:spPr/>
      <dgm:t>
        <a:bodyPr/>
        <a:lstStyle/>
        <a:p>
          <a:endParaRPr lang="en-US"/>
        </a:p>
      </dgm:t>
    </dgm:pt>
    <dgm:pt modelId="{FF6A29B2-FBE0-4734-9506-309B295196FF}" type="pres">
      <dgm:prSet presAssocID="{6F549F64-E1B6-4C0B-BC31-3E8823E1ED02}" presName="node" presStyleLbl="node1" presStyleIdx="1" presStyleCnt="9">
        <dgm:presLayoutVars>
          <dgm:bulletEnabled val="1"/>
        </dgm:presLayoutVars>
      </dgm:prSet>
      <dgm:spPr/>
      <dgm:t>
        <a:bodyPr/>
        <a:lstStyle/>
        <a:p>
          <a:endParaRPr lang="en-US"/>
        </a:p>
      </dgm:t>
    </dgm:pt>
    <dgm:pt modelId="{1D45A2AF-435F-41C9-BEF9-299F29E162A7}" type="pres">
      <dgm:prSet presAssocID="{1D23C914-C9E2-4463-BB85-18849AFB43DE}" presName="Name9" presStyleLbl="parChTrans1D2" presStyleIdx="2" presStyleCnt="9"/>
      <dgm:spPr/>
      <dgm:t>
        <a:bodyPr/>
        <a:lstStyle/>
        <a:p>
          <a:endParaRPr lang="en-US"/>
        </a:p>
      </dgm:t>
    </dgm:pt>
    <dgm:pt modelId="{3BC5FA11-8A70-4DC7-AB83-A126142300A4}" type="pres">
      <dgm:prSet presAssocID="{1D23C914-C9E2-4463-BB85-18849AFB43DE}" presName="connTx" presStyleLbl="parChTrans1D2" presStyleIdx="2" presStyleCnt="9"/>
      <dgm:spPr/>
      <dgm:t>
        <a:bodyPr/>
        <a:lstStyle/>
        <a:p>
          <a:endParaRPr lang="en-US"/>
        </a:p>
      </dgm:t>
    </dgm:pt>
    <dgm:pt modelId="{D9A168D4-C228-4029-B20E-5144DFA7369A}" type="pres">
      <dgm:prSet presAssocID="{0448C360-2ED8-4BFD-8598-A8A1F758247C}" presName="node" presStyleLbl="node1" presStyleIdx="2" presStyleCnt="9">
        <dgm:presLayoutVars>
          <dgm:bulletEnabled val="1"/>
        </dgm:presLayoutVars>
      </dgm:prSet>
      <dgm:spPr/>
      <dgm:t>
        <a:bodyPr/>
        <a:lstStyle/>
        <a:p>
          <a:endParaRPr lang="en-US"/>
        </a:p>
      </dgm:t>
    </dgm:pt>
    <dgm:pt modelId="{E3698C67-45A4-457B-9BDB-4207081CE694}" type="pres">
      <dgm:prSet presAssocID="{2A956A63-2F56-4F48-AA91-56BC7D8E5629}" presName="Name9" presStyleLbl="parChTrans1D2" presStyleIdx="3" presStyleCnt="9"/>
      <dgm:spPr/>
      <dgm:t>
        <a:bodyPr/>
        <a:lstStyle/>
        <a:p>
          <a:endParaRPr lang="en-US"/>
        </a:p>
      </dgm:t>
    </dgm:pt>
    <dgm:pt modelId="{722BEB89-ABF3-40CF-B692-551DE9D2C494}" type="pres">
      <dgm:prSet presAssocID="{2A956A63-2F56-4F48-AA91-56BC7D8E5629}" presName="connTx" presStyleLbl="parChTrans1D2" presStyleIdx="3" presStyleCnt="9"/>
      <dgm:spPr/>
      <dgm:t>
        <a:bodyPr/>
        <a:lstStyle/>
        <a:p>
          <a:endParaRPr lang="en-US"/>
        </a:p>
      </dgm:t>
    </dgm:pt>
    <dgm:pt modelId="{8229F9C7-4D41-4547-96CF-AFEDCB3AC4AC}" type="pres">
      <dgm:prSet presAssocID="{EECD07C8-E859-4D44-9BBF-69BFB1C3CDFD}" presName="node" presStyleLbl="node1" presStyleIdx="3" presStyleCnt="9">
        <dgm:presLayoutVars>
          <dgm:bulletEnabled val="1"/>
        </dgm:presLayoutVars>
      </dgm:prSet>
      <dgm:spPr/>
      <dgm:t>
        <a:bodyPr/>
        <a:lstStyle/>
        <a:p>
          <a:endParaRPr lang="en-US"/>
        </a:p>
      </dgm:t>
    </dgm:pt>
    <dgm:pt modelId="{FC7A71B0-84D1-4DAF-B814-4CA250E3E59F}" type="pres">
      <dgm:prSet presAssocID="{41F309DC-B34D-45BE-B082-41F1F9FB7224}" presName="Name9" presStyleLbl="parChTrans1D2" presStyleIdx="4" presStyleCnt="9"/>
      <dgm:spPr/>
      <dgm:t>
        <a:bodyPr/>
        <a:lstStyle/>
        <a:p>
          <a:endParaRPr lang="en-US"/>
        </a:p>
      </dgm:t>
    </dgm:pt>
    <dgm:pt modelId="{E5BECBF2-A9A7-4A86-82FC-D74713F90A62}" type="pres">
      <dgm:prSet presAssocID="{41F309DC-B34D-45BE-B082-41F1F9FB7224}" presName="connTx" presStyleLbl="parChTrans1D2" presStyleIdx="4" presStyleCnt="9"/>
      <dgm:spPr/>
      <dgm:t>
        <a:bodyPr/>
        <a:lstStyle/>
        <a:p>
          <a:endParaRPr lang="en-US"/>
        </a:p>
      </dgm:t>
    </dgm:pt>
    <dgm:pt modelId="{239044E2-D52E-4C4F-BED1-943E5BE94D41}" type="pres">
      <dgm:prSet presAssocID="{722725F7-13A9-46A4-918E-A48628FC63B8}" presName="node" presStyleLbl="node1" presStyleIdx="4" presStyleCnt="9">
        <dgm:presLayoutVars>
          <dgm:bulletEnabled val="1"/>
        </dgm:presLayoutVars>
      </dgm:prSet>
      <dgm:spPr/>
      <dgm:t>
        <a:bodyPr/>
        <a:lstStyle/>
        <a:p>
          <a:endParaRPr lang="en-US"/>
        </a:p>
      </dgm:t>
    </dgm:pt>
    <dgm:pt modelId="{61506E75-B327-40CF-909A-7BF1B52E7D53}" type="pres">
      <dgm:prSet presAssocID="{96D78624-5701-4D6A-B535-D2794AB4B5C7}" presName="Name9" presStyleLbl="parChTrans1D2" presStyleIdx="5" presStyleCnt="9"/>
      <dgm:spPr/>
      <dgm:t>
        <a:bodyPr/>
        <a:lstStyle/>
        <a:p>
          <a:endParaRPr lang="en-US"/>
        </a:p>
      </dgm:t>
    </dgm:pt>
    <dgm:pt modelId="{3D654509-AA96-4B0F-9DAA-0F2D2A6315D1}" type="pres">
      <dgm:prSet presAssocID="{96D78624-5701-4D6A-B535-D2794AB4B5C7}" presName="connTx" presStyleLbl="parChTrans1D2" presStyleIdx="5" presStyleCnt="9"/>
      <dgm:spPr/>
      <dgm:t>
        <a:bodyPr/>
        <a:lstStyle/>
        <a:p>
          <a:endParaRPr lang="en-US"/>
        </a:p>
      </dgm:t>
    </dgm:pt>
    <dgm:pt modelId="{88B64350-F5F2-4575-807C-3F13B3046D1A}" type="pres">
      <dgm:prSet presAssocID="{0BA020DF-61A2-45B8-91E4-BFAEC1047DFF}" presName="node" presStyleLbl="node1" presStyleIdx="5" presStyleCnt="9">
        <dgm:presLayoutVars>
          <dgm:bulletEnabled val="1"/>
        </dgm:presLayoutVars>
      </dgm:prSet>
      <dgm:spPr/>
      <dgm:t>
        <a:bodyPr/>
        <a:lstStyle/>
        <a:p>
          <a:endParaRPr lang="en-US"/>
        </a:p>
      </dgm:t>
    </dgm:pt>
    <dgm:pt modelId="{046AA84C-ED5F-4529-BD59-9396DD401B6A}" type="pres">
      <dgm:prSet presAssocID="{939DB5C3-B2DD-4C65-8A26-B2AAF80C7D6E}" presName="Name9" presStyleLbl="parChTrans1D2" presStyleIdx="6" presStyleCnt="9"/>
      <dgm:spPr/>
      <dgm:t>
        <a:bodyPr/>
        <a:lstStyle/>
        <a:p>
          <a:endParaRPr lang="en-US"/>
        </a:p>
      </dgm:t>
    </dgm:pt>
    <dgm:pt modelId="{8F898D36-26B8-42E2-8F6C-8D4E15415192}" type="pres">
      <dgm:prSet presAssocID="{939DB5C3-B2DD-4C65-8A26-B2AAF80C7D6E}" presName="connTx" presStyleLbl="parChTrans1D2" presStyleIdx="6" presStyleCnt="9"/>
      <dgm:spPr/>
      <dgm:t>
        <a:bodyPr/>
        <a:lstStyle/>
        <a:p>
          <a:endParaRPr lang="en-US"/>
        </a:p>
      </dgm:t>
    </dgm:pt>
    <dgm:pt modelId="{0E2248A0-EB48-4464-8926-6234A84BB938}" type="pres">
      <dgm:prSet presAssocID="{43695F0B-BD94-4A31-B7DC-D435B5F39457}" presName="node" presStyleLbl="node1" presStyleIdx="6" presStyleCnt="9">
        <dgm:presLayoutVars>
          <dgm:bulletEnabled val="1"/>
        </dgm:presLayoutVars>
      </dgm:prSet>
      <dgm:spPr/>
      <dgm:t>
        <a:bodyPr/>
        <a:lstStyle/>
        <a:p>
          <a:endParaRPr lang="en-US"/>
        </a:p>
      </dgm:t>
    </dgm:pt>
    <dgm:pt modelId="{F74A1C35-F1F5-48B4-8813-250E8358DDAE}" type="pres">
      <dgm:prSet presAssocID="{5497281A-77DE-42DA-990C-9C6117545D87}" presName="Name9" presStyleLbl="parChTrans1D2" presStyleIdx="7" presStyleCnt="9"/>
      <dgm:spPr/>
      <dgm:t>
        <a:bodyPr/>
        <a:lstStyle/>
        <a:p>
          <a:endParaRPr lang="en-US"/>
        </a:p>
      </dgm:t>
    </dgm:pt>
    <dgm:pt modelId="{7DE9F778-08D9-4298-A307-9FE6C6A624BC}" type="pres">
      <dgm:prSet presAssocID="{5497281A-77DE-42DA-990C-9C6117545D87}" presName="connTx" presStyleLbl="parChTrans1D2" presStyleIdx="7" presStyleCnt="9"/>
      <dgm:spPr/>
      <dgm:t>
        <a:bodyPr/>
        <a:lstStyle/>
        <a:p>
          <a:endParaRPr lang="en-US"/>
        </a:p>
      </dgm:t>
    </dgm:pt>
    <dgm:pt modelId="{B79DE063-D4C3-4939-A0DD-8EA22B246766}" type="pres">
      <dgm:prSet presAssocID="{E2B2F6EA-E52D-4386-8CB4-A157EAE63F4F}" presName="node" presStyleLbl="node1" presStyleIdx="7" presStyleCnt="9">
        <dgm:presLayoutVars>
          <dgm:bulletEnabled val="1"/>
        </dgm:presLayoutVars>
      </dgm:prSet>
      <dgm:spPr/>
      <dgm:t>
        <a:bodyPr/>
        <a:lstStyle/>
        <a:p>
          <a:endParaRPr lang="en-US"/>
        </a:p>
      </dgm:t>
    </dgm:pt>
    <dgm:pt modelId="{60905288-7532-4AD7-9CFD-4661935601AA}" type="pres">
      <dgm:prSet presAssocID="{90C3AD8F-E786-452E-9FFC-5980436F3071}" presName="Name9" presStyleLbl="parChTrans1D2" presStyleIdx="8" presStyleCnt="9"/>
      <dgm:spPr/>
      <dgm:t>
        <a:bodyPr/>
        <a:lstStyle/>
        <a:p>
          <a:endParaRPr lang="en-US"/>
        </a:p>
      </dgm:t>
    </dgm:pt>
    <dgm:pt modelId="{11C7921F-A0EF-4F3A-B3FB-E2DDFD4F46BD}" type="pres">
      <dgm:prSet presAssocID="{90C3AD8F-E786-452E-9FFC-5980436F3071}" presName="connTx" presStyleLbl="parChTrans1D2" presStyleIdx="8" presStyleCnt="9"/>
      <dgm:spPr/>
      <dgm:t>
        <a:bodyPr/>
        <a:lstStyle/>
        <a:p>
          <a:endParaRPr lang="en-US"/>
        </a:p>
      </dgm:t>
    </dgm:pt>
    <dgm:pt modelId="{4925ADC8-1E8A-40BA-9448-77E65283089A}" type="pres">
      <dgm:prSet presAssocID="{17985CB0-DCAC-4BDF-A9FB-D790B5D86B03}" presName="node" presStyleLbl="node1" presStyleIdx="8" presStyleCnt="9">
        <dgm:presLayoutVars>
          <dgm:bulletEnabled val="1"/>
        </dgm:presLayoutVars>
      </dgm:prSet>
      <dgm:spPr/>
      <dgm:t>
        <a:bodyPr/>
        <a:lstStyle/>
        <a:p>
          <a:endParaRPr lang="en-US"/>
        </a:p>
      </dgm:t>
    </dgm:pt>
  </dgm:ptLst>
  <dgm:cxnLst>
    <dgm:cxn modelId="{D7EAD7A3-DCA3-4832-8D33-AF02B5C7D068}" type="presOf" srcId="{5497281A-77DE-42DA-990C-9C6117545D87}" destId="{7DE9F778-08D9-4298-A307-9FE6C6A624BC}" srcOrd="1" destOrd="0" presId="urn:microsoft.com/office/officeart/2005/8/layout/radial1"/>
    <dgm:cxn modelId="{483E250F-3C42-41D7-A199-9967A9757341}" type="presOf" srcId="{3137D825-52B6-47A2-8E83-1C4920E7A916}" destId="{6B4503CC-4725-416D-B23B-D7574A42E3B0}" srcOrd="1" destOrd="0" presId="urn:microsoft.com/office/officeart/2005/8/layout/radial1"/>
    <dgm:cxn modelId="{66C80559-9DC6-441B-885C-71F2117F4D6F}" type="presOf" srcId="{3137D825-52B6-47A2-8E83-1C4920E7A916}" destId="{AE48CF19-E54F-4C47-8A44-95568014DD28}" srcOrd="0" destOrd="0" presId="urn:microsoft.com/office/officeart/2005/8/layout/radial1"/>
    <dgm:cxn modelId="{07C431F1-FBBB-40FD-ADEA-364BDB22AF0B}" srcId="{39AAA2FD-A261-46FB-9F9D-5AEF61DEC903}" destId="{722725F7-13A9-46A4-918E-A48628FC63B8}" srcOrd="4" destOrd="0" parTransId="{41F309DC-B34D-45BE-B082-41F1F9FB7224}" sibTransId="{710B066F-51D8-4D74-B748-90FFF028220E}"/>
    <dgm:cxn modelId="{B4EDC5C0-B05B-4E21-985E-3F87A3C22DCD}" srcId="{39AAA2FD-A261-46FB-9F9D-5AEF61DEC903}" destId="{0BA020DF-61A2-45B8-91E4-BFAEC1047DFF}" srcOrd="5" destOrd="0" parTransId="{96D78624-5701-4D6A-B535-D2794AB4B5C7}" sibTransId="{D56AD9E9-DCE7-435E-93B5-D4DC52E5DFA8}"/>
    <dgm:cxn modelId="{DDA721B2-9638-49B8-9668-13D3867CEC70}" type="presOf" srcId="{BF1623BA-CD04-4747-8B1E-E46B88F74146}" destId="{015073E9-474E-477E-85C1-A63E6F6CA616}" srcOrd="1" destOrd="0" presId="urn:microsoft.com/office/officeart/2005/8/layout/radial1"/>
    <dgm:cxn modelId="{DCF9307F-2391-4D93-8223-99C2AF9511C3}" type="presOf" srcId="{406C1AE0-567F-42D0-A581-AEC97FA8E82D}" destId="{98F63393-BD3E-4845-9290-E05DED0A10D0}" srcOrd="0" destOrd="0" presId="urn:microsoft.com/office/officeart/2005/8/layout/radial1"/>
    <dgm:cxn modelId="{C4559DEE-B53D-4BC0-A01F-10D73621B20D}" type="presOf" srcId="{1D23C914-C9E2-4463-BB85-18849AFB43DE}" destId="{1D45A2AF-435F-41C9-BEF9-299F29E162A7}" srcOrd="0" destOrd="0" presId="urn:microsoft.com/office/officeart/2005/8/layout/radial1"/>
    <dgm:cxn modelId="{7C8B0429-B822-4448-A9A7-16A46CF127D8}" type="presOf" srcId="{BF1623BA-CD04-4747-8B1E-E46B88F74146}" destId="{4A5F5B91-1FD3-42B9-B967-F2C362D6BC24}" srcOrd="0" destOrd="0" presId="urn:microsoft.com/office/officeart/2005/8/layout/radial1"/>
    <dgm:cxn modelId="{3C42E19A-DB97-45E6-BB4A-B1BAADB1E1C4}" type="presOf" srcId="{E2B2F6EA-E52D-4386-8CB4-A157EAE63F4F}" destId="{B79DE063-D4C3-4939-A0DD-8EA22B246766}" srcOrd="0" destOrd="0" presId="urn:microsoft.com/office/officeart/2005/8/layout/radial1"/>
    <dgm:cxn modelId="{C8173E1B-B1D6-466C-8E9C-8FE6A894FDC5}" type="presOf" srcId="{148E35B3-DB40-4FEA-9523-13C7DF18EBB2}" destId="{3880758E-2A43-4503-91DA-0F9BE5F63229}" srcOrd="0" destOrd="0" presId="urn:microsoft.com/office/officeart/2005/8/layout/radial1"/>
    <dgm:cxn modelId="{83558E32-6152-4402-AFC4-D02420E1A370}" type="presOf" srcId="{96D78624-5701-4D6A-B535-D2794AB4B5C7}" destId="{3D654509-AA96-4B0F-9DAA-0F2D2A6315D1}" srcOrd="1" destOrd="0" presId="urn:microsoft.com/office/officeart/2005/8/layout/radial1"/>
    <dgm:cxn modelId="{B214518F-B862-470A-A734-4A57938CDCE5}" srcId="{39AAA2FD-A261-46FB-9F9D-5AEF61DEC903}" destId="{17985CB0-DCAC-4BDF-A9FB-D790B5D86B03}" srcOrd="8" destOrd="0" parTransId="{90C3AD8F-E786-452E-9FFC-5980436F3071}" sibTransId="{35163044-88B0-40CE-BEF7-8BC863A6554D}"/>
    <dgm:cxn modelId="{B0585A18-A337-4DAB-9888-B3D4CF27BE52}" type="presOf" srcId="{41F309DC-B34D-45BE-B082-41F1F9FB7224}" destId="{FC7A71B0-84D1-4DAF-B814-4CA250E3E59F}" srcOrd="0" destOrd="0" presId="urn:microsoft.com/office/officeart/2005/8/layout/radial1"/>
    <dgm:cxn modelId="{AA9949C6-EEF9-4B03-969D-02D2F0EF82F9}" type="presOf" srcId="{17985CB0-DCAC-4BDF-A9FB-D790B5D86B03}" destId="{4925ADC8-1E8A-40BA-9448-77E65283089A}" srcOrd="0" destOrd="0" presId="urn:microsoft.com/office/officeart/2005/8/layout/radial1"/>
    <dgm:cxn modelId="{54F98340-956A-41B8-89B8-FD7E9D908BFC}" srcId="{406C1AE0-567F-42D0-A581-AEC97FA8E82D}" destId="{39AAA2FD-A261-46FB-9F9D-5AEF61DEC903}" srcOrd="0" destOrd="0" parTransId="{CBEA5F13-2FAA-4351-9B18-18B119FC0EF2}" sibTransId="{887F2C26-A0BF-455C-BF3F-40BD70FC28D8}"/>
    <dgm:cxn modelId="{B7529D60-FD77-4B41-BD71-6FED2E86DD7B}" type="presOf" srcId="{0448C360-2ED8-4BFD-8598-A8A1F758247C}" destId="{D9A168D4-C228-4029-B20E-5144DFA7369A}" srcOrd="0" destOrd="0" presId="urn:microsoft.com/office/officeart/2005/8/layout/radial1"/>
    <dgm:cxn modelId="{D8173894-2F2D-40EC-88FA-7A5B96693364}" srcId="{39AAA2FD-A261-46FB-9F9D-5AEF61DEC903}" destId="{6F549F64-E1B6-4C0B-BC31-3E8823E1ED02}" srcOrd="1" destOrd="0" parTransId="{3137D825-52B6-47A2-8E83-1C4920E7A916}" sibTransId="{358EC6FD-99BD-4792-BBA7-13DB29A44C46}"/>
    <dgm:cxn modelId="{5554F478-2827-4F84-BB2B-45AADB26E997}" type="presOf" srcId="{2A956A63-2F56-4F48-AA91-56BC7D8E5629}" destId="{E3698C67-45A4-457B-9BDB-4207081CE694}" srcOrd="0" destOrd="0" presId="urn:microsoft.com/office/officeart/2005/8/layout/radial1"/>
    <dgm:cxn modelId="{03102F3E-3580-4D5A-AE46-C3EDF30A8A47}" type="presOf" srcId="{0BA020DF-61A2-45B8-91E4-BFAEC1047DFF}" destId="{88B64350-F5F2-4575-807C-3F13B3046D1A}" srcOrd="0" destOrd="0" presId="urn:microsoft.com/office/officeart/2005/8/layout/radial1"/>
    <dgm:cxn modelId="{34A6D354-6605-4B21-8532-3772CB18F8B6}" type="presOf" srcId="{939DB5C3-B2DD-4C65-8A26-B2AAF80C7D6E}" destId="{8F898D36-26B8-42E2-8F6C-8D4E15415192}" srcOrd="1" destOrd="0" presId="urn:microsoft.com/office/officeart/2005/8/layout/radial1"/>
    <dgm:cxn modelId="{87BA8273-6972-4123-8A22-42AA04402B1C}" type="presOf" srcId="{90C3AD8F-E786-452E-9FFC-5980436F3071}" destId="{60905288-7532-4AD7-9CFD-4661935601AA}" srcOrd="0" destOrd="0" presId="urn:microsoft.com/office/officeart/2005/8/layout/radial1"/>
    <dgm:cxn modelId="{FA63EFA7-B12A-4714-B30F-A5D5B8C6B0F6}" type="presOf" srcId="{90C3AD8F-E786-452E-9FFC-5980436F3071}" destId="{11C7921F-A0EF-4F3A-B3FB-E2DDFD4F46BD}" srcOrd="1" destOrd="0" presId="urn:microsoft.com/office/officeart/2005/8/layout/radial1"/>
    <dgm:cxn modelId="{7096593A-7555-46DD-BF6A-CFAA66A74050}" srcId="{39AAA2FD-A261-46FB-9F9D-5AEF61DEC903}" destId="{EECD07C8-E859-4D44-9BBF-69BFB1C3CDFD}" srcOrd="3" destOrd="0" parTransId="{2A956A63-2F56-4F48-AA91-56BC7D8E5629}" sibTransId="{1B4D3CED-BAFA-4EEF-B88A-2D2A7C338C43}"/>
    <dgm:cxn modelId="{08269C42-977E-4AA0-8FDF-DB34E30446CB}" type="presOf" srcId="{1D23C914-C9E2-4463-BB85-18849AFB43DE}" destId="{3BC5FA11-8A70-4DC7-AB83-A126142300A4}" srcOrd="1" destOrd="0" presId="urn:microsoft.com/office/officeart/2005/8/layout/radial1"/>
    <dgm:cxn modelId="{B2340735-9494-46D8-8046-44B44464AF2F}" type="presOf" srcId="{43695F0B-BD94-4A31-B7DC-D435B5F39457}" destId="{0E2248A0-EB48-4464-8926-6234A84BB938}" srcOrd="0" destOrd="0" presId="urn:microsoft.com/office/officeart/2005/8/layout/radial1"/>
    <dgm:cxn modelId="{BC9B92D8-A243-416D-BC3C-7D7D892FEBED}" type="presOf" srcId="{722725F7-13A9-46A4-918E-A48628FC63B8}" destId="{239044E2-D52E-4C4F-BED1-943E5BE94D41}" srcOrd="0" destOrd="0" presId="urn:microsoft.com/office/officeart/2005/8/layout/radial1"/>
    <dgm:cxn modelId="{0ABCA2A9-4053-4CBF-8912-B34A7BDD8D46}" type="presOf" srcId="{6F549F64-E1B6-4C0B-BC31-3E8823E1ED02}" destId="{FF6A29B2-FBE0-4734-9506-309B295196FF}" srcOrd="0" destOrd="0" presId="urn:microsoft.com/office/officeart/2005/8/layout/radial1"/>
    <dgm:cxn modelId="{4C2AF400-B564-4C4A-A737-37F858376103}" srcId="{39AAA2FD-A261-46FB-9F9D-5AEF61DEC903}" destId="{148E35B3-DB40-4FEA-9523-13C7DF18EBB2}" srcOrd="0" destOrd="0" parTransId="{BF1623BA-CD04-4747-8B1E-E46B88F74146}" sibTransId="{8717AB9B-BB23-45D1-B1CD-E2A9548A73FB}"/>
    <dgm:cxn modelId="{0E97DB57-FA96-4DBB-885D-9852CF974B3C}" srcId="{39AAA2FD-A261-46FB-9F9D-5AEF61DEC903}" destId="{43695F0B-BD94-4A31-B7DC-D435B5F39457}" srcOrd="6" destOrd="0" parTransId="{939DB5C3-B2DD-4C65-8A26-B2AAF80C7D6E}" sibTransId="{F7E37180-1342-4674-B719-13C5ECB524FF}"/>
    <dgm:cxn modelId="{1E116D1F-E34B-4B33-9355-7CF3CFEA257E}" srcId="{39AAA2FD-A261-46FB-9F9D-5AEF61DEC903}" destId="{0448C360-2ED8-4BFD-8598-A8A1F758247C}" srcOrd="2" destOrd="0" parTransId="{1D23C914-C9E2-4463-BB85-18849AFB43DE}" sibTransId="{0D35C323-DD7D-4B7C-8F13-601119CF0B42}"/>
    <dgm:cxn modelId="{D05C3A81-A216-49B0-8189-6E8F3857A7E7}" srcId="{39AAA2FD-A261-46FB-9F9D-5AEF61DEC903}" destId="{E2B2F6EA-E52D-4386-8CB4-A157EAE63F4F}" srcOrd="7" destOrd="0" parTransId="{5497281A-77DE-42DA-990C-9C6117545D87}" sibTransId="{9968D4A1-3BD7-4254-8295-5E05A4C76A06}"/>
    <dgm:cxn modelId="{57975848-BD95-4B33-A1F7-E20655777C1F}" type="presOf" srcId="{2A956A63-2F56-4F48-AA91-56BC7D8E5629}" destId="{722BEB89-ABF3-40CF-B692-551DE9D2C494}" srcOrd="1" destOrd="0" presId="urn:microsoft.com/office/officeart/2005/8/layout/radial1"/>
    <dgm:cxn modelId="{EA3ECC22-EC02-4480-A5B6-F85B07F6CB4A}" type="presOf" srcId="{96D78624-5701-4D6A-B535-D2794AB4B5C7}" destId="{61506E75-B327-40CF-909A-7BF1B52E7D53}" srcOrd="0" destOrd="0" presId="urn:microsoft.com/office/officeart/2005/8/layout/radial1"/>
    <dgm:cxn modelId="{D9C354AD-151E-422A-916A-85B2397CCF75}" type="presOf" srcId="{39AAA2FD-A261-46FB-9F9D-5AEF61DEC903}" destId="{C691887B-2832-4D21-BE45-E3A116F5038E}" srcOrd="0" destOrd="0" presId="urn:microsoft.com/office/officeart/2005/8/layout/radial1"/>
    <dgm:cxn modelId="{16DC5316-8B95-4F1A-B5F8-A535EF213014}" type="presOf" srcId="{939DB5C3-B2DD-4C65-8A26-B2AAF80C7D6E}" destId="{046AA84C-ED5F-4529-BD59-9396DD401B6A}" srcOrd="0" destOrd="0" presId="urn:microsoft.com/office/officeart/2005/8/layout/radial1"/>
    <dgm:cxn modelId="{9135FD4A-47A2-413C-BC70-36606AEBC692}" type="presOf" srcId="{5497281A-77DE-42DA-990C-9C6117545D87}" destId="{F74A1C35-F1F5-48B4-8813-250E8358DDAE}" srcOrd="0" destOrd="0" presId="urn:microsoft.com/office/officeart/2005/8/layout/radial1"/>
    <dgm:cxn modelId="{7FF077D6-5EAE-4A8E-AFE4-9AA9DCA57C81}" type="presOf" srcId="{41F309DC-B34D-45BE-B082-41F1F9FB7224}" destId="{E5BECBF2-A9A7-4A86-82FC-D74713F90A62}" srcOrd="1" destOrd="0" presId="urn:microsoft.com/office/officeart/2005/8/layout/radial1"/>
    <dgm:cxn modelId="{6D26782E-CEA4-47AE-8CDD-C710593E2C8E}" type="presOf" srcId="{EECD07C8-E859-4D44-9BBF-69BFB1C3CDFD}" destId="{8229F9C7-4D41-4547-96CF-AFEDCB3AC4AC}" srcOrd="0" destOrd="0" presId="urn:microsoft.com/office/officeart/2005/8/layout/radial1"/>
    <dgm:cxn modelId="{00D93704-9752-4A74-A5D0-DE024B4BA20B}" type="presParOf" srcId="{98F63393-BD3E-4845-9290-E05DED0A10D0}" destId="{C691887B-2832-4D21-BE45-E3A116F5038E}" srcOrd="0" destOrd="0" presId="urn:microsoft.com/office/officeart/2005/8/layout/radial1"/>
    <dgm:cxn modelId="{6EAB36B7-F872-4D85-A0B2-6AEBDA31C8BB}" type="presParOf" srcId="{98F63393-BD3E-4845-9290-E05DED0A10D0}" destId="{4A5F5B91-1FD3-42B9-B967-F2C362D6BC24}" srcOrd="1" destOrd="0" presId="urn:microsoft.com/office/officeart/2005/8/layout/radial1"/>
    <dgm:cxn modelId="{C651F0AF-483C-4ED1-BD36-3E20EA9C6352}" type="presParOf" srcId="{4A5F5B91-1FD3-42B9-B967-F2C362D6BC24}" destId="{015073E9-474E-477E-85C1-A63E6F6CA616}" srcOrd="0" destOrd="0" presId="urn:microsoft.com/office/officeart/2005/8/layout/radial1"/>
    <dgm:cxn modelId="{06AB1596-5FC2-42FB-99ED-3B0824A6A2E1}" type="presParOf" srcId="{98F63393-BD3E-4845-9290-E05DED0A10D0}" destId="{3880758E-2A43-4503-91DA-0F9BE5F63229}" srcOrd="2" destOrd="0" presId="urn:microsoft.com/office/officeart/2005/8/layout/radial1"/>
    <dgm:cxn modelId="{F6AAD765-1B82-4D02-9C40-6B8C1E68B739}" type="presParOf" srcId="{98F63393-BD3E-4845-9290-E05DED0A10D0}" destId="{AE48CF19-E54F-4C47-8A44-95568014DD28}" srcOrd="3" destOrd="0" presId="urn:microsoft.com/office/officeart/2005/8/layout/radial1"/>
    <dgm:cxn modelId="{B2346D32-78FA-4FAC-B634-3F1F4C3FD8E7}" type="presParOf" srcId="{AE48CF19-E54F-4C47-8A44-95568014DD28}" destId="{6B4503CC-4725-416D-B23B-D7574A42E3B0}" srcOrd="0" destOrd="0" presId="urn:microsoft.com/office/officeart/2005/8/layout/radial1"/>
    <dgm:cxn modelId="{EA5BC38E-6909-4CD0-947C-749164777609}" type="presParOf" srcId="{98F63393-BD3E-4845-9290-E05DED0A10D0}" destId="{FF6A29B2-FBE0-4734-9506-309B295196FF}" srcOrd="4" destOrd="0" presId="urn:microsoft.com/office/officeart/2005/8/layout/radial1"/>
    <dgm:cxn modelId="{43A361A0-2F48-4E97-8888-ECB767E96323}" type="presParOf" srcId="{98F63393-BD3E-4845-9290-E05DED0A10D0}" destId="{1D45A2AF-435F-41C9-BEF9-299F29E162A7}" srcOrd="5" destOrd="0" presId="urn:microsoft.com/office/officeart/2005/8/layout/radial1"/>
    <dgm:cxn modelId="{76A3325A-5A70-4AE3-B180-EA64F776F1A9}" type="presParOf" srcId="{1D45A2AF-435F-41C9-BEF9-299F29E162A7}" destId="{3BC5FA11-8A70-4DC7-AB83-A126142300A4}" srcOrd="0" destOrd="0" presId="urn:microsoft.com/office/officeart/2005/8/layout/radial1"/>
    <dgm:cxn modelId="{54223CD0-344B-4A79-8450-9FCC9876AB0E}" type="presParOf" srcId="{98F63393-BD3E-4845-9290-E05DED0A10D0}" destId="{D9A168D4-C228-4029-B20E-5144DFA7369A}" srcOrd="6" destOrd="0" presId="urn:microsoft.com/office/officeart/2005/8/layout/radial1"/>
    <dgm:cxn modelId="{21646D9E-0F15-4DB6-8E6A-43EF719D755A}" type="presParOf" srcId="{98F63393-BD3E-4845-9290-E05DED0A10D0}" destId="{E3698C67-45A4-457B-9BDB-4207081CE694}" srcOrd="7" destOrd="0" presId="urn:microsoft.com/office/officeart/2005/8/layout/radial1"/>
    <dgm:cxn modelId="{9F264727-5097-4B8C-A16A-51414B03F4D7}" type="presParOf" srcId="{E3698C67-45A4-457B-9BDB-4207081CE694}" destId="{722BEB89-ABF3-40CF-B692-551DE9D2C494}" srcOrd="0" destOrd="0" presId="urn:microsoft.com/office/officeart/2005/8/layout/radial1"/>
    <dgm:cxn modelId="{8FB8DA8F-2829-4EE5-BA08-32A74884D7B9}" type="presParOf" srcId="{98F63393-BD3E-4845-9290-E05DED0A10D0}" destId="{8229F9C7-4D41-4547-96CF-AFEDCB3AC4AC}" srcOrd="8" destOrd="0" presId="urn:microsoft.com/office/officeart/2005/8/layout/radial1"/>
    <dgm:cxn modelId="{D1BBB576-E751-4D81-89B4-E7E6F35AF14C}" type="presParOf" srcId="{98F63393-BD3E-4845-9290-E05DED0A10D0}" destId="{FC7A71B0-84D1-4DAF-B814-4CA250E3E59F}" srcOrd="9" destOrd="0" presId="urn:microsoft.com/office/officeart/2005/8/layout/radial1"/>
    <dgm:cxn modelId="{203CFDA3-9347-4830-AD1D-49A54402F8F1}" type="presParOf" srcId="{FC7A71B0-84D1-4DAF-B814-4CA250E3E59F}" destId="{E5BECBF2-A9A7-4A86-82FC-D74713F90A62}" srcOrd="0" destOrd="0" presId="urn:microsoft.com/office/officeart/2005/8/layout/radial1"/>
    <dgm:cxn modelId="{596DEF9E-A286-4D85-ADE9-8152DFD5CF72}" type="presParOf" srcId="{98F63393-BD3E-4845-9290-E05DED0A10D0}" destId="{239044E2-D52E-4C4F-BED1-943E5BE94D41}" srcOrd="10" destOrd="0" presId="urn:microsoft.com/office/officeart/2005/8/layout/radial1"/>
    <dgm:cxn modelId="{AE943FBE-E432-4ADF-BE71-E9930C521779}" type="presParOf" srcId="{98F63393-BD3E-4845-9290-E05DED0A10D0}" destId="{61506E75-B327-40CF-909A-7BF1B52E7D53}" srcOrd="11" destOrd="0" presId="urn:microsoft.com/office/officeart/2005/8/layout/radial1"/>
    <dgm:cxn modelId="{D675A15C-382E-410E-96DC-E6A4E49A6375}" type="presParOf" srcId="{61506E75-B327-40CF-909A-7BF1B52E7D53}" destId="{3D654509-AA96-4B0F-9DAA-0F2D2A6315D1}" srcOrd="0" destOrd="0" presId="urn:microsoft.com/office/officeart/2005/8/layout/radial1"/>
    <dgm:cxn modelId="{C8189F79-F3CB-47DA-949F-826825B2D80A}" type="presParOf" srcId="{98F63393-BD3E-4845-9290-E05DED0A10D0}" destId="{88B64350-F5F2-4575-807C-3F13B3046D1A}" srcOrd="12" destOrd="0" presId="urn:microsoft.com/office/officeart/2005/8/layout/radial1"/>
    <dgm:cxn modelId="{32066762-EC6E-45A7-8173-992370FBD816}" type="presParOf" srcId="{98F63393-BD3E-4845-9290-E05DED0A10D0}" destId="{046AA84C-ED5F-4529-BD59-9396DD401B6A}" srcOrd="13" destOrd="0" presId="urn:microsoft.com/office/officeart/2005/8/layout/radial1"/>
    <dgm:cxn modelId="{8B6A54BA-5B2B-45FA-A3BE-4E4D1B548935}" type="presParOf" srcId="{046AA84C-ED5F-4529-BD59-9396DD401B6A}" destId="{8F898D36-26B8-42E2-8F6C-8D4E15415192}" srcOrd="0" destOrd="0" presId="urn:microsoft.com/office/officeart/2005/8/layout/radial1"/>
    <dgm:cxn modelId="{4EE40D9D-FA9E-4509-9CAB-57893486453C}" type="presParOf" srcId="{98F63393-BD3E-4845-9290-E05DED0A10D0}" destId="{0E2248A0-EB48-4464-8926-6234A84BB938}" srcOrd="14" destOrd="0" presId="urn:microsoft.com/office/officeart/2005/8/layout/radial1"/>
    <dgm:cxn modelId="{EFEF8AAE-1B4A-4904-A0DE-D784FB7BC94B}" type="presParOf" srcId="{98F63393-BD3E-4845-9290-E05DED0A10D0}" destId="{F74A1C35-F1F5-48B4-8813-250E8358DDAE}" srcOrd="15" destOrd="0" presId="urn:microsoft.com/office/officeart/2005/8/layout/radial1"/>
    <dgm:cxn modelId="{48C78C23-C738-431F-834B-96365BEC13C9}" type="presParOf" srcId="{F74A1C35-F1F5-48B4-8813-250E8358DDAE}" destId="{7DE9F778-08D9-4298-A307-9FE6C6A624BC}" srcOrd="0" destOrd="0" presId="urn:microsoft.com/office/officeart/2005/8/layout/radial1"/>
    <dgm:cxn modelId="{2680CF58-02B5-4A86-856A-5C4661FB4B1B}" type="presParOf" srcId="{98F63393-BD3E-4845-9290-E05DED0A10D0}" destId="{B79DE063-D4C3-4939-A0DD-8EA22B246766}" srcOrd="16" destOrd="0" presId="urn:microsoft.com/office/officeart/2005/8/layout/radial1"/>
    <dgm:cxn modelId="{9D8DB808-5F2E-4120-BC25-28FE3C37BDE7}" type="presParOf" srcId="{98F63393-BD3E-4845-9290-E05DED0A10D0}" destId="{60905288-7532-4AD7-9CFD-4661935601AA}" srcOrd="17" destOrd="0" presId="urn:microsoft.com/office/officeart/2005/8/layout/radial1"/>
    <dgm:cxn modelId="{D5B212F4-36F1-4757-B112-25D0D18FA475}" type="presParOf" srcId="{60905288-7532-4AD7-9CFD-4661935601AA}" destId="{11C7921F-A0EF-4F3A-B3FB-E2DDFD4F46BD}" srcOrd="0" destOrd="0" presId="urn:microsoft.com/office/officeart/2005/8/layout/radial1"/>
    <dgm:cxn modelId="{89DF5FF2-5ADF-46AC-9497-70C82C636A81}" type="presParOf" srcId="{98F63393-BD3E-4845-9290-E05DED0A10D0}" destId="{4925ADC8-1E8A-40BA-9448-77E65283089A}" srcOrd="1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49921C-1B2C-4248-B1AB-F258E04E139A}">
      <dsp:nvSpPr>
        <dsp:cNvPr id="0" name=""/>
        <dsp:cNvSpPr/>
      </dsp:nvSpPr>
      <dsp:spPr>
        <a:xfrm>
          <a:off x="2343742" y="2151924"/>
          <a:ext cx="1011979" cy="10119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a:t>Healthcare settings</a:t>
          </a:r>
        </a:p>
      </dsp:txBody>
      <dsp:txXfrm>
        <a:off x="2491943" y="2300125"/>
        <a:ext cx="715577" cy="715577"/>
      </dsp:txXfrm>
    </dsp:sp>
    <dsp:sp modelId="{C8F7748A-CB3C-49CA-B8D0-BE6BDD3FF0DF}">
      <dsp:nvSpPr>
        <dsp:cNvPr id="0" name=""/>
        <dsp:cNvSpPr/>
      </dsp:nvSpPr>
      <dsp:spPr>
        <a:xfrm rot="16200000">
          <a:off x="2290198" y="1576410"/>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21755" y="1564414"/>
        <a:ext cx="55953" cy="55953"/>
      </dsp:txXfrm>
    </dsp:sp>
    <dsp:sp modelId="{FB399327-AAD2-435E-9F0D-DB910FACB70B}">
      <dsp:nvSpPr>
        <dsp:cNvPr id="0" name=""/>
        <dsp:cNvSpPr/>
      </dsp:nvSpPr>
      <dsp:spPr>
        <a:xfrm>
          <a:off x="2343742" y="20877"/>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a:off x="2491943" y="169078"/>
        <a:ext cx="715577" cy="715577"/>
      </dsp:txXfrm>
    </dsp:sp>
    <dsp:sp modelId="{1C5A42A9-D291-4A2C-A446-8A1934CDDAEA}">
      <dsp:nvSpPr>
        <dsp:cNvPr id="0" name=""/>
        <dsp:cNvSpPr/>
      </dsp:nvSpPr>
      <dsp:spPr>
        <a:xfrm rot="18360000">
          <a:off x="2916497" y="1779907"/>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448054" y="1767910"/>
        <a:ext cx="55953" cy="55953"/>
      </dsp:txXfrm>
    </dsp:sp>
    <dsp:sp modelId="{2C51B2A3-7DD3-4B55-ABD1-5A42ADA86B6C}">
      <dsp:nvSpPr>
        <dsp:cNvPr id="0" name=""/>
        <dsp:cNvSpPr/>
      </dsp:nvSpPr>
      <dsp:spPr>
        <a:xfrm>
          <a:off x="3596340" y="427871"/>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a:solidFill>
                <a:schemeClr val="tx1"/>
              </a:solidFill>
            </a:rPr>
            <a:t>Pharmacy</a:t>
          </a:r>
        </a:p>
      </dsp:txBody>
      <dsp:txXfrm>
        <a:off x="3744541" y="576072"/>
        <a:ext cx="715577" cy="715577"/>
      </dsp:txXfrm>
    </dsp:sp>
    <dsp:sp modelId="{2DCFF3FE-CED1-47A8-BD7D-0A4C4B72C013}">
      <dsp:nvSpPr>
        <dsp:cNvPr id="0" name=""/>
        <dsp:cNvSpPr/>
      </dsp:nvSpPr>
      <dsp:spPr>
        <a:xfrm rot="20520000">
          <a:off x="3303571" y="2312669"/>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835128" y="2300672"/>
        <a:ext cx="55953" cy="55953"/>
      </dsp:txXfrm>
    </dsp:sp>
    <dsp:sp modelId="{EACC115A-72D9-47E5-B90F-A4EF1FB0A6B7}">
      <dsp:nvSpPr>
        <dsp:cNvPr id="0" name=""/>
        <dsp:cNvSpPr/>
      </dsp:nvSpPr>
      <dsp:spPr>
        <a:xfrm>
          <a:off x="4370488" y="1493394"/>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n-US" sz="1300" kern="1200" dirty="0">
              <a:latin typeface="Calibri Light" panose="020F0302020204030204"/>
            </a:rPr>
            <a:t> </a:t>
          </a:r>
          <a:endParaRPr lang="en-US" sz="1300" kern="1200" dirty="0"/>
        </a:p>
      </dsp:txBody>
      <dsp:txXfrm>
        <a:off x="4518689" y="1641595"/>
        <a:ext cx="715577" cy="715577"/>
      </dsp:txXfrm>
    </dsp:sp>
    <dsp:sp modelId="{D42EB17F-B3F3-467C-B841-750A247EBEDB}">
      <dsp:nvSpPr>
        <dsp:cNvPr id="0" name=""/>
        <dsp:cNvSpPr/>
      </dsp:nvSpPr>
      <dsp:spPr>
        <a:xfrm rot="1080000">
          <a:off x="3303571" y="2971199"/>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835128" y="2959202"/>
        <a:ext cx="55953" cy="55953"/>
      </dsp:txXfrm>
    </dsp:sp>
    <dsp:sp modelId="{3C764457-192B-4EB5-A4A5-8296E207A6C3}">
      <dsp:nvSpPr>
        <dsp:cNvPr id="0" name=""/>
        <dsp:cNvSpPr/>
      </dsp:nvSpPr>
      <dsp:spPr>
        <a:xfrm>
          <a:off x="4370488" y="2810454"/>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a:latin typeface="Calibri Light" panose="020F0302020204030204"/>
            </a:rPr>
            <a:t> </a:t>
          </a:r>
        </a:p>
      </dsp:txBody>
      <dsp:txXfrm>
        <a:off x="4518689" y="2958655"/>
        <a:ext cx="715577" cy="715577"/>
      </dsp:txXfrm>
    </dsp:sp>
    <dsp:sp modelId="{4271FD87-36E1-40EC-9D1C-52A1CF5BCD86}">
      <dsp:nvSpPr>
        <dsp:cNvPr id="0" name=""/>
        <dsp:cNvSpPr/>
      </dsp:nvSpPr>
      <dsp:spPr>
        <a:xfrm rot="3240000">
          <a:off x="2916497" y="3503961"/>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448054" y="3491964"/>
        <a:ext cx="55953" cy="55953"/>
      </dsp:txXfrm>
    </dsp:sp>
    <dsp:sp modelId="{C800981D-E3AB-47FA-85F3-D76C032D4B08}">
      <dsp:nvSpPr>
        <dsp:cNvPr id="0" name=""/>
        <dsp:cNvSpPr/>
      </dsp:nvSpPr>
      <dsp:spPr>
        <a:xfrm>
          <a:off x="3596340" y="3875978"/>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a:latin typeface="Calibri Light" panose="020F0302020204030204"/>
            </a:rPr>
            <a:t> </a:t>
          </a:r>
        </a:p>
      </dsp:txBody>
      <dsp:txXfrm>
        <a:off x="3744541" y="4024179"/>
        <a:ext cx="715577" cy="715577"/>
      </dsp:txXfrm>
    </dsp:sp>
    <dsp:sp modelId="{22B4C10C-7454-4326-86E8-E144DE386E40}">
      <dsp:nvSpPr>
        <dsp:cNvPr id="0" name=""/>
        <dsp:cNvSpPr/>
      </dsp:nvSpPr>
      <dsp:spPr>
        <a:xfrm rot="5400000">
          <a:off x="2290198" y="3707458"/>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21755" y="3695461"/>
        <a:ext cx="55953" cy="55953"/>
      </dsp:txXfrm>
    </dsp:sp>
    <dsp:sp modelId="{3B40FFD6-B9BA-4083-8DE1-C5F8F34A7E7C}">
      <dsp:nvSpPr>
        <dsp:cNvPr id="0" name=""/>
        <dsp:cNvSpPr/>
      </dsp:nvSpPr>
      <dsp:spPr>
        <a:xfrm>
          <a:off x="2343742" y="4282972"/>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n-US" sz="1300" kern="1200" dirty="0">
              <a:latin typeface="Calibri Light" panose="020F0302020204030204"/>
            </a:rPr>
            <a:t> </a:t>
          </a:r>
          <a:endParaRPr lang="en-US" sz="1300" kern="1200" dirty="0"/>
        </a:p>
      </dsp:txBody>
      <dsp:txXfrm>
        <a:off x="2491943" y="4431173"/>
        <a:ext cx="715577" cy="715577"/>
      </dsp:txXfrm>
    </dsp:sp>
    <dsp:sp modelId="{DBC76E97-1870-49B3-BEEC-8B33BD0E22BC}">
      <dsp:nvSpPr>
        <dsp:cNvPr id="0" name=""/>
        <dsp:cNvSpPr/>
      </dsp:nvSpPr>
      <dsp:spPr>
        <a:xfrm rot="7560000">
          <a:off x="1663898" y="3503961"/>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195456" y="3491964"/>
        <a:ext cx="55953" cy="55953"/>
      </dsp:txXfrm>
    </dsp:sp>
    <dsp:sp modelId="{8B29EFAB-CDE6-41C3-86FA-02827FCA62F4}">
      <dsp:nvSpPr>
        <dsp:cNvPr id="0" name=""/>
        <dsp:cNvSpPr/>
      </dsp:nvSpPr>
      <dsp:spPr>
        <a:xfrm>
          <a:off x="1091143" y="3875978"/>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n-US" sz="1300" kern="1200" dirty="0">
              <a:latin typeface="Calibri Light" panose="020F0302020204030204"/>
            </a:rPr>
            <a:t> </a:t>
          </a:r>
        </a:p>
      </dsp:txBody>
      <dsp:txXfrm>
        <a:off x="1239344" y="4024179"/>
        <a:ext cx="715577" cy="715577"/>
      </dsp:txXfrm>
    </dsp:sp>
    <dsp:sp modelId="{33E056BD-A1DE-4E46-83E6-FDD28482038B}">
      <dsp:nvSpPr>
        <dsp:cNvPr id="0" name=""/>
        <dsp:cNvSpPr/>
      </dsp:nvSpPr>
      <dsp:spPr>
        <a:xfrm rot="9720000">
          <a:off x="1276824" y="2971199"/>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1808382" y="2959202"/>
        <a:ext cx="55953" cy="55953"/>
      </dsp:txXfrm>
    </dsp:sp>
    <dsp:sp modelId="{1AA81F59-1BDF-45DF-BC10-8068755591C9}">
      <dsp:nvSpPr>
        <dsp:cNvPr id="0" name=""/>
        <dsp:cNvSpPr/>
      </dsp:nvSpPr>
      <dsp:spPr>
        <a:xfrm>
          <a:off x="316995" y="2810454"/>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n-US" sz="1300" kern="1200" dirty="0">
              <a:latin typeface="Calibri Light" panose="020F0302020204030204"/>
            </a:rPr>
            <a:t> </a:t>
          </a:r>
        </a:p>
      </dsp:txBody>
      <dsp:txXfrm>
        <a:off x="465196" y="2958655"/>
        <a:ext cx="715577" cy="715577"/>
      </dsp:txXfrm>
    </dsp:sp>
    <dsp:sp modelId="{D69947F0-DB98-4438-89A3-C3C74462BA1E}">
      <dsp:nvSpPr>
        <dsp:cNvPr id="0" name=""/>
        <dsp:cNvSpPr/>
      </dsp:nvSpPr>
      <dsp:spPr>
        <a:xfrm rot="11880000">
          <a:off x="1276824" y="2312669"/>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1808382" y="2300672"/>
        <a:ext cx="55953" cy="55953"/>
      </dsp:txXfrm>
    </dsp:sp>
    <dsp:sp modelId="{63F20913-A403-4E8B-83AB-19AF506B4854}">
      <dsp:nvSpPr>
        <dsp:cNvPr id="0" name=""/>
        <dsp:cNvSpPr/>
      </dsp:nvSpPr>
      <dsp:spPr>
        <a:xfrm>
          <a:off x="316995" y="1493394"/>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latin typeface="Calibri Light" panose="020F0302020204030204"/>
          </a:endParaRPr>
        </a:p>
      </dsp:txBody>
      <dsp:txXfrm>
        <a:off x="465196" y="1641595"/>
        <a:ext cx="715577" cy="715577"/>
      </dsp:txXfrm>
    </dsp:sp>
    <dsp:sp modelId="{0E331453-B85C-4405-B2E7-EF8C5EDAB6F6}">
      <dsp:nvSpPr>
        <dsp:cNvPr id="0" name=""/>
        <dsp:cNvSpPr/>
      </dsp:nvSpPr>
      <dsp:spPr>
        <a:xfrm rot="14040000">
          <a:off x="1663898" y="1779907"/>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195456" y="1767910"/>
        <a:ext cx="55953" cy="55953"/>
      </dsp:txXfrm>
    </dsp:sp>
    <dsp:sp modelId="{FCBE45F1-0A50-419C-A3E2-3825A1C0ACC4}">
      <dsp:nvSpPr>
        <dsp:cNvPr id="0" name=""/>
        <dsp:cNvSpPr/>
      </dsp:nvSpPr>
      <dsp:spPr>
        <a:xfrm>
          <a:off x="1091143" y="427871"/>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endParaRPr lang="en-US" sz="1300" kern="1200">
            <a:latin typeface="Calibri Light" panose="020F0302020204030204"/>
          </a:endParaRPr>
        </a:p>
      </dsp:txBody>
      <dsp:txXfrm>
        <a:off x="1239344" y="576072"/>
        <a:ext cx="715577" cy="7155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49921C-1B2C-4248-B1AB-F258E04E139A}">
      <dsp:nvSpPr>
        <dsp:cNvPr id="0" name=""/>
        <dsp:cNvSpPr/>
      </dsp:nvSpPr>
      <dsp:spPr>
        <a:xfrm>
          <a:off x="1962850" y="2092220"/>
          <a:ext cx="1328825" cy="132882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a:t>Social care settings</a:t>
          </a:r>
        </a:p>
      </dsp:txBody>
      <dsp:txXfrm>
        <a:off x="2157452" y="2286822"/>
        <a:ext cx="939621" cy="939621"/>
      </dsp:txXfrm>
    </dsp:sp>
    <dsp:sp modelId="{C8F7748A-CB3C-49CA-B8D0-BE6BDD3FF0DF}">
      <dsp:nvSpPr>
        <dsp:cNvPr id="0" name=""/>
        <dsp:cNvSpPr/>
      </dsp:nvSpPr>
      <dsp:spPr>
        <a:xfrm rot="16200000">
          <a:off x="2294829" y="1737027"/>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610641" y="1743165"/>
        <a:ext cx="33243" cy="33243"/>
      </dsp:txXfrm>
    </dsp:sp>
    <dsp:sp modelId="{FB399327-AAD2-435E-9F0D-DB910FACB70B}">
      <dsp:nvSpPr>
        <dsp:cNvPr id="0" name=""/>
        <dsp:cNvSpPr/>
      </dsp:nvSpPr>
      <dsp:spPr>
        <a:xfrm>
          <a:off x="1962850" y="98529"/>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solidFill>
                <a:schemeClr val="tx1"/>
              </a:solidFill>
            </a:rPr>
            <a:t> Retirement home</a:t>
          </a:r>
        </a:p>
      </dsp:txBody>
      <dsp:txXfrm>
        <a:off x="2157452" y="293131"/>
        <a:ext cx="939621" cy="939621"/>
      </dsp:txXfrm>
    </dsp:sp>
    <dsp:sp modelId="{0E72819C-AF97-4B91-8374-E2DCC89DA125}">
      <dsp:nvSpPr>
        <dsp:cNvPr id="0" name=""/>
        <dsp:cNvSpPr/>
      </dsp:nvSpPr>
      <dsp:spPr>
        <a:xfrm rot="19285714">
          <a:off x="3074195" y="2112349"/>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390006" y="2118488"/>
        <a:ext cx="33243" cy="33243"/>
      </dsp:txXfrm>
    </dsp:sp>
    <dsp:sp modelId="{E8BC3C68-3BDC-445F-9C76-ED7B340229E5}">
      <dsp:nvSpPr>
        <dsp:cNvPr id="0" name=""/>
        <dsp:cNvSpPr/>
      </dsp:nvSpPr>
      <dsp:spPr>
        <a:xfrm>
          <a:off x="3521581" y="849174"/>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a:lnSpc>
              <a:spcPct val="90000"/>
            </a:lnSpc>
            <a:spcBef>
              <a:spcPct val="0"/>
            </a:spcBef>
            <a:spcAft>
              <a:spcPct val="35000"/>
            </a:spcAft>
          </a:pPr>
          <a:r>
            <a:rPr lang="en-US" sz="6100" kern="1200" dirty="0"/>
            <a:t> </a:t>
          </a:r>
        </a:p>
      </dsp:txBody>
      <dsp:txXfrm>
        <a:off x="3716183" y="1043776"/>
        <a:ext cx="939621" cy="939621"/>
      </dsp:txXfrm>
    </dsp:sp>
    <dsp:sp modelId="{679A2B70-02FC-4A28-B0AA-714CBD08F7A7}">
      <dsp:nvSpPr>
        <dsp:cNvPr id="0" name=""/>
        <dsp:cNvSpPr/>
      </dsp:nvSpPr>
      <dsp:spPr>
        <a:xfrm rot="771429">
          <a:off x="3266682" y="2955692"/>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582494" y="2961830"/>
        <a:ext cx="33243" cy="33243"/>
      </dsp:txXfrm>
    </dsp:sp>
    <dsp:sp modelId="{D5B53B6D-E7E2-49FB-BF97-9746E374CF6C}">
      <dsp:nvSpPr>
        <dsp:cNvPr id="0" name=""/>
        <dsp:cNvSpPr/>
      </dsp:nvSpPr>
      <dsp:spPr>
        <a:xfrm>
          <a:off x="3906555" y="2535858"/>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a:lnSpc>
              <a:spcPct val="90000"/>
            </a:lnSpc>
            <a:spcBef>
              <a:spcPct val="0"/>
            </a:spcBef>
            <a:spcAft>
              <a:spcPct val="35000"/>
            </a:spcAft>
          </a:pPr>
          <a:r>
            <a:rPr lang="en-US" sz="6100" kern="1200" dirty="0"/>
            <a:t> </a:t>
          </a:r>
        </a:p>
      </dsp:txBody>
      <dsp:txXfrm>
        <a:off x="4101157" y="2730460"/>
        <a:ext cx="939621" cy="939621"/>
      </dsp:txXfrm>
    </dsp:sp>
    <dsp:sp modelId="{65673E2E-B7B3-4E91-9DBA-AA9E4D18415B}">
      <dsp:nvSpPr>
        <dsp:cNvPr id="0" name=""/>
        <dsp:cNvSpPr/>
      </dsp:nvSpPr>
      <dsp:spPr>
        <a:xfrm rot="3857143">
          <a:off x="2727344" y="3632000"/>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043156" y="3638138"/>
        <a:ext cx="33243" cy="33243"/>
      </dsp:txXfrm>
    </dsp:sp>
    <dsp:sp modelId="{F0CE91A4-EE14-4D8D-B701-685F9B2F0883}">
      <dsp:nvSpPr>
        <dsp:cNvPr id="0" name=""/>
        <dsp:cNvSpPr/>
      </dsp:nvSpPr>
      <dsp:spPr>
        <a:xfrm>
          <a:off x="2827880" y="3888474"/>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a:lnSpc>
              <a:spcPct val="90000"/>
            </a:lnSpc>
            <a:spcBef>
              <a:spcPct val="0"/>
            </a:spcBef>
            <a:spcAft>
              <a:spcPct val="35000"/>
            </a:spcAft>
          </a:pPr>
          <a:endParaRPr lang="en-US" sz="6100" kern="1200" dirty="0"/>
        </a:p>
      </dsp:txBody>
      <dsp:txXfrm>
        <a:off x="3022482" y="4083076"/>
        <a:ext cx="939621" cy="939621"/>
      </dsp:txXfrm>
    </dsp:sp>
    <dsp:sp modelId="{1C5A42A9-D291-4A2C-A446-8A1934CDDAEA}">
      <dsp:nvSpPr>
        <dsp:cNvPr id="0" name=""/>
        <dsp:cNvSpPr/>
      </dsp:nvSpPr>
      <dsp:spPr>
        <a:xfrm rot="6942857">
          <a:off x="1862314" y="3632000"/>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178126" y="3638138"/>
        <a:ext cx="33243" cy="33243"/>
      </dsp:txXfrm>
    </dsp:sp>
    <dsp:sp modelId="{2C51B2A3-7DD3-4B55-ABD1-5A42ADA86B6C}">
      <dsp:nvSpPr>
        <dsp:cNvPr id="0" name=""/>
        <dsp:cNvSpPr/>
      </dsp:nvSpPr>
      <dsp:spPr>
        <a:xfrm>
          <a:off x="1097820" y="3888474"/>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n-US" sz="3100" kern="1200"/>
        </a:p>
      </dsp:txBody>
      <dsp:txXfrm>
        <a:off x="1292422" y="4083076"/>
        <a:ext cx="939621" cy="939621"/>
      </dsp:txXfrm>
    </dsp:sp>
    <dsp:sp modelId="{2DCFF3FE-CED1-47A8-BD7D-0A4C4B72C013}">
      <dsp:nvSpPr>
        <dsp:cNvPr id="0" name=""/>
        <dsp:cNvSpPr/>
      </dsp:nvSpPr>
      <dsp:spPr>
        <a:xfrm rot="10028571">
          <a:off x="1322977" y="2955692"/>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1638788" y="2961830"/>
        <a:ext cx="33243" cy="33243"/>
      </dsp:txXfrm>
    </dsp:sp>
    <dsp:sp modelId="{EACC115A-72D9-47E5-B90F-A4EF1FB0A6B7}">
      <dsp:nvSpPr>
        <dsp:cNvPr id="0" name=""/>
        <dsp:cNvSpPr/>
      </dsp:nvSpPr>
      <dsp:spPr>
        <a:xfrm>
          <a:off x="19144" y="2535858"/>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n-US" sz="3100" kern="1200" dirty="0"/>
        </a:p>
      </dsp:txBody>
      <dsp:txXfrm>
        <a:off x="213746" y="2730460"/>
        <a:ext cx="939621" cy="939621"/>
      </dsp:txXfrm>
    </dsp:sp>
    <dsp:sp modelId="{22B4C10C-7454-4326-86E8-E144DE386E40}">
      <dsp:nvSpPr>
        <dsp:cNvPr id="0" name=""/>
        <dsp:cNvSpPr/>
      </dsp:nvSpPr>
      <dsp:spPr>
        <a:xfrm rot="13114286">
          <a:off x="1515464" y="2112349"/>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1831275" y="2118488"/>
        <a:ext cx="33243" cy="33243"/>
      </dsp:txXfrm>
    </dsp:sp>
    <dsp:sp modelId="{3B40FFD6-B9BA-4083-8DE1-C5F8F34A7E7C}">
      <dsp:nvSpPr>
        <dsp:cNvPr id="0" name=""/>
        <dsp:cNvSpPr/>
      </dsp:nvSpPr>
      <dsp:spPr>
        <a:xfrm>
          <a:off x="404119" y="849174"/>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n-US" sz="3100" kern="1200" dirty="0"/>
        </a:p>
      </dsp:txBody>
      <dsp:txXfrm>
        <a:off x="598721" y="1043776"/>
        <a:ext cx="939621" cy="9396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49921C-1B2C-4248-B1AB-F258E04E139A}">
      <dsp:nvSpPr>
        <dsp:cNvPr id="0" name=""/>
        <dsp:cNvSpPr/>
      </dsp:nvSpPr>
      <dsp:spPr>
        <a:xfrm>
          <a:off x="3159340" y="2689336"/>
          <a:ext cx="1067539" cy="10675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a:t>Early Years care and education settings</a:t>
          </a:r>
        </a:p>
      </dsp:txBody>
      <dsp:txXfrm>
        <a:off x="3315677" y="2845673"/>
        <a:ext cx="754865" cy="754865"/>
      </dsp:txXfrm>
    </dsp:sp>
    <dsp:sp modelId="{C8F7748A-CB3C-49CA-B8D0-BE6BDD3FF0DF}">
      <dsp:nvSpPr>
        <dsp:cNvPr id="0" name=""/>
        <dsp:cNvSpPr/>
      </dsp:nvSpPr>
      <dsp:spPr>
        <a:xfrm rot="16200000">
          <a:off x="2884233" y="1867451"/>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52666" y="1840014"/>
        <a:ext cx="80887" cy="80887"/>
      </dsp:txXfrm>
    </dsp:sp>
    <dsp:sp modelId="{FB399327-AAD2-435E-9F0D-DB910FACB70B}">
      <dsp:nvSpPr>
        <dsp:cNvPr id="0" name=""/>
        <dsp:cNvSpPr/>
      </dsp:nvSpPr>
      <dsp:spPr>
        <a:xfrm>
          <a:off x="3159340" y="4041"/>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US" sz="2300" kern="1200" dirty="0"/>
        </a:p>
      </dsp:txBody>
      <dsp:txXfrm>
        <a:off x="3315677" y="160378"/>
        <a:ext cx="754865" cy="754865"/>
      </dsp:txXfrm>
    </dsp:sp>
    <dsp:sp modelId="{1C5A42A9-D291-4A2C-A446-8A1934CDDAEA}">
      <dsp:nvSpPr>
        <dsp:cNvPr id="0" name=""/>
        <dsp:cNvSpPr/>
      </dsp:nvSpPr>
      <dsp:spPr>
        <a:xfrm rot="18000000">
          <a:off x="3555556" y="2047331"/>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323990" y="2019895"/>
        <a:ext cx="80887" cy="80887"/>
      </dsp:txXfrm>
    </dsp:sp>
    <dsp:sp modelId="{2C51B2A3-7DD3-4B55-ABD1-5A42ADA86B6C}">
      <dsp:nvSpPr>
        <dsp:cNvPr id="0" name=""/>
        <dsp:cNvSpPr/>
      </dsp:nvSpPr>
      <dsp:spPr>
        <a:xfrm>
          <a:off x="4501987" y="363803"/>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solidFill>
                <a:schemeClr val="tx1"/>
              </a:solidFill>
            </a:rPr>
            <a:t>Play group</a:t>
          </a:r>
        </a:p>
      </dsp:txBody>
      <dsp:txXfrm>
        <a:off x="4658324" y="520140"/>
        <a:ext cx="754865" cy="754865"/>
      </dsp:txXfrm>
    </dsp:sp>
    <dsp:sp modelId="{2DCFF3FE-CED1-47A8-BD7D-0A4C4B72C013}">
      <dsp:nvSpPr>
        <dsp:cNvPr id="0" name=""/>
        <dsp:cNvSpPr/>
      </dsp:nvSpPr>
      <dsp:spPr>
        <a:xfrm rot="19800000">
          <a:off x="4046999" y="2538774"/>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815433" y="2511338"/>
        <a:ext cx="80887" cy="80887"/>
      </dsp:txXfrm>
    </dsp:sp>
    <dsp:sp modelId="{EACC115A-72D9-47E5-B90F-A4EF1FB0A6B7}">
      <dsp:nvSpPr>
        <dsp:cNvPr id="0" name=""/>
        <dsp:cNvSpPr/>
      </dsp:nvSpPr>
      <dsp:spPr>
        <a:xfrm>
          <a:off x="5484873" y="1346688"/>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US" sz="2300" kern="1200"/>
        </a:p>
      </dsp:txBody>
      <dsp:txXfrm>
        <a:off x="5641210" y="1503025"/>
        <a:ext cx="754865" cy="754865"/>
      </dsp:txXfrm>
    </dsp:sp>
    <dsp:sp modelId="{22B4C10C-7454-4326-86E8-E144DE386E40}">
      <dsp:nvSpPr>
        <dsp:cNvPr id="0" name=""/>
        <dsp:cNvSpPr/>
      </dsp:nvSpPr>
      <dsp:spPr>
        <a:xfrm>
          <a:off x="4226880" y="3210098"/>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95313" y="3182662"/>
        <a:ext cx="80887" cy="80887"/>
      </dsp:txXfrm>
    </dsp:sp>
    <dsp:sp modelId="{3B40FFD6-B9BA-4083-8DE1-C5F8F34A7E7C}">
      <dsp:nvSpPr>
        <dsp:cNvPr id="0" name=""/>
        <dsp:cNvSpPr/>
      </dsp:nvSpPr>
      <dsp:spPr>
        <a:xfrm>
          <a:off x="5844634" y="2689336"/>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6000971" y="2845673"/>
        <a:ext cx="754865" cy="754865"/>
      </dsp:txXfrm>
    </dsp:sp>
    <dsp:sp modelId="{22F0F2ED-7B0A-42E1-91AD-B35B772C89B4}">
      <dsp:nvSpPr>
        <dsp:cNvPr id="0" name=""/>
        <dsp:cNvSpPr/>
      </dsp:nvSpPr>
      <dsp:spPr>
        <a:xfrm rot="1800000">
          <a:off x="4046999" y="3881421"/>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815433" y="3853985"/>
        <a:ext cx="80887" cy="80887"/>
      </dsp:txXfrm>
    </dsp:sp>
    <dsp:sp modelId="{21F452E9-2476-4262-84C4-362DEC83B66F}">
      <dsp:nvSpPr>
        <dsp:cNvPr id="0" name=""/>
        <dsp:cNvSpPr/>
      </dsp:nvSpPr>
      <dsp:spPr>
        <a:xfrm>
          <a:off x="5484873" y="4031983"/>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5641210" y="4188320"/>
        <a:ext cx="754865" cy="754865"/>
      </dsp:txXfrm>
    </dsp:sp>
    <dsp:sp modelId="{5734B2A9-B3AD-4F5D-8B48-1B8E672566EF}">
      <dsp:nvSpPr>
        <dsp:cNvPr id="0" name=""/>
        <dsp:cNvSpPr/>
      </dsp:nvSpPr>
      <dsp:spPr>
        <a:xfrm rot="3600000">
          <a:off x="3555556" y="4372864"/>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323990" y="4345428"/>
        <a:ext cx="80887" cy="80887"/>
      </dsp:txXfrm>
    </dsp:sp>
    <dsp:sp modelId="{A7C0924C-3F4D-4FF0-80AC-902EF7EE4BCD}">
      <dsp:nvSpPr>
        <dsp:cNvPr id="0" name=""/>
        <dsp:cNvSpPr/>
      </dsp:nvSpPr>
      <dsp:spPr>
        <a:xfrm>
          <a:off x="4501987" y="5014869"/>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4658324" y="5171206"/>
        <a:ext cx="754865" cy="754865"/>
      </dsp:txXfrm>
    </dsp:sp>
    <dsp:sp modelId="{777165E4-BA61-40AB-978F-06E3F1A14127}">
      <dsp:nvSpPr>
        <dsp:cNvPr id="0" name=""/>
        <dsp:cNvSpPr/>
      </dsp:nvSpPr>
      <dsp:spPr>
        <a:xfrm rot="5400000">
          <a:off x="2884233" y="4552745"/>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652666" y="4525309"/>
        <a:ext cx="80887" cy="80887"/>
      </dsp:txXfrm>
    </dsp:sp>
    <dsp:sp modelId="{8C78D761-10C7-49EA-8F2C-F446C1ECFFF1}">
      <dsp:nvSpPr>
        <dsp:cNvPr id="0" name=""/>
        <dsp:cNvSpPr/>
      </dsp:nvSpPr>
      <dsp:spPr>
        <a:xfrm>
          <a:off x="3159340" y="5374630"/>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3315677" y="5530967"/>
        <a:ext cx="754865" cy="754865"/>
      </dsp:txXfrm>
    </dsp:sp>
    <dsp:sp modelId="{D76ED927-4249-4A8E-8BA1-E85387E8AC0B}">
      <dsp:nvSpPr>
        <dsp:cNvPr id="0" name=""/>
        <dsp:cNvSpPr/>
      </dsp:nvSpPr>
      <dsp:spPr>
        <a:xfrm rot="7200000">
          <a:off x="2212909" y="4372864"/>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981343" y="4345428"/>
        <a:ext cx="80887" cy="80887"/>
      </dsp:txXfrm>
    </dsp:sp>
    <dsp:sp modelId="{E03EA4F3-2F44-4081-8525-08450A30D977}">
      <dsp:nvSpPr>
        <dsp:cNvPr id="0" name=""/>
        <dsp:cNvSpPr/>
      </dsp:nvSpPr>
      <dsp:spPr>
        <a:xfrm>
          <a:off x="1816693" y="5014869"/>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1973030" y="5171206"/>
        <a:ext cx="754865" cy="754865"/>
      </dsp:txXfrm>
    </dsp:sp>
    <dsp:sp modelId="{449887F3-ADA7-4566-AF04-650567BDFC87}">
      <dsp:nvSpPr>
        <dsp:cNvPr id="0" name=""/>
        <dsp:cNvSpPr/>
      </dsp:nvSpPr>
      <dsp:spPr>
        <a:xfrm rot="9000000">
          <a:off x="1721466" y="3881421"/>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489900" y="3853985"/>
        <a:ext cx="80887" cy="80887"/>
      </dsp:txXfrm>
    </dsp:sp>
    <dsp:sp modelId="{07F56076-1978-44B4-B362-E1171B8FD8B6}">
      <dsp:nvSpPr>
        <dsp:cNvPr id="0" name=""/>
        <dsp:cNvSpPr/>
      </dsp:nvSpPr>
      <dsp:spPr>
        <a:xfrm>
          <a:off x="833807" y="4031983"/>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990144" y="4188320"/>
        <a:ext cx="754865" cy="754865"/>
      </dsp:txXfrm>
    </dsp:sp>
    <dsp:sp modelId="{10E1BC63-E1F9-409A-BD7E-1FA989586046}">
      <dsp:nvSpPr>
        <dsp:cNvPr id="0" name=""/>
        <dsp:cNvSpPr/>
      </dsp:nvSpPr>
      <dsp:spPr>
        <a:xfrm rot="10800000">
          <a:off x="1541586" y="3210098"/>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310019" y="3182662"/>
        <a:ext cx="80887" cy="80887"/>
      </dsp:txXfrm>
    </dsp:sp>
    <dsp:sp modelId="{8686C2B4-FA4D-4255-A123-7E035482B281}">
      <dsp:nvSpPr>
        <dsp:cNvPr id="0" name=""/>
        <dsp:cNvSpPr/>
      </dsp:nvSpPr>
      <dsp:spPr>
        <a:xfrm>
          <a:off x="474046" y="2689336"/>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630383" y="2845673"/>
        <a:ext cx="754865" cy="754865"/>
      </dsp:txXfrm>
    </dsp:sp>
    <dsp:sp modelId="{827A99E0-C6E1-44F6-B1A2-157599930CF7}">
      <dsp:nvSpPr>
        <dsp:cNvPr id="0" name=""/>
        <dsp:cNvSpPr/>
      </dsp:nvSpPr>
      <dsp:spPr>
        <a:xfrm rot="12600000">
          <a:off x="1721466" y="2538774"/>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489900" y="2511338"/>
        <a:ext cx="80887" cy="80887"/>
      </dsp:txXfrm>
    </dsp:sp>
    <dsp:sp modelId="{B83B7200-B8D1-473F-BFA2-02CFE2139969}">
      <dsp:nvSpPr>
        <dsp:cNvPr id="0" name=""/>
        <dsp:cNvSpPr/>
      </dsp:nvSpPr>
      <dsp:spPr>
        <a:xfrm>
          <a:off x="833807" y="1346688"/>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990144" y="1503025"/>
        <a:ext cx="754865" cy="754865"/>
      </dsp:txXfrm>
    </dsp:sp>
    <dsp:sp modelId="{AEB645D7-A6A9-4EDF-A02D-EC858453544D}">
      <dsp:nvSpPr>
        <dsp:cNvPr id="0" name=""/>
        <dsp:cNvSpPr/>
      </dsp:nvSpPr>
      <dsp:spPr>
        <a:xfrm rot="14400000">
          <a:off x="2212909" y="2047331"/>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981343" y="2019895"/>
        <a:ext cx="80887" cy="80887"/>
      </dsp:txXfrm>
    </dsp:sp>
    <dsp:sp modelId="{AB7866B5-F040-45FF-85A2-928FBE03F386}">
      <dsp:nvSpPr>
        <dsp:cNvPr id="0" name=""/>
        <dsp:cNvSpPr/>
      </dsp:nvSpPr>
      <dsp:spPr>
        <a:xfrm>
          <a:off x="1816693" y="363803"/>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1973030" y="520140"/>
        <a:ext cx="754865" cy="7548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91887B-2832-4D21-BE45-E3A116F5038E}">
      <dsp:nvSpPr>
        <dsp:cNvPr id="0" name=""/>
        <dsp:cNvSpPr/>
      </dsp:nvSpPr>
      <dsp:spPr>
        <a:xfrm>
          <a:off x="3491058" y="2202182"/>
          <a:ext cx="1145883" cy="114588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t>Diversity</a:t>
          </a:r>
        </a:p>
      </dsp:txBody>
      <dsp:txXfrm>
        <a:off x="3658869" y="2369993"/>
        <a:ext cx="810261" cy="810261"/>
      </dsp:txXfrm>
    </dsp:sp>
    <dsp:sp modelId="{4A5F5B91-1FD3-42B9-B967-F2C362D6BC24}">
      <dsp:nvSpPr>
        <dsp:cNvPr id="0" name=""/>
        <dsp:cNvSpPr/>
      </dsp:nvSpPr>
      <dsp:spPr>
        <a:xfrm rot="16200000">
          <a:off x="3546021" y="1671516"/>
          <a:ext cx="1035956" cy="25376"/>
        </a:xfrm>
        <a:custGeom>
          <a:avLst/>
          <a:gdLst/>
          <a:ahLst/>
          <a:cxnLst/>
          <a:rect l="0" t="0" r="0" b="0"/>
          <a:pathLst>
            <a:path>
              <a:moveTo>
                <a:pt x="0" y="12688"/>
              </a:moveTo>
              <a:lnTo>
                <a:pt x="1035956" y="12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38101" y="1658305"/>
        <a:ext cx="51797" cy="51797"/>
      </dsp:txXfrm>
    </dsp:sp>
    <dsp:sp modelId="{3880758E-2A43-4503-91DA-0F9BE5F63229}">
      <dsp:nvSpPr>
        <dsp:cNvPr id="0" name=""/>
        <dsp:cNvSpPr/>
      </dsp:nvSpPr>
      <dsp:spPr>
        <a:xfrm>
          <a:off x="3491058" y="20342"/>
          <a:ext cx="1145883" cy="114588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Age</a:t>
          </a:r>
        </a:p>
      </dsp:txBody>
      <dsp:txXfrm>
        <a:off x="3658869" y="188153"/>
        <a:ext cx="810261" cy="810261"/>
      </dsp:txXfrm>
    </dsp:sp>
    <dsp:sp modelId="{AE48CF19-E54F-4C47-8A44-95568014DD28}">
      <dsp:nvSpPr>
        <dsp:cNvPr id="0" name=""/>
        <dsp:cNvSpPr/>
      </dsp:nvSpPr>
      <dsp:spPr>
        <a:xfrm rot="18600000">
          <a:off x="4247251" y="1926742"/>
          <a:ext cx="1035956" cy="25376"/>
        </a:xfrm>
        <a:custGeom>
          <a:avLst/>
          <a:gdLst/>
          <a:ahLst/>
          <a:cxnLst/>
          <a:rect l="0" t="0" r="0" b="0"/>
          <a:pathLst>
            <a:path>
              <a:moveTo>
                <a:pt x="0" y="12688"/>
              </a:moveTo>
              <a:lnTo>
                <a:pt x="1035956" y="12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739330" y="1913532"/>
        <a:ext cx="51797" cy="51797"/>
      </dsp:txXfrm>
    </dsp:sp>
    <dsp:sp modelId="{FF6A29B2-FBE0-4734-9506-309B295196FF}">
      <dsp:nvSpPr>
        <dsp:cNvPr id="0" name=""/>
        <dsp:cNvSpPr/>
      </dsp:nvSpPr>
      <dsp:spPr>
        <a:xfrm>
          <a:off x="4893517" y="530796"/>
          <a:ext cx="1145883" cy="114588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Race </a:t>
          </a:r>
        </a:p>
      </dsp:txBody>
      <dsp:txXfrm>
        <a:off x="5061328" y="698607"/>
        <a:ext cx="810261" cy="810261"/>
      </dsp:txXfrm>
    </dsp:sp>
    <dsp:sp modelId="{1D45A2AF-435F-41C9-BEF9-299F29E162A7}">
      <dsp:nvSpPr>
        <dsp:cNvPr id="0" name=""/>
        <dsp:cNvSpPr/>
      </dsp:nvSpPr>
      <dsp:spPr>
        <a:xfrm rot="21000000">
          <a:off x="4620368" y="2572999"/>
          <a:ext cx="1035956" cy="25376"/>
        </a:xfrm>
        <a:custGeom>
          <a:avLst/>
          <a:gdLst/>
          <a:ahLst/>
          <a:cxnLst/>
          <a:rect l="0" t="0" r="0" b="0"/>
          <a:pathLst>
            <a:path>
              <a:moveTo>
                <a:pt x="0" y="12688"/>
              </a:moveTo>
              <a:lnTo>
                <a:pt x="1035956" y="12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112447" y="2559788"/>
        <a:ext cx="51797" cy="51797"/>
      </dsp:txXfrm>
    </dsp:sp>
    <dsp:sp modelId="{D9A168D4-C228-4029-B20E-5144DFA7369A}">
      <dsp:nvSpPr>
        <dsp:cNvPr id="0" name=""/>
        <dsp:cNvSpPr/>
      </dsp:nvSpPr>
      <dsp:spPr>
        <a:xfrm>
          <a:off x="5639750" y="1823309"/>
          <a:ext cx="1145883" cy="114588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Language</a:t>
          </a:r>
        </a:p>
      </dsp:txBody>
      <dsp:txXfrm>
        <a:off x="5807561" y="1991120"/>
        <a:ext cx="810261" cy="810261"/>
      </dsp:txXfrm>
    </dsp:sp>
    <dsp:sp modelId="{E3698C67-45A4-457B-9BDB-4207081CE694}">
      <dsp:nvSpPr>
        <dsp:cNvPr id="0" name=""/>
        <dsp:cNvSpPr/>
      </dsp:nvSpPr>
      <dsp:spPr>
        <a:xfrm rot="1800000">
          <a:off x="4490786" y="3307895"/>
          <a:ext cx="1035956" cy="25376"/>
        </a:xfrm>
        <a:custGeom>
          <a:avLst/>
          <a:gdLst/>
          <a:ahLst/>
          <a:cxnLst/>
          <a:rect l="0" t="0" r="0" b="0"/>
          <a:pathLst>
            <a:path>
              <a:moveTo>
                <a:pt x="0" y="12688"/>
              </a:moveTo>
              <a:lnTo>
                <a:pt x="1035956" y="12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82865" y="3294685"/>
        <a:ext cx="51797" cy="51797"/>
      </dsp:txXfrm>
    </dsp:sp>
    <dsp:sp modelId="{8229F9C7-4D41-4547-96CF-AFEDCB3AC4AC}">
      <dsp:nvSpPr>
        <dsp:cNvPr id="0" name=""/>
        <dsp:cNvSpPr/>
      </dsp:nvSpPr>
      <dsp:spPr>
        <a:xfrm>
          <a:off x="5380586" y="3293102"/>
          <a:ext cx="1145883" cy="114588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Dress</a:t>
          </a:r>
        </a:p>
      </dsp:txBody>
      <dsp:txXfrm>
        <a:off x="5548397" y="3460913"/>
        <a:ext cx="810261" cy="810261"/>
      </dsp:txXfrm>
    </dsp:sp>
    <dsp:sp modelId="{FC7A71B0-84D1-4DAF-B814-4CA250E3E59F}">
      <dsp:nvSpPr>
        <dsp:cNvPr id="0" name=""/>
        <dsp:cNvSpPr/>
      </dsp:nvSpPr>
      <dsp:spPr>
        <a:xfrm rot="4200000">
          <a:off x="3919138" y="3787565"/>
          <a:ext cx="1035956" cy="25376"/>
        </a:xfrm>
        <a:custGeom>
          <a:avLst/>
          <a:gdLst/>
          <a:ahLst/>
          <a:cxnLst/>
          <a:rect l="0" t="0" r="0" b="0"/>
          <a:pathLst>
            <a:path>
              <a:moveTo>
                <a:pt x="0" y="12688"/>
              </a:moveTo>
              <a:lnTo>
                <a:pt x="1035956" y="12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411217" y="3774354"/>
        <a:ext cx="51797" cy="51797"/>
      </dsp:txXfrm>
    </dsp:sp>
    <dsp:sp modelId="{239044E2-D52E-4C4F-BED1-943E5BE94D41}">
      <dsp:nvSpPr>
        <dsp:cNvPr id="0" name=""/>
        <dsp:cNvSpPr/>
      </dsp:nvSpPr>
      <dsp:spPr>
        <a:xfrm>
          <a:off x="4237291" y="4252440"/>
          <a:ext cx="1145883" cy="114588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Food</a:t>
          </a:r>
        </a:p>
      </dsp:txBody>
      <dsp:txXfrm>
        <a:off x="4405102" y="4420251"/>
        <a:ext cx="810261" cy="810261"/>
      </dsp:txXfrm>
    </dsp:sp>
    <dsp:sp modelId="{61506E75-B327-40CF-909A-7BF1B52E7D53}">
      <dsp:nvSpPr>
        <dsp:cNvPr id="0" name=""/>
        <dsp:cNvSpPr/>
      </dsp:nvSpPr>
      <dsp:spPr>
        <a:xfrm rot="6600000">
          <a:off x="3172905" y="3787565"/>
          <a:ext cx="1035956" cy="25376"/>
        </a:xfrm>
        <a:custGeom>
          <a:avLst/>
          <a:gdLst/>
          <a:ahLst/>
          <a:cxnLst/>
          <a:rect l="0" t="0" r="0" b="0"/>
          <a:pathLst>
            <a:path>
              <a:moveTo>
                <a:pt x="0" y="12688"/>
              </a:moveTo>
              <a:lnTo>
                <a:pt x="1035956" y="12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664984" y="3774354"/>
        <a:ext cx="51797" cy="51797"/>
      </dsp:txXfrm>
    </dsp:sp>
    <dsp:sp modelId="{88B64350-F5F2-4575-807C-3F13B3046D1A}">
      <dsp:nvSpPr>
        <dsp:cNvPr id="0" name=""/>
        <dsp:cNvSpPr/>
      </dsp:nvSpPr>
      <dsp:spPr>
        <a:xfrm>
          <a:off x="2744825" y="4252440"/>
          <a:ext cx="1145883" cy="114588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Music</a:t>
          </a:r>
        </a:p>
      </dsp:txBody>
      <dsp:txXfrm>
        <a:off x="2912636" y="4420251"/>
        <a:ext cx="810261" cy="810261"/>
      </dsp:txXfrm>
    </dsp:sp>
    <dsp:sp modelId="{046AA84C-ED5F-4529-BD59-9396DD401B6A}">
      <dsp:nvSpPr>
        <dsp:cNvPr id="0" name=""/>
        <dsp:cNvSpPr/>
      </dsp:nvSpPr>
      <dsp:spPr>
        <a:xfrm rot="9000000">
          <a:off x="2601257" y="3307895"/>
          <a:ext cx="1035956" cy="25376"/>
        </a:xfrm>
        <a:custGeom>
          <a:avLst/>
          <a:gdLst/>
          <a:ahLst/>
          <a:cxnLst/>
          <a:rect l="0" t="0" r="0" b="0"/>
          <a:pathLst>
            <a:path>
              <a:moveTo>
                <a:pt x="0" y="12688"/>
              </a:moveTo>
              <a:lnTo>
                <a:pt x="1035956" y="12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93336" y="3294685"/>
        <a:ext cx="51797" cy="51797"/>
      </dsp:txXfrm>
    </dsp:sp>
    <dsp:sp modelId="{0E2248A0-EB48-4464-8926-6234A84BB938}">
      <dsp:nvSpPr>
        <dsp:cNvPr id="0" name=""/>
        <dsp:cNvSpPr/>
      </dsp:nvSpPr>
      <dsp:spPr>
        <a:xfrm>
          <a:off x="1601529" y="3293102"/>
          <a:ext cx="1145883" cy="114588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Religion</a:t>
          </a:r>
        </a:p>
      </dsp:txBody>
      <dsp:txXfrm>
        <a:off x="1769340" y="3460913"/>
        <a:ext cx="810261" cy="810261"/>
      </dsp:txXfrm>
    </dsp:sp>
    <dsp:sp modelId="{F74A1C35-F1F5-48B4-8813-250E8358DDAE}">
      <dsp:nvSpPr>
        <dsp:cNvPr id="0" name=""/>
        <dsp:cNvSpPr/>
      </dsp:nvSpPr>
      <dsp:spPr>
        <a:xfrm rot="11400000">
          <a:off x="2471675" y="2572999"/>
          <a:ext cx="1035956" cy="25376"/>
        </a:xfrm>
        <a:custGeom>
          <a:avLst/>
          <a:gdLst/>
          <a:ahLst/>
          <a:cxnLst/>
          <a:rect l="0" t="0" r="0" b="0"/>
          <a:pathLst>
            <a:path>
              <a:moveTo>
                <a:pt x="0" y="12688"/>
              </a:moveTo>
              <a:lnTo>
                <a:pt x="1035956" y="12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963754" y="2559788"/>
        <a:ext cx="51797" cy="51797"/>
      </dsp:txXfrm>
    </dsp:sp>
    <dsp:sp modelId="{B79DE063-D4C3-4939-A0DD-8EA22B246766}">
      <dsp:nvSpPr>
        <dsp:cNvPr id="0" name=""/>
        <dsp:cNvSpPr/>
      </dsp:nvSpPr>
      <dsp:spPr>
        <a:xfrm>
          <a:off x="1342365" y="1823309"/>
          <a:ext cx="1145883" cy="114588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Sexuality</a:t>
          </a:r>
        </a:p>
      </dsp:txBody>
      <dsp:txXfrm>
        <a:off x="1510176" y="1991120"/>
        <a:ext cx="810261" cy="810261"/>
      </dsp:txXfrm>
    </dsp:sp>
    <dsp:sp modelId="{60905288-7532-4AD7-9CFD-4661935601AA}">
      <dsp:nvSpPr>
        <dsp:cNvPr id="0" name=""/>
        <dsp:cNvSpPr/>
      </dsp:nvSpPr>
      <dsp:spPr>
        <a:xfrm rot="13800000">
          <a:off x="2844792" y="1926742"/>
          <a:ext cx="1035956" cy="25376"/>
        </a:xfrm>
        <a:custGeom>
          <a:avLst/>
          <a:gdLst/>
          <a:ahLst/>
          <a:cxnLst/>
          <a:rect l="0" t="0" r="0" b="0"/>
          <a:pathLst>
            <a:path>
              <a:moveTo>
                <a:pt x="0" y="12688"/>
              </a:moveTo>
              <a:lnTo>
                <a:pt x="1035956" y="126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336871" y="1913532"/>
        <a:ext cx="51797" cy="51797"/>
      </dsp:txXfrm>
    </dsp:sp>
    <dsp:sp modelId="{4925ADC8-1E8A-40BA-9448-77E65283089A}">
      <dsp:nvSpPr>
        <dsp:cNvPr id="0" name=""/>
        <dsp:cNvSpPr/>
      </dsp:nvSpPr>
      <dsp:spPr>
        <a:xfrm>
          <a:off x="2088598" y="530796"/>
          <a:ext cx="1145883" cy="114588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Culture</a:t>
          </a:r>
        </a:p>
      </dsp:txBody>
      <dsp:txXfrm>
        <a:off x="2256409" y="698607"/>
        <a:ext cx="810261" cy="81026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6400" cy="498395"/>
          </a:xfrm>
          <a:prstGeom prst="rect">
            <a:avLst/>
          </a:prstGeom>
        </p:spPr>
        <p:txBody>
          <a:bodyPr vert="horz" lIns="91435" tIns="45717" rIns="91435" bIns="45717" rtlCol="0"/>
          <a:lstStyle>
            <a:lvl1pPr algn="l">
              <a:defRPr sz="1200"/>
            </a:lvl1pPr>
          </a:lstStyle>
          <a:p>
            <a:endParaRPr lang="en-GB"/>
          </a:p>
        </p:txBody>
      </p:sp>
      <p:sp>
        <p:nvSpPr>
          <p:cNvPr id="3" name="Date Placeholder 2"/>
          <p:cNvSpPr>
            <a:spLocks noGrp="1"/>
          </p:cNvSpPr>
          <p:nvPr>
            <p:ph type="dt" sz="quarter" idx="1"/>
          </p:nvPr>
        </p:nvSpPr>
        <p:spPr>
          <a:xfrm>
            <a:off x="3849688" y="2"/>
            <a:ext cx="2946400" cy="498395"/>
          </a:xfrm>
          <a:prstGeom prst="rect">
            <a:avLst/>
          </a:prstGeom>
        </p:spPr>
        <p:txBody>
          <a:bodyPr vert="horz" lIns="91435" tIns="45717" rIns="91435" bIns="45717" rtlCol="0"/>
          <a:lstStyle>
            <a:lvl1pPr algn="r">
              <a:defRPr sz="1200"/>
            </a:lvl1pPr>
          </a:lstStyle>
          <a:p>
            <a:fld id="{0D5DB846-C8F0-4091-BD16-08646E085F75}" type="datetimeFigureOut">
              <a:rPr lang="en-GB" smtClean="0"/>
              <a:t>25/09/2020</a:t>
            </a:fld>
            <a:endParaRPr lang="en-GB"/>
          </a:p>
        </p:txBody>
      </p:sp>
      <p:sp>
        <p:nvSpPr>
          <p:cNvPr id="4" name="Footer Placeholder 3"/>
          <p:cNvSpPr>
            <a:spLocks noGrp="1"/>
          </p:cNvSpPr>
          <p:nvPr>
            <p:ph type="ftr" sz="quarter" idx="2"/>
          </p:nvPr>
        </p:nvSpPr>
        <p:spPr>
          <a:xfrm>
            <a:off x="1" y="9428244"/>
            <a:ext cx="2946400" cy="498395"/>
          </a:xfrm>
          <a:prstGeom prst="rect">
            <a:avLst/>
          </a:prstGeom>
        </p:spPr>
        <p:txBody>
          <a:bodyPr vert="horz" lIns="91435" tIns="45717" rIns="91435" bIns="45717"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8244"/>
            <a:ext cx="2946400" cy="498395"/>
          </a:xfrm>
          <a:prstGeom prst="rect">
            <a:avLst/>
          </a:prstGeom>
        </p:spPr>
        <p:txBody>
          <a:bodyPr vert="horz" lIns="91435" tIns="45717" rIns="91435" bIns="45717" rtlCol="0" anchor="b"/>
          <a:lstStyle>
            <a:lvl1pPr algn="r">
              <a:defRPr sz="1200"/>
            </a:lvl1pPr>
          </a:lstStyle>
          <a:p>
            <a:fld id="{73438166-161E-435C-BDFA-A8725976F69A}" type="slidenum">
              <a:rPr lang="en-GB" smtClean="0"/>
              <a:t>‹#›</a:t>
            </a:fld>
            <a:endParaRPr lang="en-GB"/>
          </a:p>
        </p:txBody>
      </p:sp>
    </p:spTree>
    <p:extLst>
      <p:ext uri="{BB962C8B-B14F-4D97-AF65-F5344CB8AC3E}">
        <p14:creationId xmlns:p14="http://schemas.microsoft.com/office/powerpoint/2010/main" val="1352612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5659" cy="498055"/>
          </a:xfrm>
          <a:prstGeom prst="rect">
            <a:avLst/>
          </a:prstGeom>
        </p:spPr>
        <p:txBody>
          <a:bodyPr vert="horz" lIns="91435" tIns="45717" rIns="91435" bIns="45717" rtlCol="0"/>
          <a:lstStyle>
            <a:lvl1pPr algn="l">
              <a:defRPr sz="1200"/>
            </a:lvl1pPr>
          </a:lstStyle>
          <a:p>
            <a:endParaRPr lang="en-GB"/>
          </a:p>
        </p:txBody>
      </p:sp>
      <p:sp>
        <p:nvSpPr>
          <p:cNvPr id="3" name="Date Placeholder 2"/>
          <p:cNvSpPr>
            <a:spLocks noGrp="1"/>
          </p:cNvSpPr>
          <p:nvPr>
            <p:ph type="dt" idx="1"/>
          </p:nvPr>
        </p:nvSpPr>
        <p:spPr>
          <a:xfrm>
            <a:off x="3850444" y="2"/>
            <a:ext cx="2945659" cy="498055"/>
          </a:xfrm>
          <a:prstGeom prst="rect">
            <a:avLst/>
          </a:prstGeom>
        </p:spPr>
        <p:txBody>
          <a:bodyPr vert="horz" lIns="91435" tIns="45717" rIns="91435" bIns="45717" rtlCol="0"/>
          <a:lstStyle>
            <a:lvl1pPr algn="r">
              <a:defRPr sz="1200"/>
            </a:lvl1pPr>
          </a:lstStyle>
          <a:p>
            <a:fld id="{B573F182-0F45-470F-913F-3F3F5B558402}" type="datetimeFigureOut">
              <a:rPr lang="en-GB" smtClean="0"/>
              <a:t>25/09/2020</a:t>
            </a:fld>
            <a:endParaRPr lang="en-GB"/>
          </a:p>
        </p:txBody>
      </p:sp>
      <p:sp>
        <p:nvSpPr>
          <p:cNvPr id="4" name="Slide Image Placeholder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1435" tIns="45717" rIns="91435" bIns="45717" rtlCol="0" anchor="ctr"/>
          <a:lstStyle/>
          <a:p>
            <a:endParaRPr lang="en-GB"/>
          </a:p>
        </p:txBody>
      </p:sp>
      <p:sp>
        <p:nvSpPr>
          <p:cNvPr id="5" name="Notes Placeholder 4"/>
          <p:cNvSpPr>
            <a:spLocks noGrp="1"/>
          </p:cNvSpPr>
          <p:nvPr>
            <p:ph type="body" sz="quarter" idx="3"/>
          </p:nvPr>
        </p:nvSpPr>
        <p:spPr>
          <a:xfrm>
            <a:off x="679768" y="4777196"/>
            <a:ext cx="5438140" cy="3908614"/>
          </a:xfrm>
          <a:prstGeom prst="rect">
            <a:avLst/>
          </a:prstGeom>
        </p:spPr>
        <p:txBody>
          <a:bodyPr vert="horz" lIns="91435" tIns="45717" rIns="91435" bIns="4571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28584"/>
            <a:ext cx="2945659" cy="498054"/>
          </a:xfrm>
          <a:prstGeom prst="rect">
            <a:avLst/>
          </a:prstGeom>
        </p:spPr>
        <p:txBody>
          <a:bodyPr vert="horz" lIns="91435" tIns="45717" rIns="91435" bIns="45717"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28584"/>
            <a:ext cx="2945659" cy="498054"/>
          </a:xfrm>
          <a:prstGeom prst="rect">
            <a:avLst/>
          </a:prstGeom>
        </p:spPr>
        <p:txBody>
          <a:bodyPr vert="horz" lIns="91435" tIns="45717" rIns="91435" bIns="45717" rtlCol="0" anchor="b"/>
          <a:lstStyle>
            <a:lvl1pPr algn="r">
              <a:defRPr sz="1200"/>
            </a:lvl1pPr>
          </a:lstStyle>
          <a:p>
            <a:fld id="{98C3BDA0-A77D-44F0-8AF4-CE28269FF248}" type="slidenum">
              <a:rPr lang="en-GB" smtClean="0"/>
              <a:t>‹#›</a:t>
            </a:fld>
            <a:endParaRPr lang="en-GB"/>
          </a:p>
        </p:txBody>
      </p:sp>
    </p:spTree>
    <p:extLst>
      <p:ext uri="{BB962C8B-B14F-4D97-AF65-F5344CB8AC3E}">
        <p14:creationId xmlns:p14="http://schemas.microsoft.com/office/powerpoint/2010/main" val="2109170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a:t>
            </a:fld>
            <a:endParaRPr lang="en-GB"/>
          </a:p>
        </p:txBody>
      </p:sp>
    </p:spTree>
    <p:extLst>
      <p:ext uri="{BB962C8B-B14F-4D97-AF65-F5344CB8AC3E}">
        <p14:creationId xmlns:p14="http://schemas.microsoft.com/office/powerpoint/2010/main" val="159235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22</a:t>
            </a:fld>
            <a:endParaRPr lang="en-GB"/>
          </a:p>
        </p:txBody>
      </p:sp>
    </p:spTree>
    <p:extLst>
      <p:ext uri="{BB962C8B-B14F-4D97-AF65-F5344CB8AC3E}">
        <p14:creationId xmlns:p14="http://schemas.microsoft.com/office/powerpoint/2010/main" val="2344309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23</a:t>
            </a:fld>
            <a:endParaRPr lang="en-GB"/>
          </a:p>
        </p:txBody>
      </p:sp>
    </p:spTree>
    <p:extLst>
      <p:ext uri="{BB962C8B-B14F-4D97-AF65-F5344CB8AC3E}">
        <p14:creationId xmlns:p14="http://schemas.microsoft.com/office/powerpoint/2010/main" val="3106234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24</a:t>
            </a:fld>
            <a:endParaRPr lang="en-GB"/>
          </a:p>
        </p:txBody>
      </p:sp>
    </p:spTree>
    <p:extLst>
      <p:ext uri="{BB962C8B-B14F-4D97-AF65-F5344CB8AC3E}">
        <p14:creationId xmlns:p14="http://schemas.microsoft.com/office/powerpoint/2010/main" val="778810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25</a:t>
            </a:fld>
            <a:endParaRPr lang="en-GB"/>
          </a:p>
        </p:txBody>
      </p:sp>
    </p:spTree>
    <p:extLst>
      <p:ext uri="{BB962C8B-B14F-4D97-AF65-F5344CB8AC3E}">
        <p14:creationId xmlns:p14="http://schemas.microsoft.com/office/powerpoint/2010/main" val="3753157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2</a:t>
            </a:fld>
            <a:endParaRPr lang="en-GB"/>
          </a:p>
        </p:txBody>
      </p:sp>
    </p:spTree>
    <p:extLst>
      <p:ext uri="{BB962C8B-B14F-4D97-AF65-F5344CB8AC3E}">
        <p14:creationId xmlns:p14="http://schemas.microsoft.com/office/powerpoint/2010/main" val="1115172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8C3BDA0-A77D-44F0-8AF4-CE28269FF248}" type="slidenum">
              <a:rPr lang="en-GB" smtClean="0"/>
              <a:t>4</a:t>
            </a:fld>
            <a:endParaRPr lang="en-GB"/>
          </a:p>
        </p:txBody>
      </p:sp>
    </p:spTree>
    <p:extLst>
      <p:ext uri="{BB962C8B-B14F-4D97-AF65-F5344CB8AC3E}">
        <p14:creationId xmlns:p14="http://schemas.microsoft.com/office/powerpoint/2010/main" val="3555566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10</a:t>
            </a:fld>
            <a:endParaRPr lang="en-GB"/>
          </a:p>
        </p:txBody>
      </p:sp>
    </p:spTree>
    <p:extLst>
      <p:ext uri="{BB962C8B-B14F-4D97-AF65-F5344CB8AC3E}">
        <p14:creationId xmlns:p14="http://schemas.microsoft.com/office/powerpoint/2010/main" val="2078087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11</a:t>
            </a:fld>
            <a:endParaRPr lang="en-GB"/>
          </a:p>
        </p:txBody>
      </p:sp>
    </p:spTree>
    <p:extLst>
      <p:ext uri="{BB962C8B-B14F-4D97-AF65-F5344CB8AC3E}">
        <p14:creationId xmlns:p14="http://schemas.microsoft.com/office/powerpoint/2010/main" val="3324940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12</a:t>
            </a:fld>
            <a:endParaRPr lang="en-GB"/>
          </a:p>
        </p:txBody>
      </p:sp>
    </p:spTree>
    <p:extLst>
      <p:ext uri="{BB962C8B-B14F-4D97-AF65-F5344CB8AC3E}">
        <p14:creationId xmlns:p14="http://schemas.microsoft.com/office/powerpoint/2010/main" val="3309452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16</a:t>
            </a:fld>
            <a:endParaRPr lang="en-GB"/>
          </a:p>
        </p:txBody>
      </p:sp>
    </p:spTree>
    <p:extLst>
      <p:ext uri="{BB962C8B-B14F-4D97-AF65-F5344CB8AC3E}">
        <p14:creationId xmlns:p14="http://schemas.microsoft.com/office/powerpoint/2010/main" val="1777480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17</a:t>
            </a:fld>
            <a:endParaRPr lang="en-GB"/>
          </a:p>
        </p:txBody>
      </p:sp>
    </p:spTree>
    <p:extLst>
      <p:ext uri="{BB962C8B-B14F-4D97-AF65-F5344CB8AC3E}">
        <p14:creationId xmlns:p14="http://schemas.microsoft.com/office/powerpoint/2010/main" val="2987068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18</a:t>
            </a:fld>
            <a:endParaRPr lang="en-GB"/>
          </a:p>
        </p:txBody>
      </p:sp>
    </p:spTree>
    <p:extLst>
      <p:ext uri="{BB962C8B-B14F-4D97-AF65-F5344CB8AC3E}">
        <p14:creationId xmlns:p14="http://schemas.microsoft.com/office/powerpoint/2010/main" val="120202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7D261-E666-4EE6-86E3-9C5F9141FA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DF4690F-991B-4372-AB20-9BC3FEFA60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FDD1181-52AF-4826-8C07-95B937DA8988}"/>
              </a:ext>
            </a:extLst>
          </p:cNvPr>
          <p:cNvSpPr>
            <a:spLocks noGrp="1"/>
          </p:cNvSpPr>
          <p:nvPr>
            <p:ph type="dt" sz="half" idx="10"/>
          </p:nvPr>
        </p:nvSpPr>
        <p:spPr/>
        <p:txBody>
          <a:bodyPr/>
          <a:lstStyle/>
          <a:p>
            <a:fld id="{C16931F5-C88B-4494-B599-1C805344F6BF}" type="datetimeFigureOut">
              <a:rPr lang="en-GB" smtClean="0"/>
              <a:t>25/09/2020</a:t>
            </a:fld>
            <a:endParaRPr lang="en-GB"/>
          </a:p>
        </p:txBody>
      </p:sp>
      <p:sp>
        <p:nvSpPr>
          <p:cNvPr id="5" name="Footer Placeholder 4">
            <a:extLst>
              <a:ext uri="{FF2B5EF4-FFF2-40B4-BE49-F238E27FC236}">
                <a16:creationId xmlns:a16="http://schemas.microsoft.com/office/drawing/2014/main" id="{89A30D8F-AED6-47FC-9328-6B75595122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F84AC8-96D1-4D60-8B78-DE344ADE5BF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914483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E29A5-BC4A-4995-974F-2F15D682EBE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2C8593-DADA-4C65-ACEC-EAD77801F5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8E5C1D-B82B-4742-B8EE-4340A01CDFA4}"/>
              </a:ext>
            </a:extLst>
          </p:cNvPr>
          <p:cNvSpPr>
            <a:spLocks noGrp="1"/>
          </p:cNvSpPr>
          <p:nvPr>
            <p:ph type="dt" sz="half" idx="10"/>
          </p:nvPr>
        </p:nvSpPr>
        <p:spPr/>
        <p:txBody>
          <a:bodyPr/>
          <a:lstStyle/>
          <a:p>
            <a:fld id="{C16931F5-C88B-4494-B599-1C805344F6BF}" type="datetimeFigureOut">
              <a:rPr lang="en-GB" smtClean="0"/>
              <a:t>25/09/2020</a:t>
            </a:fld>
            <a:endParaRPr lang="en-GB"/>
          </a:p>
        </p:txBody>
      </p:sp>
      <p:sp>
        <p:nvSpPr>
          <p:cNvPr id="5" name="Footer Placeholder 4">
            <a:extLst>
              <a:ext uri="{FF2B5EF4-FFF2-40B4-BE49-F238E27FC236}">
                <a16:creationId xmlns:a16="http://schemas.microsoft.com/office/drawing/2014/main" id="{6E318463-AF8A-4339-90B2-F12825CC32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5C7B2D-2EE4-4881-8A56-B14F51AB7FC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20193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AA3226-DBB6-400C-AC37-E04980DC39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9C25A59-9BE4-4112-913D-5843505B78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2FB2D5-D2B6-40CC-9EFF-26BC43225268}"/>
              </a:ext>
            </a:extLst>
          </p:cNvPr>
          <p:cNvSpPr>
            <a:spLocks noGrp="1"/>
          </p:cNvSpPr>
          <p:nvPr>
            <p:ph type="dt" sz="half" idx="10"/>
          </p:nvPr>
        </p:nvSpPr>
        <p:spPr/>
        <p:txBody>
          <a:bodyPr/>
          <a:lstStyle/>
          <a:p>
            <a:fld id="{C16931F5-C88B-4494-B599-1C805344F6BF}" type="datetimeFigureOut">
              <a:rPr lang="en-GB" smtClean="0"/>
              <a:t>25/09/2020</a:t>
            </a:fld>
            <a:endParaRPr lang="en-GB"/>
          </a:p>
        </p:txBody>
      </p:sp>
      <p:sp>
        <p:nvSpPr>
          <p:cNvPr id="5" name="Footer Placeholder 4">
            <a:extLst>
              <a:ext uri="{FF2B5EF4-FFF2-40B4-BE49-F238E27FC236}">
                <a16:creationId xmlns:a16="http://schemas.microsoft.com/office/drawing/2014/main" id="{B439E981-834E-4F98-B643-D0BC28F3B6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A50B99-4C7D-43BD-AB9C-DA554DCF600A}"/>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285334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C639B-330E-4525-AF42-34D675D361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0B7CD82-12B5-4AA6-922B-59AA173935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D3C471-5543-42FE-B5B7-7F7425A84873}"/>
              </a:ext>
            </a:extLst>
          </p:cNvPr>
          <p:cNvSpPr>
            <a:spLocks noGrp="1"/>
          </p:cNvSpPr>
          <p:nvPr>
            <p:ph type="dt" sz="half" idx="10"/>
          </p:nvPr>
        </p:nvSpPr>
        <p:spPr/>
        <p:txBody>
          <a:bodyPr/>
          <a:lstStyle/>
          <a:p>
            <a:fld id="{C16931F5-C88B-4494-B599-1C805344F6BF}" type="datetimeFigureOut">
              <a:rPr lang="en-GB" smtClean="0"/>
              <a:t>25/09/2020</a:t>
            </a:fld>
            <a:endParaRPr lang="en-GB"/>
          </a:p>
        </p:txBody>
      </p:sp>
      <p:sp>
        <p:nvSpPr>
          <p:cNvPr id="5" name="Footer Placeholder 4">
            <a:extLst>
              <a:ext uri="{FF2B5EF4-FFF2-40B4-BE49-F238E27FC236}">
                <a16:creationId xmlns:a16="http://schemas.microsoft.com/office/drawing/2014/main" id="{E43E0B3C-3739-4D19-9134-CB81BD98B3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0FFA65B-A852-4CC9-B168-8683C96C787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493705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38320-7793-418E-ADC9-F2774DE625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95BA509-2D1D-4615-92AB-80607CA783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6F5C0F-E495-4222-BE43-9C9F092EDA6D}"/>
              </a:ext>
            </a:extLst>
          </p:cNvPr>
          <p:cNvSpPr>
            <a:spLocks noGrp="1"/>
          </p:cNvSpPr>
          <p:nvPr>
            <p:ph type="dt" sz="half" idx="10"/>
          </p:nvPr>
        </p:nvSpPr>
        <p:spPr/>
        <p:txBody>
          <a:bodyPr/>
          <a:lstStyle/>
          <a:p>
            <a:fld id="{C16931F5-C88B-4494-B599-1C805344F6BF}" type="datetimeFigureOut">
              <a:rPr lang="en-GB" smtClean="0"/>
              <a:t>25/09/2020</a:t>
            </a:fld>
            <a:endParaRPr lang="en-GB"/>
          </a:p>
        </p:txBody>
      </p:sp>
      <p:sp>
        <p:nvSpPr>
          <p:cNvPr id="5" name="Footer Placeholder 4">
            <a:extLst>
              <a:ext uri="{FF2B5EF4-FFF2-40B4-BE49-F238E27FC236}">
                <a16:creationId xmlns:a16="http://schemas.microsoft.com/office/drawing/2014/main" id="{ED5722FC-AC55-45A0-9FC4-4FDAC6A93F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9A4AAE-23F6-4B87-B51D-36FA0FB099D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61271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F2B74-D6A6-45F7-8B24-E21C02DFC5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A4309F-BA25-4F0B-B81B-A3EACF4282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1406C24-8494-40CC-BD92-6446886EB0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D06BCF5-6BE3-42AB-BB74-0B9F46B7E23B}"/>
              </a:ext>
            </a:extLst>
          </p:cNvPr>
          <p:cNvSpPr>
            <a:spLocks noGrp="1"/>
          </p:cNvSpPr>
          <p:nvPr>
            <p:ph type="dt" sz="half" idx="10"/>
          </p:nvPr>
        </p:nvSpPr>
        <p:spPr/>
        <p:txBody>
          <a:bodyPr/>
          <a:lstStyle/>
          <a:p>
            <a:fld id="{C16931F5-C88B-4494-B599-1C805344F6BF}" type="datetimeFigureOut">
              <a:rPr lang="en-GB" smtClean="0"/>
              <a:t>25/09/2020</a:t>
            </a:fld>
            <a:endParaRPr lang="en-GB"/>
          </a:p>
        </p:txBody>
      </p:sp>
      <p:sp>
        <p:nvSpPr>
          <p:cNvPr id="6" name="Footer Placeholder 5">
            <a:extLst>
              <a:ext uri="{FF2B5EF4-FFF2-40B4-BE49-F238E27FC236}">
                <a16:creationId xmlns:a16="http://schemas.microsoft.com/office/drawing/2014/main" id="{47C9F073-C01B-4E09-A438-2EEC4E52B6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34AC78-B6A6-4C31-8C36-CF452C403813}"/>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690814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5FBEA-1EF0-4D99-8ACB-AE2FF30352F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2FD992-4FD3-45F2-8737-3E6A2896D2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900215-9425-4482-A98A-395BB9C0D1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6B029D9-54FC-4222-A55C-44142BE8B0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937A7D-5E9F-4BBE-A554-5EAFB9C88F6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A764F4C-37F4-4529-8BAC-6D809DBDD150}"/>
              </a:ext>
            </a:extLst>
          </p:cNvPr>
          <p:cNvSpPr>
            <a:spLocks noGrp="1"/>
          </p:cNvSpPr>
          <p:nvPr>
            <p:ph type="dt" sz="half" idx="10"/>
          </p:nvPr>
        </p:nvSpPr>
        <p:spPr/>
        <p:txBody>
          <a:bodyPr/>
          <a:lstStyle/>
          <a:p>
            <a:fld id="{C16931F5-C88B-4494-B599-1C805344F6BF}" type="datetimeFigureOut">
              <a:rPr lang="en-GB" smtClean="0"/>
              <a:t>25/09/2020</a:t>
            </a:fld>
            <a:endParaRPr lang="en-GB"/>
          </a:p>
        </p:txBody>
      </p:sp>
      <p:sp>
        <p:nvSpPr>
          <p:cNvPr id="8" name="Footer Placeholder 7">
            <a:extLst>
              <a:ext uri="{FF2B5EF4-FFF2-40B4-BE49-F238E27FC236}">
                <a16:creationId xmlns:a16="http://schemas.microsoft.com/office/drawing/2014/main" id="{690973BA-ADD8-4FD6-988B-D1B3CC44ED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F97EFF0-119D-4570-9DD6-E3A2AF58D410}"/>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9079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30D19-FF68-479F-A5AE-42E4C01171E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6CB0761-5021-4933-8FE3-9D699E937AF5}"/>
              </a:ext>
            </a:extLst>
          </p:cNvPr>
          <p:cNvSpPr>
            <a:spLocks noGrp="1"/>
          </p:cNvSpPr>
          <p:nvPr>
            <p:ph type="dt" sz="half" idx="10"/>
          </p:nvPr>
        </p:nvSpPr>
        <p:spPr/>
        <p:txBody>
          <a:bodyPr/>
          <a:lstStyle/>
          <a:p>
            <a:fld id="{C16931F5-C88B-4494-B599-1C805344F6BF}" type="datetimeFigureOut">
              <a:rPr lang="en-GB" smtClean="0"/>
              <a:t>25/09/2020</a:t>
            </a:fld>
            <a:endParaRPr lang="en-GB"/>
          </a:p>
        </p:txBody>
      </p:sp>
      <p:sp>
        <p:nvSpPr>
          <p:cNvPr id="4" name="Footer Placeholder 3">
            <a:extLst>
              <a:ext uri="{FF2B5EF4-FFF2-40B4-BE49-F238E27FC236}">
                <a16:creationId xmlns:a16="http://schemas.microsoft.com/office/drawing/2014/main" id="{681AC6E7-D9EA-4DE8-9EE5-B2FCA770D95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F1BA0D2-3EA4-47AB-9769-C666C6BD6FD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480413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EA754F-9BC9-40E4-9FE6-FD88667F0A72}"/>
              </a:ext>
            </a:extLst>
          </p:cNvPr>
          <p:cNvSpPr>
            <a:spLocks noGrp="1"/>
          </p:cNvSpPr>
          <p:nvPr>
            <p:ph type="dt" sz="half" idx="10"/>
          </p:nvPr>
        </p:nvSpPr>
        <p:spPr/>
        <p:txBody>
          <a:bodyPr/>
          <a:lstStyle/>
          <a:p>
            <a:fld id="{C16931F5-C88B-4494-B599-1C805344F6BF}" type="datetimeFigureOut">
              <a:rPr lang="en-GB" smtClean="0"/>
              <a:t>25/09/2020</a:t>
            </a:fld>
            <a:endParaRPr lang="en-GB"/>
          </a:p>
        </p:txBody>
      </p:sp>
      <p:sp>
        <p:nvSpPr>
          <p:cNvPr id="3" name="Footer Placeholder 2">
            <a:extLst>
              <a:ext uri="{FF2B5EF4-FFF2-40B4-BE49-F238E27FC236}">
                <a16:creationId xmlns:a16="http://schemas.microsoft.com/office/drawing/2014/main" id="{8868BBDC-1DF3-43E9-8A9D-B309BE6E737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05D5439-9101-45B9-8258-C9F5C4463E97}"/>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77404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92791-6CB1-4817-8D2C-90C030BD00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FCB460A-FA29-47FC-90FE-8FF2054D6B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4361C32-6EB9-42E8-8F76-A1E5D4BAEF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408C48-598A-41E1-A009-EECD8A168B6B}"/>
              </a:ext>
            </a:extLst>
          </p:cNvPr>
          <p:cNvSpPr>
            <a:spLocks noGrp="1"/>
          </p:cNvSpPr>
          <p:nvPr>
            <p:ph type="dt" sz="half" idx="10"/>
          </p:nvPr>
        </p:nvSpPr>
        <p:spPr/>
        <p:txBody>
          <a:bodyPr/>
          <a:lstStyle/>
          <a:p>
            <a:fld id="{C16931F5-C88B-4494-B599-1C805344F6BF}" type="datetimeFigureOut">
              <a:rPr lang="en-GB" smtClean="0"/>
              <a:t>25/09/2020</a:t>
            </a:fld>
            <a:endParaRPr lang="en-GB"/>
          </a:p>
        </p:txBody>
      </p:sp>
      <p:sp>
        <p:nvSpPr>
          <p:cNvPr id="6" name="Footer Placeholder 5">
            <a:extLst>
              <a:ext uri="{FF2B5EF4-FFF2-40B4-BE49-F238E27FC236}">
                <a16:creationId xmlns:a16="http://schemas.microsoft.com/office/drawing/2014/main" id="{D82735D9-39B0-49AD-81FC-04315E5AC0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D3766BB-82E1-4871-988C-107A858580E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535713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462D5-07E9-48E9-8531-E9469ED5D4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D27E3D-A716-4826-8E55-333E33CF08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01BAA29-A613-430D-A569-ED67C21094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980CBA-4206-4FF3-A737-1F6F98F06F8A}"/>
              </a:ext>
            </a:extLst>
          </p:cNvPr>
          <p:cNvSpPr>
            <a:spLocks noGrp="1"/>
          </p:cNvSpPr>
          <p:nvPr>
            <p:ph type="dt" sz="half" idx="10"/>
          </p:nvPr>
        </p:nvSpPr>
        <p:spPr/>
        <p:txBody>
          <a:bodyPr/>
          <a:lstStyle/>
          <a:p>
            <a:fld id="{C16931F5-C88B-4494-B599-1C805344F6BF}" type="datetimeFigureOut">
              <a:rPr lang="en-GB" smtClean="0"/>
              <a:t>25/09/2020</a:t>
            </a:fld>
            <a:endParaRPr lang="en-GB"/>
          </a:p>
        </p:txBody>
      </p:sp>
      <p:sp>
        <p:nvSpPr>
          <p:cNvPr id="6" name="Footer Placeholder 5">
            <a:extLst>
              <a:ext uri="{FF2B5EF4-FFF2-40B4-BE49-F238E27FC236}">
                <a16:creationId xmlns:a16="http://schemas.microsoft.com/office/drawing/2014/main" id="{02152AD8-7721-46A1-A121-DAA1383680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D8CEC9-EFBE-45B7-BBE2-C6D0EB6A0BF6}"/>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4210540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2B0D5F-5CD3-4A57-AD15-B0E2A9DDB6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E48FFA-C2FF-4932-9317-136BD9564A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A1B99D-AF14-4E0F-8B07-1FC8FBEF08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931F5-C88B-4494-B599-1C805344F6BF}" type="datetimeFigureOut">
              <a:rPr lang="en-GB" smtClean="0"/>
              <a:t>25/09/2020</a:t>
            </a:fld>
            <a:endParaRPr lang="en-GB"/>
          </a:p>
        </p:txBody>
      </p:sp>
      <p:sp>
        <p:nvSpPr>
          <p:cNvPr id="5" name="Footer Placeholder 4">
            <a:extLst>
              <a:ext uri="{FF2B5EF4-FFF2-40B4-BE49-F238E27FC236}">
                <a16:creationId xmlns:a16="http://schemas.microsoft.com/office/drawing/2014/main" id="{9B83FB4E-69D7-49D5-9734-B67EC459E9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6712E8D-99E7-4A14-87B5-722A879355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DE7EED-C459-43A4-BD1C-6D8D68E57EDF}" type="slidenum">
              <a:rPr lang="en-GB" smtClean="0"/>
              <a:t>‹#›</a:t>
            </a:fld>
            <a:endParaRPr lang="en-GB"/>
          </a:p>
        </p:txBody>
      </p:sp>
    </p:spTree>
    <p:extLst>
      <p:ext uri="{BB962C8B-B14F-4D97-AF65-F5344CB8AC3E}">
        <p14:creationId xmlns:p14="http://schemas.microsoft.com/office/powerpoint/2010/main" val="3623435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9" name="TextBox 8">
            <a:extLst>
              <a:ext uri="{FF2B5EF4-FFF2-40B4-BE49-F238E27FC236}">
                <a16:creationId xmlns:a16="http://schemas.microsoft.com/office/drawing/2014/main" id="{84B59543-8767-470A-8582-91DEDC1F20E1}"/>
              </a:ext>
            </a:extLst>
          </p:cNvPr>
          <p:cNvSpPr txBox="1"/>
          <p:nvPr/>
        </p:nvSpPr>
        <p:spPr>
          <a:xfrm>
            <a:off x="102398" y="680290"/>
            <a:ext cx="11855116" cy="1323439"/>
          </a:xfrm>
          <a:prstGeom prst="rect">
            <a:avLst/>
          </a:prstGeom>
          <a:noFill/>
          <a:ln w="44450">
            <a:solidFill>
              <a:schemeClr val="bg1"/>
            </a:solidFill>
            <a:bevel/>
          </a:ln>
        </p:spPr>
        <p:txBody>
          <a:bodyPr wrap="square" lIns="91440" tIns="45720" rIns="91440" bIns="45720" rtlCol="0" anchor="t">
            <a:spAutoFit/>
          </a:bodyPr>
          <a:lstStyle/>
          <a:p>
            <a:pPr algn="ctr"/>
            <a:r>
              <a:rPr lang="en-GB" sz="4000" b="1" u="sng">
                <a:latin typeface="Arial Rounded MT Bold"/>
              </a:rPr>
              <a:t>'Do it now!' Activity</a:t>
            </a:r>
          </a:p>
          <a:p>
            <a:pPr algn="ctr"/>
            <a:r>
              <a:rPr lang="en-GB" sz="4000" b="1" i="1" u="sng">
                <a:ea typeface="+mn-lt"/>
                <a:cs typeface="+mn-lt"/>
              </a:rPr>
              <a:t>(please)</a:t>
            </a:r>
            <a:endParaRPr lang="en-GB" sz="4000" b="1" i="1" u="sng">
              <a:latin typeface="Arial Rounded MT Bold"/>
            </a:endParaRP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737333" cy="3785652"/>
          </a:xfrm>
          <a:prstGeom prst="rect">
            <a:avLst/>
          </a:prstGeom>
          <a:solidFill>
            <a:schemeClr val="bg1"/>
          </a:solidFill>
          <a:ln w="44450">
            <a:solidFill>
              <a:schemeClr val="bg1"/>
            </a:solidFill>
          </a:ln>
        </p:spPr>
        <p:txBody>
          <a:bodyPr wrap="square" rtlCol="0">
            <a:spAutoFit/>
          </a:bodyPr>
          <a:lstStyle/>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r>
              <a:rPr lang="en-GB" sz="2000">
                <a:solidFill>
                  <a:srgbClr val="FF0000"/>
                </a:solidFill>
                <a:latin typeface="Arial Rounded MT Bold" panose="020F0704030504030204" pitchFamily="34" charset="0"/>
              </a:rPr>
              <a:t>Whiteboards at the ready</a:t>
            </a:r>
            <a:r>
              <a:rPr lang="en-GB" sz="2000" b="1">
                <a:solidFill>
                  <a:srgbClr val="FF0000"/>
                </a:solidFill>
                <a:latin typeface="Arial Rounded MT Bold" panose="020F0704030504030204" pitchFamily="34" charset="0"/>
              </a:rPr>
              <a:t>!</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2" y="2184240"/>
            <a:ext cx="5694948" cy="3785652"/>
          </a:xfrm>
          <a:prstGeom prst="rect">
            <a:avLst/>
          </a:prstGeom>
          <a:solidFill>
            <a:schemeClr val="bg1"/>
          </a:solidFill>
          <a:ln w="44450">
            <a:solidFill>
              <a:schemeClr val="bg1"/>
            </a:solidFill>
          </a:ln>
        </p:spPr>
        <p:txBody>
          <a:bodyPr wrap="square" lIns="91440" tIns="45720" rIns="91440" bIns="45720" rtlCol="0" anchor="t">
            <a:spAutoFit/>
          </a:bodyPr>
          <a:lstStyle/>
          <a:p>
            <a:pPr algn="ctr"/>
            <a:endParaRPr lang="en-GB" sz="2400" b="1" dirty="0">
              <a:solidFill>
                <a:srgbClr val="FF0000"/>
              </a:solidFill>
              <a:latin typeface="Arial Rounded MT Bold" panose="020F0704030504030204" pitchFamily="34" charset="0"/>
            </a:endParaRPr>
          </a:p>
          <a:p>
            <a:pPr algn="ctr"/>
            <a:endParaRPr lang="en-GB" sz="2400" dirty="0">
              <a:solidFill>
                <a:srgbClr val="FF0000"/>
              </a:solidFill>
              <a:latin typeface="Arial Rounded MT Bold" panose="020F0704030504030204" pitchFamily="34" charset="0"/>
            </a:endParaRPr>
          </a:p>
          <a:p>
            <a:pPr algn="ctr"/>
            <a:r>
              <a:rPr lang="en-GB" sz="2400" dirty="0">
                <a:solidFill>
                  <a:srgbClr val="FF0000"/>
                </a:solidFill>
                <a:latin typeface="Arial Rounded MT Bold"/>
              </a:rPr>
              <a:t>What are an individuals' rights?</a:t>
            </a:r>
          </a:p>
          <a:p>
            <a:pPr algn="ctr"/>
            <a:r>
              <a:rPr lang="en-GB" sz="2400" dirty="0">
                <a:solidFill>
                  <a:srgbClr val="FF0000"/>
                </a:solidFill>
                <a:latin typeface="Arial Rounded MT Bold" panose="020F0704030504030204" pitchFamily="34" charset="0"/>
              </a:rPr>
              <a:t>(5 to get)</a:t>
            </a:r>
          </a:p>
          <a:p>
            <a:pPr algn="ctr"/>
            <a:endParaRPr lang="en-GB" sz="2400" dirty="0">
              <a:solidFill>
                <a:srgbClr val="FF0000"/>
              </a:solidFill>
              <a:latin typeface="Arial Rounded MT Bold" panose="020F0704030504030204" pitchFamily="34" charset="0"/>
            </a:endParaRPr>
          </a:p>
          <a:p>
            <a:pPr algn="ctr"/>
            <a:r>
              <a:rPr lang="en-GB" sz="2400" dirty="0">
                <a:solidFill>
                  <a:srgbClr val="FF0000"/>
                </a:solidFill>
                <a:latin typeface="Arial Rounded MT Bold" panose="020F0704030504030204" pitchFamily="34" charset="0"/>
              </a:rPr>
              <a:t>BONUS – what are the 9 protected characteristics </a:t>
            </a:r>
          </a:p>
          <a:p>
            <a:pPr algn="ctr"/>
            <a:r>
              <a:rPr lang="en-GB" sz="2400" dirty="0">
                <a:solidFill>
                  <a:srgbClr val="FF0000"/>
                </a:solidFill>
                <a:latin typeface="Arial Rounded MT Bold" panose="020F0704030504030204" pitchFamily="34" charset="0"/>
              </a:rPr>
              <a:t>(of the Equality Act 2010)?</a:t>
            </a:r>
          </a:p>
          <a:p>
            <a:pPr algn="ctr"/>
            <a:endParaRPr lang="en-GB" sz="2400" dirty="0">
              <a:solidFill>
                <a:srgbClr val="FF0000"/>
              </a:solidFill>
              <a:latin typeface="Arial Rounded MT Bold" panose="020F0704030504030204" pitchFamily="34" charset="0"/>
            </a:endParaRPr>
          </a:p>
          <a:p>
            <a:pPr algn="ctr"/>
            <a:endParaRPr lang="en-GB" sz="2400" dirty="0">
              <a:solidFill>
                <a:srgbClr val="FF0000"/>
              </a:solidFill>
              <a:latin typeface="Arial Rounded MT Bold" panose="020F0704030504030204" pitchFamily="34" charset="0"/>
            </a:endParaRP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3" name="Picture 2"/>
          <p:cNvPicPr>
            <a:picLocks noChangeAspect="1"/>
          </p:cNvPicPr>
          <p:nvPr/>
        </p:nvPicPr>
        <p:blipFill rotWithShape="1">
          <a:blip r:embed="rId3"/>
          <a:srcRect l="7302" t="8453" r="15673" b="13372"/>
          <a:stretch/>
        </p:blipFill>
        <p:spPr>
          <a:xfrm>
            <a:off x="1273804" y="2184240"/>
            <a:ext cx="3414312" cy="2836506"/>
          </a:xfrm>
          <a:prstGeom prst="rect">
            <a:avLst/>
          </a:prstGeom>
        </p:spPr>
      </p:pic>
    </p:spTree>
    <p:extLst>
      <p:ext uri="{BB962C8B-B14F-4D97-AF65-F5344CB8AC3E}">
        <p14:creationId xmlns:p14="http://schemas.microsoft.com/office/powerpoint/2010/main" val="328165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LO2</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954107"/>
          </a:xfrm>
          <a:prstGeom prst="rect">
            <a:avLst/>
          </a:prstGeom>
          <a:solidFill>
            <a:srgbClr val="FF0000"/>
          </a:solidFill>
          <a:ln w="44450">
            <a:solidFill>
              <a:schemeClr val="bg1"/>
            </a:solidFill>
            <a:bevel/>
          </a:ln>
        </p:spPr>
        <p:txBody>
          <a:bodyPr wrap="square" rtlCol="0">
            <a:spAutoFit/>
          </a:bodyPr>
          <a:lstStyle/>
          <a:p>
            <a:pPr algn="ctr"/>
            <a:r>
              <a:rPr lang="en-GB" sz="2800" b="1" u="sng" dirty="0">
                <a:latin typeface="Arial Rounded MT Bold" panose="020F0704030504030204" pitchFamily="34" charset="0"/>
              </a:rPr>
              <a:t>Revisit</a:t>
            </a:r>
          </a:p>
          <a:p>
            <a:pPr algn="ctr"/>
            <a:r>
              <a:rPr lang="en-GB" sz="2800" b="1" dirty="0">
                <a:latin typeface="Arial Rounded MT Bold" panose="020F0704030504030204" pitchFamily="34" charset="0"/>
              </a:rPr>
              <a:t>Why it is important to maintain the rights of individuals </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Learning Intent – LO2</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2862322"/>
          </a:xfrm>
          <a:prstGeom prst="rect">
            <a:avLst/>
          </a:prstGeom>
          <a:noFill/>
          <a:ln w="44450">
            <a:solidFill>
              <a:schemeClr val="bg1"/>
            </a:solidFill>
          </a:ln>
        </p:spPr>
        <p:txBody>
          <a:bodyPr wrap="square" rtlCol="0">
            <a:spAutoFit/>
          </a:bodyPr>
          <a:lstStyle/>
          <a:p>
            <a:r>
              <a:rPr lang="en-GB" sz="2000" dirty="0">
                <a:latin typeface="Arial Rounded MT Bold" panose="020F0704030504030204" pitchFamily="34" charset="0"/>
              </a:rPr>
              <a:t>Know the values of care in health and social care: </a:t>
            </a:r>
          </a:p>
          <a:p>
            <a:pPr marL="342900" indent="-342900">
              <a:buFont typeface="Wingdings" panose="05000000000000000000" pitchFamily="2" charset="2"/>
              <a:buChar char="q"/>
            </a:pPr>
            <a:r>
              <a:rPr lang="en-GB" sz="2000" dirty="0">
                <a:latin typeface="Arial Rounded MT Bold" panose="020F0704030504030204" pitchFamily="34" charset="0"/>
              </a:rPr>
              <a:t>by promoting equality and diversity </a:t>
            </a:r>
          </a:p>
          <a:p>
            <a:pPr marL="342900" indent="-342900">
              <a:buFont typeface="Wingdings" panose="05000000000000000000" pitchFamily="2" charset="2"/>
              <a:buChar char="q"/>
            </a:pPr>
            <a:r>
              <a:rPr lang="en-GB" sz="2000" dirty="0">
                <a:latin typeface="Arial Rounded MT Bold" panose="020F0704030504030204" pitchFamily="34" charset="0"/>
              </a:rPr>
              <a:t>by maintaining confidentiality </a:t>
            </a:r>
          </a:p>
          <a:p>
            <a:pPr marL="342900" indent="-342900">
              <a:buFont typeface="Wingdings" panose="05000000000000000000" pitchFamily="2" charset="2"/>
              <a:buChar char="q"/>
            </a:pPr>
            <a:r>
              <a:rPr lang="en-GB" sz="2000" dirty="0">
                <a:latin typeface="Arial Rounded MT Bold" panose="020F0704030504030204" pitchFamily="34" charset="0"/>
              </a:rPr>
              <a:t>by promoting individuals’ rights and beliefs</a:t>
            </a:r>
          </a:p>
          <a:p>
            <a:pPr marL="342900" indent="-342900">
              <a:buFont typeface="Wingdings" panose="05000000000000000000" pitchFamily="2" charset="2"/>
              <a:buChar char="q"/>
            </a:pPr>
            <a:r>
              <a:rPr lang="en-GB" sz="2000" dirty="0">
                <a:latin typeface="Arial Rounded MT Bold" panose="020F0704030504030204" pitchFamily="34" charset="0"/>
              </a:rPr>
              <a:t>In an early years’ setting</a:t>
            </a:r>
          </a:p>
          <a:p>
            <a:pPr marL="342900" indent="-342900">
              <a:buFont typeface="Wingdings" panose="05000000000000000000" pitchFamily="2" charset="2"/>
              <a:buChar char="q"/>
            </a:pPr>
            <a:endParaRPr lang="en-GB" sz="2000" dirty="0">
              <a:latin typeface="Arial Rounded MT Bold" panose="020F0704030504030204" pitchFamily="34" charset="0"/>
            </a:endParaRPr>
          </a:p>
          <a:p>
            <a:r>
              <a:rPr lang="en-GB" sz="2000" dirty="0">
                <a:latin typeface="Arial Rounded MT Bold" panose="020F0704030504030204" pitchFamily="34" charset="0"/>
              </a:rPr>
              <a:t>PED/MC/PIRB</a:t>
            </a: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1477328"/>
          </a:xfrm>
          <a:prstGeom prst="rect">
            <a:avLst/>
          </a:prstGeom>
          <a:noFill/>
          <a:ln w="44450">
            <a:solidFill>
              <a:schemeClr val="bg1"/>
            </a:solidFill>
          </a:ln>
        </p:spPr>
        <p:txBody>
          <a:bodyPr wrap="square" rtlCol="0">
            <a:spAutoFit/>
          </a:bodyPr>
          <a:lstStyle/>
          <a:p>
            <a:endParaRPr lang="en-GB" dirty="0">
              <a:latin typeface="Arial Rounded MT Bold" panose="020F0704030504030204" pitchFamily="34" charset="0"/>
              <a:cs typeface="Aharoni" panose="02010803020104030203" pitchFamily="2" charset="-79"/>
            </a:endParaRPr>
          </a:p>
          <a:p>
            <a:r>
              <a:rPr lang="en-GB" dirty="0">
                <a:latin typeface="Arial Rounded MT Bold" panose="020F0704030504030204" pitchFamily="34" charset="0"/>
                <a:cs typeface="Aharoni" panose="02010803020104030203" pitchFamily="2" charset="-79"/>
              </a:rPr>
              <a:t>Understand the values of care and what they are in an early years’ setting</a:t>
            </a:r>
          </a:p>
          <a:p>
            <a:r>
              <a:rPr lang="en-GB" dirty="0">
                <a:latin typeface="Arial Rounded MT Bold" panose="020F0704030504030204" pitchFamily="34" charset="0"/>
                <a:cs typeface="Aharoni" panose="02010803020104030203" pitchFamily="2" charset="-79"/>
              </a:rPr>
              <a:t>Know the different types of settings</a:t>
            </a:r>
          </a:p>
          <a:p>
            <a:endParaRPr lang="en-GB" dirty="0">
              <a:latin typeface="Arial Rounded MT Bold" panose="020F0704030504030204" pitchFamily="34" charset="0"/>
              <a:cs typeface="Aharoni" panose="02010803020104030203" pitchFamily="2" charset="-79"/>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9107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9" name="TextBox 8">
            <a:extLst>
              <a:ext uri="{FF2B5EF4-FFF2-40B4-BE49-F238E27FC236}">
                <a16:creationId xmlns:a16="http://schemas.microsoft.com/office/drawing/2014/main" id="{84B59543-8767-470A-8582-91DEDC1F20E1}"/>
              </a:ext>
            </a:extLst>
          </p:cNvPr>
          <p:cNvSpPr txBox="1"/>
          <p:nvPr/>
        </p:nvSpPr>
        <p:spPr>
          <a:xfrm>
            <a:off x="102398" y="680290"/>
            <a:ext cx="11855116" cy="1323439"/>
          </a:xfrm>
          <a:prstGeom prst="rect">
            <a:avLst/>
          </a:prstGeom>
          <a:noFill/>
          <a:ln w="44450">
            <a:solidFill>
              <a:schemeClr val="bg1"/>
            </a:solidFill>
            <a:bevel/>
          </a:ln>
        </p:spPr>
        <p:txBody>
          <a:bodyPr wrap="square" lIns="91440" tIns="45720" rIns="91440" bIns="45720" rtlCol="0" anchor="t">
            <a:spAutoFit/>
          </a:bodyPr>
          <a:lstStyle/>
          <a:p>
            <a:pPr algn="ctr"/>
            <a:r>
              <a:rPr lang="en-GB" sz="4000" b="1" u="sng">
                <a:latin typeface="Arial Rounded MT Bold"/>
              </a:rPr>
              <a:t>'Do it now!' Activity</a:t>
            </a:r>
          </a:p>
          <a:p>
            <a:pPr algn="ctr"/>
            <a:r>
              <a:rPr lang="en-GB" sz="4000" b="1" i="1" u="sng">
                <a:ea typeface="+mn-lt"/>
                <a:cs typeface="+mn-lt"/>
              </a:rPr>
              <a:t>(please)</a:t>
            </a:r>
            <a:endParaRPr lang="en-GB" sz="4000" b="1" i="1" u="sng">
              <a:latin typeface="Arial Rounded MT Bold"/>
            </a:endParaRP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737333" cy="3785652"/>
          </a:xfrm>
          <a:prstGeom prst="rect">
            <a:avLst/>
          </a:prstGeom>
          <a:solidFill>
            <a:schemeClr val="bg1"/>
          </a:solidFill>
          <a:ln w="44450">
            <a:solidFill>
              <a:schemeClr val="bg1"/>
            </a:solidFill>
          </a:ln>
        </p:spPr>
        <p:txBody>
          <a:bodyPr wrap="square" rtlCol="0">
            <a:spAutoFit/>
          </a:bodyPr>
          <a:lstStyle/>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r>
              <a:rPr lang="en-GB" sz="2000">
                <a:solidFill>
                  <a:srgbClr val="FF0000"/>
                </a:solidFill>
                <a:latin typeface="Arial Rounded MT Bold" panose="020F0704030504030204" pitchFamily="34" charset="0"/>
              </a:rPr>
              <a:t>Whiteboards at the ready</a:t>
            </a:r>
            <a:r>
              <a:rPr lang="en-GB" sz="2000" b="1">
                <a:solidFill>
                  <a:srgbClr val="FF0000"/>
                </a:solidFill>
                <a:latin typeface="Arial Rounded MT Bold" panose="020F0704030504030204" pitchFamily="34" charset="0"/>
              </a:rPr>
              <a:t>!</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2" y="2184240"/>
            <a:ext cx="5694948" cy="2308324"/>
          </a:xfrm>
          <a:prstGeom prst="rect">
            <a:avLst/>
          </a:prstGeom>
          <a:solidFill>
            <a:schemeClr val="bg1"/>
          </a:solidFill>
          <a:ln w="44450">
            <a:solidFill>
              <a:schemeClr val="bg1"/>
            </a:solidFill>
          </a:ln>
        </p:spPr>
        <p:txBody>
          <a:bodyPr wrap="square" lIns="91440" tIns="45720" rIns="91440" bIns="45720" rtlCol="0" anchor="t">
            <a:spAutoFit/>
          </a:bodyPr>
          <a:lstStyle/>
          <a:p>
            <a:pPr algn="ctr"/>
            <a:r>
              <a:rPr lang="en-GB" sz="2400" dirty="0">
                <a:solidFill>
                  <a:srgbClr val="FF0000"/>
                </a:solidFill>
                <a:latin typeface="Arial Rounded MT Bold" panose="020F0704030504030204" pitchFamily="34" charset="0"/>
              </a:rPr>
              <a:t>What is meant by the term </a:t>
            </a:r>
          </a:p>
          <a:p>
            <a:pPr algn="ctr"/>
            <a:r>
              <a:rPr lang="en-GB" sz="2400" dirty="0">
                <a:solidFill>
                  <a:srgbClr val="FF0000"/>
                </a:solidFill>
                <a:latin typeface="Arial Rounded MT Bold" panose="020F0704030504030204" pitchFamily="34" charset="0"/>
              </a:rPr>
              <a:t>‘Values of Care’ ?</a:t>
            </a:r>
          </a:p>
          <a:p>
            <a:pPr algn="ctr"/>
            <a:endParaRPr lang="en-GB" sz="2400" dirty="0">
              <a:solidFill>
                <a:srgbClr val="FF0000"/>
              </a:solidFill>
              <a:latin typeface="Arial Rounded MT Bold" panose="020F0704030504030204" pitchFamily="34" charset="0"/>
            </a:endParaRPr>
          </a:p>
          <a:p>
            <a:pPr algn="ctr"/>
            <a:r>
              <a:rPr lang="en-GB" sz="2400" dirty="0">
                <a:solidFill>
                  <a:srgbClr val="FF0000"/>
                </a:solidFill>
                <a:latin typeface="Arial Rounded MT Bold" panose="020F0704030504030204" pitchFamily="34" charset="0"/>
              </a:rPr>
              <a:t>Why is it important for service users that values of care are applied by care workers?</a:t>
            </a: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3" name="Picture 2"/>
          <p:cNvPicPr>
            <a:picLocks noChangeAspect="1"/>
          </p:cNvPicPr>
          <p:nvPr/>
        </p:nvPicPr>
        <p:blipFill rotWithShape="1">
          <a:blip r:embed="rId3"/>
          <a:srcRect l="7302" t="8453" r="15673" b="13372"/>
          <a:stretch/>
        </p:blipFill>
        <p:spPr>
          <a:xfrm>
            <a:off x="1273804" y="2184240"/>
            <a:ext cx="3414312" cy="2836506"/>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544578973"/>
              </p:ext>
            </p:extLst>
          </p:nvPr>
        </p:nvGraphicFramePr>
        <p:xfrm>
          <a:off x="6474184" y="4599104"/>
          <a:ext cx="5291504" cy="1554480"/>
        </p:xfrm>
        <a:graphic>
          <a:graphicData uri="http://schemas.openxmlformats.org/drawingml/2006/table">
            <a:tbl>
              <a:tblPr firstRow="1" bandRow="1">
                <a:tableStyleId>{93296810-A885-4BE3-A3E7-6D5BEEA58F35}</a:tableStyleId>
              </a:tblPr>
              <a:tblGrid>
                <a:gridCol w="5291504">
                  <a:extLst>
                    <a:ext uri="{9D8B030D-6E8A-4147-A177-3AD203B41FA5}">
                      <a16:colId xmlns:a16="http://schemas.microsoft.com/office/drawing/2014/main" val="2894870245"/>
                    </a:ext>
                  </a:extLst>
                </a:gridCol>
              </a:tblGrid>
              <a:tr h="334108">
                <a:tc>
                  <a:txBody>
                    <a:bodyPr/>
                    <a:lstStyle/>
                    <a:p>
                      <a:pPr algn="ctr"/>
                      <a:r>
                        <a:rPr lang="en-GB" dirty="0"/>
                        <a:t>Service Users:</a:t>
                      </a:r>
                    </a:p>
                  </a:txBody>
                  <a:tcPr/>
                </a:tc>
                <a:extLst>
                  <a:ext uri="{0D108BD9-81ED-4DB2-BD59-A6C34878D82A}">
                    <a16:rowId xmlns:a16="http://schemas.microsoft.com/office/drawing/2014/main" val="1588700679"/>
                  </a:ext>
                </a:extLst>
              </a:tr>
              <a:tr h="826477">
                <a:tc>
                  <a:txBody>
                    <a:bodyPr/>
                    <a:lstStyle/>
                    <a:p>
                      <a:pPr marL="285750" indent="-285750">
                        <a:buFont typeface="Arial" panose="020B0604020202020204" pitchFamily="34" charset="0"/>
                        <a:buChar char="•"/>
                      </a:pPr>
                      <a:r>
                        <a:rPr lang="en-GB" dirty="0"/>
                        <a:t>Are treated fairly and with respect</a:t>
                      </a:r>
                    </a:p>
                    <a:p>
                      <a:pPr marL="285750" indent="-285750">
                        <a:buFont typeface="Arial" panose="020B0604020202020204" pitchFamily="34" charset="0"/>
                        <a:buChar char="•"/>
                      </a:pPr>
                      <a:r>
                        <a:rPr lang="en-GB" dirty="0"/>
                        <a:t>Know their rights are maintained</a:t>
                      </a:r>
                    </a:p>
                    <a:p>
                      <a:pPr marL="285750" indent="-285750">
                        <a:buFont typeface="Arial" panose="020B0604020202020204" pitchFamily="34" charset="0"/>
                        <a:buChar char="•"/>
                      </a:pPr>
                      <a:r>
                        <a:rPr lang="en-GB" dirty="0"/>
                        <a:t>Are safe and protected from harm</a:t>
                      </a:r>
                    </a:p>
                    <a:p>
                      <a:pPr marL="285750" indent="-285750">
                        <a:buFont typeface="Arial" panose="020B0604020202020204" pitchFamily="34" charset="0"/>
                        <a:buChar char="•"/>
                      </a:pPr>
                      <a:r>
                        <a:rPr lang="en-GB" dirty="0"/>
                        <a:t>Have their needs met</a:t>
                      </a:r>
                    </a:p>
                  </a:txBody>
                  <a:tcPr/>
                </a:tc>
                <a:extLst>
                  <a:ext uri="{0D108BD9-81ED-4DB2-BD59-A6C34878D82A}">
                    <a16:rowId xmlns:a16="http://schemas.microsoft.com/office/drawing/2014/main" val="281109581"/>
                  </a:ext>
                </a:extLst>
              </a:tr>
            </a:tbl>
          </a:graphicData>
        </a:graphic>
      </p:graphicFrame>
    </p:spTree>
    <p:extLst>
      <p:ext uri="{BB962C8B-B14F-4D97-AF65-F5344CB8AC3E}">
        <p14:creationId xmlns:p14="http://schemas.microsoft.com/office/powerpoint/2010/main" val="2409465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LO2</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954107"/>
          </a:xfrm>
          <a:prstGeom prst="rect">
            <a:avLst/>
          </a:prstGeom>
          <a:noFill/>
          <a:ln w="44450">
            <a:solidFill>
              <a:schemeClr val="bg1"/>
            </a:solidFill>
            <a:bevel/>
          </a:ln>
        </p:spPr>
        <p:txBody>
          <a:bodyPr wrap="square" rtlCol="0">
            <a:spAutoFit/>
          </a:bodyPr>
          <a:lstStyle/>
          <a:p>
            <a:pPr algn="ctr"/>
            <a:r>
              <a:rPr lang="en-GB" sz="2800" b="1" u="sng">
                <a:latin typeface="Arial Rounded MT Bold" panose="020F0704030504030204" pitchFamily="34" charset="0"/>
              </a:rPr>
              <a:t>Lesson title</a:t>
            </a:r>
          </a:p>
          <a:p>
            <a:pPr algn="ctr"/>
            <a:r>
              <a:rPr lang="en-GB" sz="2800" b="1">
                <a:latin typeface="Arial Rounded MT Bold" panose="020F0704030504030204" pitchFamily="34" charset="0"/>
              </a:rPr>
              <a:t>Why it is important to maintain the rights of individuals </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Learning Intent – LO2</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1938992"/>
          </a:xfrm>
          <a:prstGeom prst="rect">
            <a:avLst/>
          </a:prstGeom>
          <a:noFill/>
          <a:ln w="44450">
            <a:solidFill>
              <a:schemeClr val="bg1"/>
            </a:solidFill>
          </a:ln>
        </p:spPr>
        <p:txBody>
          <a:bodyPr wrap="square" rtlCol="0">
            <a:spAutoFit/>
          </a:bodyPr>
          <a:lstStyle/>
          <a:p>
            <a:pPr marL="285750" indent="-285750">
              <a:buFont typeface="Arial" panose="020B0604020202020204" pitchFamily="34" charset="0"/>
              <a:buChar char="•"/>
            </a:pPr>
            <a:r>
              <a:rPr lang="en-GB" sz="2400" dirty="0"/>
              <a:t>Understanding what </a:t>
            </a:r>
            <a:r>
              <a:rPr lang="en-GB" sz="2400" dirty="0">
                <a:solidFill>
                  <a:srgbClr val="FF0000"/>
                </a:solidFill>
              </a:rPr>
              <a:t>P</a:t>
            </a:r>
            <a:r>
              <a:rPr lang="en-GB" sz="2400" dirty="0"/>
              <a:t>romoting </a:t>
            </a:r>
            <a:r>
              <a:rPr lang="en-GB" sz="2400" dirty="0">
                <a:solidFill>
                  <a:srgbClr val="FF0000"/>
                </a:solidFill>
              </a:rPr>
              <a:t>E</a:t>
            </a:r>
            <a:r>
              <a:rPr lang="en-GB" sz="2400" dirty="0"/>
              <a:t>quality and </a:t>
            </a:r>
            <a:r>
              <a:rPr lang="en-GB" sz="2400" dirty="0">
                <a:solidFill>
                  <a:srgbClr val="FF0000"/>
                </a:solidFill>
              </a:rPr>
              <a:t>D</a:t>
            </a:r>
            <a:r>
              <a:rPr lang="en-GB" sz="2400" dirty="0"/>
              <a:t>iversity means in a care setting</a:t>
            </a:r>
          </a:p>
          <a:p>
            <a:endParaRPr lang="en-GB" sz="2400" dirty="0"/>
          </a:p>
          <a:p>
            <a:pPr marL="285750" indent="-285750">
              <a:buFont typeface="Arial" panose="020B0604020202020204" pitchFamily="34" charset="0"/>
              <a:buChar char="•"/>
            </a:pPr>
            <a:r>
              <a:rPr lang="en-GB" sz="2400" dirty="0"/>
              <a:t>Answer a case study/scenario on the values of care</a:t>
            </a:r>
            <a:endParaRPr lang="en-GB" sz="2800" dirty="0">
              <a:latin typeface="Arial Rounded MT Bold" panose="020F0704030504030204" pitchFamily="34" charset="0"/>
            </a:endParaRP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1384995"/>
          </a:xfrm>
          <a:prstGeom prst="rect">
            <a:avLst/>
          </a:prstGeom>
          <a:noFill/>
          <a:ln w="44450">
            <a:solidFill>
              <a:schemeClr val="bg1"/>
            </a:solidFill>
          </a:ln>
        </p:spPr>
        <p:txBody>
          <a:bodyPr wrap="square" rtlCol="0">
            <a:spAutoFit/>
          </a:bodyPr>
          <a:lstStyle/>
          <a:p>
            <a:r>
              <a:rPr lang="en-GB" sz="2800" b="1" dirty="0"/>
              <a:t>Understand the importance of the values of care and how they are applied</a:t>
            </a:r>
            <a:endParaRPr lang="en-GB" sz="2800" b="1" u="sng" dirty="0">
              <a:latin typeface="Arial Rounded MT Bold" panose="020F0704030504030204" pitchFamily="34" charset="0"/>
              <a:cs typeface="Aharoni" panose="02010803020104030203" pitchFamily="2" charset="-79"/>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7523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FF0000"/>
                </a:solidFill>
              </a:rPr>
              <a:t>Promoting Equality and Diversity (PED)</a:t>
            </a:r>
          </a:p>
        </p:txBody>
      </p:sp>
      <p:sp>
        <p:nvSpPr>
          <p:cNvPr id="3" name="Content Placeholder 2"/>
          <p:cNvSpPr>
            <a:spLocks noGrp="1"/>
          </p:cNvSpPr>
          <p:nvPr>
            <p:ph idx="1"/>
          </p:nvPr>
        </p:nvSpPr>
        <p:spPr>
          <a:xfrm>
            <a:off x="838200" y="1825625"/>
            <a:ext cx="5430715" cy="3651982"/>
          </a:xfrm>
        </p:spPr>
        <p:txBody>
          <a:bodyPr>
            <a:normAutofit/>
          </a:bodyPr>
          <a:lstStyle/>
          <a:p>
            <a:r>
              <a:rPr lang="en-GB" sz="2400" dirty="0"/>
              <a:t>This means:</a:t>
            </a:r>
          </a:p>
          <a:p>
            <a:pPr lvl="1"/>
            <a:r>
              <a:rPr lang="en-GB" dirty="0"/>
              <a:t>Understanding the basis of discrimination (what are they? 9?)</a:t>
            </a:r>
          </a:p>
          <a:p>
            <a:pPr lvl="1"/>
            <a:r>
              <a:rPr lang="en-GB" dirty="0"/>
              <a:t>No discriminatory behaviour</a:t>
            </a:r>
          </a:p>
          <a:p>
            <a:pPr lvl="1"/>
            <a:r>
              <a:rPr lang="en-GB" dirty="0"/>
              <a:t>Understanding and valuing diversity</a:t>
            </a:r>
          </a:p>
          <a:p>
            <a:pPr lvl="1"/>
            <a:endParaRPr lang="en-GB" dirty="0"/>
          </a:p>
          <a:p>
            <a:pPr lvl="1"/>
            <a:r>
              <a:rPr lang="en-GB" dirty="0">
                <a:solidFill>
                  <a:srgbClr val="FF0000"/>
                </a:solidFill>
              </a:rPr>
              <a:t>In your books:</a:t>
            </a:r>
          </a:p>
          <a:p>
            <a:pPr lvl="2"/>
            <a:r>
              <a:rPr lang="en-GB" sz="2400" dirty="0"/>
              <a:t>Define equality</a:t>
            </a:r>
          </a:p>
          <a:p>
            <a:pPr lvl="2"/>
            <a:r>
              <a:rPr lang="en-GB" sz="2400" dirty="0"/>
              <a:t>Define diversity</a:t>
            </a:r>
          </a:p>
        </p:txBody>
      </p:sp>
      <p:pic>
        <p:nvPicPr>
          <p:cNvPr id="1026" name="Picture 2" descr="Wall mural illustration of cartoon old man sitting bench - illustration •  PIXERSIZE.com | Old man cartoon, Old people cartoon, Man sitt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6937" y="2672861"/>
            <a:ext cx="2103560" cy="2804746"/>
          </a:xfrm>
          <a:prstGeom prst="rect">
            <a:avLst/>
          </a:prstGeom>
          <a:noFill/>
          <a:extLst>
            <a:ext uri="{909E8E84-426E-40DD-AFC4-6F175D3DCCD1}">
              <a14:hiddenFill xmlns:a14="http://schemas.microsoft.com/office/drawing/2010/main">
                <a:solidFill>
                  <a:srgbClr val="FFFFFF"/>
                </a:solidFill>
              </a14:hiddenFill>
            </a:ext>
          </a:extLst>
        </p:spPr>
      </p:pic>
      <p:sp>
        <p:nvSpPr>
          <p:cNvPr id="4" name="Oval Callout 3"/>
          <p:cNvSpPr/>
          <p:nvPr/>
        </p:nvSpPr>
        <p:spPr>
          <a:xfrm>
            <a:off x="10348546" y="1494692"/>
            <a:ext cx="1521069" cy="1362808"/>
          </a:xfrm>
          <a:prstGeom prst="wedgeEllipseCallout">
            <a:avLst>
              <a:gd name="adj1" fmla="val -70544"/>
              <a:gd name="adj2" fmla="val 6508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ysClr val="windowText" lastClr="000000"/>
                </a:solidFill>
              </a:rPr>
              <a:t>I don’t belong here</a:t>
            </a:r>
          </a:p>
        </p:txBody>
      </p:sp>
      <p:sp>
        <p:nvSpPr>
          <p:cNvPr id="6" name="Oval Callout 5"/>
          <p:cNvSpPr/>
          <p:nvPr/>
        </p:nvSpPr>
        <p:spPr>
          <a:xfrm>
            <a:off x="10593265" y="3393830"/>
            <a:ext cx="1521069" cy="1362808"/>
          </a:xfrm>
          <a:prstGeom prst="wedgeEllipseCallout">
            <a:avLst>
              <a:gd name="adj1" fmla="val -87885"/>
              <a:gd name="adj2" fmla="val -3556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ysClr val="windowText" lastClr="000000"/>
                </a:solidFill>
              </a:rPr>
              <a:t>No one cares</a:t>
            </a:r>
          </a:p>
        </p:txBody>
      </p:sp>
      <p:sp>
        <p:nvSpPr>
          <p:cNvPr id="7" name="Oval Callout 6"/>
          <p:cNvSpPr/>
          <p:nvPr/>
        </p:nvSpPr>
        <p:spPr>
          <a:xfrm>
            <a:off x="6669455" y="1494692"/>
            <a:ext cx="1521069" cy="1362808"/>
          </a:xfrm>
          <a:prstGeom prst="wedgeEllipseCallout">
            <a:avLst>
              <a:gd name="adj1" fmla="val 78589"/>
              <a:gd name="adj2" fmla="val 6121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ysClr val="windowText" lastClr="000000"/>
                </a:solidFill>
              </a:rPr>
              <a:t>I can’t trust them</a:t>
            </a:r>
          </a:p>
        </p:txBody>
      </p:sp>
      <p:sp>
        <p:nvSpPr>
          <p:cNvPr id="8" name="Oval Callout 7"/>
          <p:cNvSpPr/>
          <p:nvPr/>
        </p:nvSpPr>
        <p:spPr>
          <a:xfrm>
            <a:off x="6587391" y="3094892"/>
            <a:ext cx="1521069" cy="1362808"/>
          </a:xfrm>
          <a:prstGeom prst="wedgeEllipseCallout">
            <a:avLst>
              <a:gd name="adj1" fmla="val 81479"/>
              <a:gd name="adj2" fmla="val -3814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ysClr val="windowText" lastClr="000000"/>
                </a:solidFill>
              </a:rPr>
              <a:t>I don’t matter</a:t>
            </a:r>
          </a:p>
        </p:txBody>
      </p:sp>
      <p:sp>
        <p:nvSpPr>
          <p:cNvPr id="5" name="TextBox 4">
            <a:extLst>
              <a:ext uri="{FF2B5EF4-FFF2-40B4-BE49-F238E27FC236}">
                <a16:creationId xmlns:a16="http://schemas.microsoft.com/office/drawing/2014/main" id="{3AAE52A6-5C91-4773-8C5C-B9ACF17289C7}"/>
              </a:ext>
            </a:extLst>
          </p:cNvPr>
          <p:cNvSpPr txBox="1"/>
          <p:nvPr/>
        </p:nvSpPr>
        <p:spPr>
          <a:xfrm>
            <a:off x="530781" y="6231236"/>
            <a:ext cx="1207363" cy="369332"/>
          </a:xfrm>
          <a:prstGeom prst="rect">
            <a:avLst/>
          </a:prstGeom>
          <a:noFill/>
        </p:spPr>
        <p:txBody>
          <a:bodyPr wrap="square" rtlCol="0">
            <a:spAutoFit/>
          </a:bodyPr>
          <a:lstStyle/>
          <a:p>
            <a:pPr algn="ctr"/>
            <a:r>
              <a:rPr lang="en-GB">
                <a:solidFill>
                  <a:srgbClr val="FF0000"/>
                </a:solidFill>
              </a:rPr>
              <a:t>Age</a:t>
            </a:r>
          </a:p>
        </p:txBody>
      </p:sp>
      <p:sp>
        <p:nvSpPr>
          <p:cNvPr id="10" name="TextBox 9">
            <a:extLst>
              <a:ext uri="{FF2B5EF4-FFF2-40B4-BE49-F238E27FC236}">
                <a16:creationId xmlns:a16="http://schemas.microsoft.com/office/drawing/2014/main" id="{E0EE3B46-893E-4D14-847B-65A5FF75B517}"/>
              </a:ext>
            </a:extLst>
          </p:cNvPr>
          <p:cNvSpPr txBox="1"/>
          <p:nvPr/>
        </p:nvSpPr>
        <p:spPr>
          <a:xfrm>
            <a:off x="1738144" y="5863831"/>
            <a:ext cx="1207363" cy="369332"/>
          </a:xfrm>
          <a:prstGeom prst="rect">
            <a:avLst/>
          </a:prstGeom>
          <a:noFill/>
        </p:spPr>
        <p:txBody>
          <a:bodyPr wrap="square" rtlCol="0">
            <a:spAutoFit/>
          </a:bodyPr>
          <a:lstStyle/>
          <a:p>
            <a:pPr algn="ctr"/>
            <a:r>
              <a:rPr lang="en-GB" dirty="0">
                <a:solidFill>
                  <a:srgbClr val="FF0000"/>
                </a:solidFill>
              </a:rPr>
              <a:t>Disability</a:t>
            </a:r>
          </a:p>
        </p:txBody>
      </p:sp>
      <p:sp>
        <p:nvSpPr>
          <p:cNvPr id="12" name="TextBox 11">
            <a:extLst>
              <a:ext uri="{FF2B5EF4-FFF2-40B4-BE49-F238E27FC236}">
                <a16:creationId xmlns:a16="http://schemas.microsoft.com/office/drawing/2014/main" id="{CFB76FFB-0902-49C4-97CB-B9873F41AB48}"/>
              </a:ext>
            </a:extLst>
          </p:cNvPr>
          <p:cNvSpPr txBox="1"/>
          <p:nvPr/>
        </p:nvSpPr>
        <p:spPr>
          <a:xfrm>
            <a:off x="2341825" y="6349782"/>
            <a:ext cx="2370338" cy="369332"/>
          </a:xfrm>
          <a:prstGeom prst="rect">
            <a:avLst/>
          </a:prstGeom>
          <a:noFill/>
        </p:spPr>
        <p:txBody>
          <a:bodyPr wrap="square" rtlCol="0">
            <a:spAutoFit/>
          </a:bodyPr>
          <a:lstStyle/>
          <a:p>
            <a:pPr algn="ctr"/>
            <a:r>
              <a:rPr lang="en-GB">
                <a:solidFill>
                  <a:srgbClr val="FF0000"/>
                </a:solidFill>
              </a:rPr>
              <a:t>Gender reassignment</a:t>
            </a:r>
          </a:p>
        </p:txBody>
      </p:sp>
      <p:sp>
        <p:nvSpPr>
          <p:cNvPr id="14" name="TextBox 13">
            <a:extLst>
              <a:ext uri="{FF2B5EF4-FFF2-40B4-BE49-F238E27FC236}">
                <a16:creationId xmlns:a16="http://schemas.microsoft.com/office/drawing/2014/main" id="{2FDC4E2B-48B5-4B09-B068-FE63FB3D3544}"/>
              </a:ext>
            </a:extLst>
          </p:cNvPr>
          <p:cNvSpPr txBox="1"/>
          <p:nvPr/>
        </p:nvSpPr>
        <p:spPr>
          <a:xfrm>
            <a:off x="3608003" y="5886650"/>
            <a:ext cx="3287928" cy="369332"/>
          </a:xfrm>
          <a:prstGeom prst="rect">
            <a:avLst/>
          </a:prstGeom>
          <a:noFill/>
        </p:spPr>
        <p:txBody>
          <a:bodyPr wrap="square" rtlCol="0">
            <a:spAutoFit/>
          </a:bodyPr>
          <a:lstStyle/>
          <a:p>
            <a:pPr algn="ctr"/>
            <a:r>
              <a:rPr lang="en-GB">
                <a:solidFill>
                  <a:srgbClr val="FF0000"/>
                </a:solidFill>
              </a:rPr>
              <a:t>Marriage and civil partnership</a:t>
            </a:r>
          </a:p>
        </p:txBody>
      </p:sp>
      <p:sp>
        <p:nvSpPr>
          <p:cNvPr id="16" name="TextBox 15">
            <a:extLst>
              <a:ext uri="{FF2B5EF4-FFF2-40B4-BE49-F238E27FC236}">
                <a16:creationId xmlns:a16="http://schemas.microsoft.com/office/drawing/2014/main" id="{38483BC3-43A7-4DDF-A1FA-63D160D41B09}"/>
              </a:ext>
            </a:extLst>
          </p:cNvPr>
          <p:cNvSpPr txBox="1"/>
          <p:nvPr/>
        </p:nvSpPr>
        <p:spPr>
          <a:xfrm>
            <a:off x="5022881" y="6350994"/>
            <a:ext cx="2920753" cy="369332"/>
          </a:xfrm>
          <a:prstGeom prst="rect">
            <a:avLst/>
          </a:prstGeom>
          <a:noFill/>
        </p:spPr>
        <p:txBody>
          <a:bodyPr wrap="square" rtlCol="0">
            <a:spAutoFit/>
          </a:bodyPr>
          <a:lstStyle/>
          <a:p>
            <a:pPr algn="ctr"/>
            <a:r>
              <a:rPr lang="en-GB">
                <a:solidFill>
                  <a:srgbClr val="FF0000"/>
                </a:solidFill>
              </a:rPr>
              <a:t>Pregnancy and maternity</a:t>
            </a:r>
          </a:p>
        </p:txBody>
      </p:sp>
      <p:sp>
        <p:nvSpPr>
          <p:cNvPr id="18" name="TextBox 17">
            <a:extLst>
              <a:ext uri="{FF2B5EF4-FFF2-40B4-BE49-F238E27FC236}">
                <a16:creationId xmlns:a16="http://schemas.microsoft.com/office/drawing/2014/main" id="{86DA6D12-358C-413B-ACA5-A7003B7031C7}"/>
              </a:ext>
            </a:extLst>
          </p:cNvPr>
          <p:cNvSpPr txBox="1"/>
          <p:nvPr/>
        </p:nvSpPr>
        <p:spPr>
          <a:xfrm>
            <a:off x="6875695" y="5886650"/>
            <a:ext cx="1582846" cy="369332"/>
          </a:xfrm>
          <a:prstGeom prst="rect">
            <a:avLst/>
          </a:prstGeom>
          <a:noFill/>
        </p:spPr>
        <p:txBody>
          <a:bodyPr wrap="square" rtlCol="0">
            <a:spAutoFit/>
          </a:bodyPr>
          <a:lstStyle/>
          <a:p>
            <a:pPr algn="ctr"/>
            <a:r>
              <a:rPr lang="en-GB">
                <a:solidFill>
                  <a:srgbClr val="FF0000"/>
                </a:solidFill>
              </a:rPr>
              <a:t>Race</a:t>
            </a:r>
          </a:p>
        </p:txBody>
      </p:sp>
      <p:sp>
        <p:nvSpPr>
          <p:cNvPr id="20" name="TextBox 19">
            <a:extLst>
              <a:ext uri="{FF2B5EF4-FFF2-40B4-BE49-F238E27FC236}">
                <a16:creationId xmlns:a16="http://schemas.microsoft.com/office/drawing/2014/main" id="{0FB1E1A8-E6D0-4281-8AD9-1500C61C382E}"/>
              </a:ext>
            </a:extLst>
          </p:cNvPr>
          <p:cNvSpPr txBox="1"/>
          <p:nvPr/>
        </p:nvSpPr>
        <p:spPr>
          <a:xfrm>
            <a:off x="8336070" y="5861904"/>
            <a:ext cx="2164333" cy="369332"/>
          </a:xfrm>
          <a:prstGeom prst="rect">
            <a:avLst/>
          </a:prstGeom>
          <a:noFill/>
        </p:spPr>
        <p:txBody>
          <a:bodyPr wrap="square" rtlCol="0">
            <a:spAutoFit/>
          </a:bodyPr>
          <a:lstStyle/>
          <a:p>
            <a:pPr algn="ctr"/>
            <a:r>
              <a:rPr lang="en-GB">
                <a:solidFill>
                  <a:srgbClr val="FF0000"/>
                </a:solidFill>
              </a:rPr>
              <a:t>Religion or belief</a:t>
            </a:r>
          </a:p>
        </p:txBody>
      </p:sp>
      <p:sp>
        <p:nvSpPr>
          <p:cNvPr id="22" name="TextBox 21">
            <a:extLst>
              <a:ext uri="{FF2B5EF4-FFF2-40B4-BE49-F238E27FC236}">
                <a16:creationId xmlns:a16="http://schemas.microsoft.com/office/drawing/2014/main" id="{6EC9A9F6-BF41-477A-BA7B-A46EE1DF27C6}"/>
              </a:ext>
            </a:extLst>
          </p:cNvPr>
          <p:cNvSpPr txBox="1"/>
          <p:nvPr/>
        </p:nvSpPr>
        <p:spPr>
          <a:xfrm>
            <a:off x="7763061" y="6349782"/>
            <a:ext cx="2164333" cy="369332"/>
          </a:xfrm>
          <a:prstGeom prst="rect">
            <a:avLst/>
          </a:prstGeom>
          <a:noFill/>
        </p:spPr>
        <p:txBody>
          <a:bodyPr wrap="square" rtlCol="0">
            <a:spAutoFit/>
          </a:bodyPr>
          <a:lstStyle/>
          <a:p>
            <a:pPr algn="ctr"/>
            <a:r>
              <a:rPr lang="en-GB">
                <a:solidFill>
                  <a:srgbClr val="FF0000"/>
                </a:solidFill>
              </a:rPr>
              <a:t>Sex</a:t>
            </a:r>
          </a:p>
        </p:txBody>
      </p:sp>
      <p:sp>
        <p:nvSpPr>
          <p:cNvPr id="24" name="TextBox 23">
            <a:extLst>
              <a:ext uri="{FF2B5EF4-FFF2-40B4-BE49-F238E27FC236}">
                <a16:creationId xmlns:a16="http://schemas.microsoft.com/office/drawing/2014/main" id="{2CA62C1B-8884-47C0-B941-402BB457F933}"/>
              </a:ext>
            </a:extLst>
          </p:cNvPr>
          <p:cNvSpPr txBox="1"/>
          <p:nvPr/>
        </p:nvSpPr>
        <p:spPr>
          <a:xfrm>
            <a:off x="9705282" y="6349782"/>
            <a:ext cx="2164333" cy="369332"/>
          </a:xfrm>
          <a:prstGeom prst="rect">
            <a:avLst/>
          </a:prstGeom>
          <a:noFill/>
        </p:spPr>
        <p:txBody>
          <a:bodyPr wrap="square" rtlCol="0">
            <a:spAutoFit/>
          </a:bodyPr>
          <a:lstStyle/>
          <a:p>
            <a:pPr algn="ctr"/>
            <a:r>
              <a:rPr lang="en-GB">
                <a:solidFill>
                  <a:srgbClr val="FF0000"/>
                </a:solidFill>
              </a:rPr>
              <a:t>Sexual orientation</a:t>
            </a:r>
          </a:p>
        </p:txBody>
      </p:sp>
    </p:spTree>
    <p:extLst>
      <p:ext uri="{BB962C8B-B14F-4D97-AF65-F5344CB8AC3E}">
        <p14:creationId xmlns:p14="http://schemas.microsoft.com/office/powerpoint/2010/main" val="1282585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5" grpId="0" build="p"/>
      <p:bldP spid="10" grpId="0" build="p"/>
      <p:bldP spid="12" grpId="0" build="p"/>
      <p:bldP spid="14" grpId="0" build="p"/>
      <p:bldP spid="16" grpId="0" build="p"/>
      <p:bldP spid="18" grpId="0" build="p"/>
      <p:bldP spid="20" grpId="0" build="p"/>
      <p:bldP spid="22" grpId="0" build="p"/>
      <p:bldP spid="2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04187" y="251858"/>
            <a:ext cx="5722367" cy="823912"/>
          </a:xfrm>
        </p:spPr>
        <p:txBody>
          <a:bodyPr>
            <a:normAutofit lnSpcReduction="10000"/>
          </a:bodyPr>
          <a:lstStyle/>
          <a:p>
            <a:r>
              <a:rPr lang="en-GB" dirty="0"/>
              <a:t>Promoting </a:t>
            </a:r>
            <a:r>
              <a:rPr lang="en-GB" u="sng" dirty="0"/>
              <a:t>equality</a:t>
            </a:r>
          </a:p>
          <a:p>
            <a:r>
              <a:rPr lang="en-GB" dirty="0"/>
              <a:t>	</a:t>
            </a:r>
            <a:r>
              <a:rPr lang="en-GB" dirty="0">
                <a:solidFill>
                  <a:srgbClr val="FF0000"/>
                </a:solidFill>
              </a:rPr>
              <a:t>- write a statement to describe each</a:t>
            </a:r>
            <a:r>
              <a:rPr lang="en-GB" dirty="0"/>
              <a:t>	</a:t>
            </a:r>
          </a:p>
        </p:txBody>
      </p:sp>
      <p:sp>
        <p:nvSpPr>
          <p:cNvPr id="4" name="Content Placeholder 3"/>
          <p:cNvSpPr>
            <a:spLocks noGrp="1"/>
          </p:cNvSpPr>
          <p:nvPr>
            <p:ph sz="half" idx="2"/>
          </p:nvPr>
        </p:nvSpPr>
        <p:spPr>
          <a:xfrm>
            <a:off x="204187" y="1198485"/>
            <a:ext cx="5722368" cy="5459766"/>
          </a:xfrm>
        </p:spPr>
        <p:txBody>
          <a:bodyPr/>
          <a:lstStyle/>
          <a:p>
            <a:r>
              <a:rPr lang="en-GB" dirty="0"/>
              <a:t>Language</a:t>
            </a:r>
          </a:p>
          <a:p>
            <a:r>
              <a:rPr lang="en-GB" dirty="0"/>
              <a:t>Patronising</a:t>
            </a:r>
          </a:p>
          <a:p>
            <a:r>
              <a:rPr lang="en-GB" dirty="0"/>
              <a:t>Meeting needs</a:t>
            </a:r>
          </a:p>
          <a:p>
            <a:pPr lvl="1"/>
            <a:r>
              <a:rPr lang="en-GB" dirty="0"/>
              <a:t>Mobility</a:t>
            </a:r>
          </a:p>
          <a:p>
            <a:pPr lvl="1"/>
            <a:r>
              <a:rPr lang="en-GB" dirty="0"/>
              <a:t>Communication needs</a:t>
            </a:r>
          </a:p>
          <a:p>
            <a:pPr lvl="1"/>
            <a:r>
              <a:rPr lang="en-GB" dirty="0"/>
              <a:t>Dietary needs</a:t>
            </a:r>
          </a:p>
          <a:p>
            <a:pPr lvl="1"/>
            <a:r>
              <a:rPr lang="en-GB" dirty="0"/>
              <a:t>Cultural needs</a:t>
            </a:r>
          </a:p>
          <a:p>
            <a:r>
              <a:rPr lang="en-GB" dirty="0"/>
              <a:t>Treat people fairly</a:t>
            </a:r>
          </a:p>
          <a:p>
            <a:pPr lvl="1"/>
            <a:r>
              <a:rPr lang="en-GB" dirty="0"/>
              <a:t>Choices and opportunities</a:t>
            </a:r>
          </a:p>
          <a:p>
            <a:pPr lvl="1"/>
            <a:r>
              <a:rPr lang="en-GB" dirty="0"/>
              <a:t>Comments and actions</a:t>
            </a:r>
          </a:p>
          <a:p>
            <a:pPr lvl="1"/>
            <a:r>
              <a:rPr lang="en-GB" dirty="0"/>
              <a:t>Challenge</a:t>
            </a:r>
          </a:p>
          <a:p>
            <a:pPr lvl="1"/>
            <a:r>
              <a:rPr lang="en-GB" dirty="0"/>
              <a:t>Visits </a:t>
            </a:r>
          </a:p>
        </p:txBody>
      </p:sp>
      <p:sp>
        <p:nvSpPr>
          <p:cNvPr id="5" name="Text Placeholder 4"/>
          <p:cNvSpPr>
            <a:spLocks noGrp="1"/>
          </p:cNvSpPr>
          <p:nvPr>
            <p:ph type="body" sz="quarter" idx="3"/>
          </p:nvPr>
        </p:nvSpPr>
        <p:spPr>
          <a:xfrm>
            <a:off x="6101179" y="251858"/>
            <a:ext cx="5812654" cy="823912"/>
          </a:xfrm>
        </p:spPr>
        <p:txBody>
          <a:bodyPr>
            <a:normAutofit lnSpcReduction="10000"/>
          </a:bodyPr>
          <a:lstStyle/>
          <a:p>
            <a:r>
              <a:rPr lang="en-GB" dirty="0"/>
              <a:t>Promoting </a:t>
            </a:r>
            <a:r>
              <a:rPr lang="en-GB" u="sng" dirty="0"/>
              <a:t>diversity</a:t>
            </a:r>
          </a:p>
          <a:p>
            <a:r>
              <a:rPr lang="en-GB" dirty="0"/>
              <a:t>	</a:t>
            </a:r>
            <a:r>
              <a:rPr lang="en-GB" dirty="0">
                <a:solidFill>
                  <a:srgbClr val="FF0000"/>
                </a:solidFill>
              </a:rPr>
              <a:t>- write a statement to describe each</a:t>
            </a:r>
            <a:r>
              <a:rPr lang="en-GB" dirty="0"/>
              <a:t>	</a:t>
            </a:r>
          </a:p>
        </p:txBody>
      </p:sp>
      <p:sp>
        <p:nvSpPr>
          <p:cNvPr id="6" name="Content Placeholder 5"/>
          <p:cNvSpPr>
            <a:spLocks noGrp="1"/>
          </p:cNvSpPr>
          <p:nvPr>
            <p:ph sz="quarter" idx="4"/>
          </p:nvPr>
        </p:nvSpPr>
        <p:spPr>
          <a:xfrm>
            <a:off x="6101179" y="1198484"/>
            <a:ext cx="5812654" cy="5459767"/>
          </a:xfrm>
        </p:spPr>
        <p:txBody>
          <a:bodyPr>
            <a:normAutofit/>
          </a:bodyPr>
          <a:lstStyle/>
          <a:p>
            <a:r>
              <a:rPr lang="en-GB" dirty="0"/>
              <a:t>Accept and respect</a:t>
            </a:r>
          </a:p>
          <a:p>
            <a:r>
              <a:rPr lang="en-GB" dirty="0"/>
              <a:t>Provide</a:t>
            </a:r>
          </a:p>
          <a:p>
            <a:r>
              <a:rPr lang="en-GB" dirty="0"/>
              <a:t>Celebrate</a:t>
            </a:r>
          </a:p>
          <a:p>
            <a:r>
              <a:rPr lang="en-GB" dirty="0"/>
              <a:t>Challenge</a:t>
            </a:r>
          </a:p>
          <a:p>
            <a:r>
              <a:rPr lang="en-GB" dirty="0"/>
              <a:t>Access</a:t>
            </a:r>
          </a:p>
          <a:p>
            <a:r>
              <a:rPr lang="en-GB" dirty="0"/>
              <a:t>Respect</a:t>
            </a:r>
          </a:p>
          <a:p>
            <a:pPr lvl="1"/>
            <a:r>
              <a:rPr lang="en-GB" dirty="0"/>
              <a:t>Female</a:t>
            </a:r>
          </a:p>
          <a:p>
            <a:pPr lvl="1"/>
            <a:r>
              <a:rPr lang="en-GB" dirty="0"/>
              <a:t>Prayer</a:t>
            </a:r>
          </a:p>
          <a:p>
            <a:pPr lvl="1"/>
            <a:r>
              <a:rPr lang="en-GB" dirty="0"/>
              <a:t>Meals</a:t>
            </a:r>
          </a:p>
          <a:p>
            <a:r>
              <a:rPr lang="en-GB" dirty="0"/>
              <a:t>Communication needs</a:t>
            </a:r>
          </a:p>
          <a:p>
            <a:endParaRPr lang="en-GB" dirty="0"/>
          </a:p>
        </p:txBody>
      </p:sp>
    </p:spTree>
    <p:extLst>
      <p:ext uri="{BB962C8B-B14F-4D97-AF65-F5344CB8AC3E}">
        <p14:creationId xmlns:p14="http://schemas.microsoft.com/office/powerpoint/2010/main" val="2296592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476" y="56884"/>
            <a:ext cx="3147874" cy="2588662"/>
          </a:xfrm>
        </p:spPr>
        <p:txBody>
          <a:bodyPr>
            <a:normAutofit/>
          </a:bodyPr>
          <a:lstStyle/>
          <a:p>
            <a:r>
              <a:rPr lang="en-GB" dirty="0"/>
              <a:t>Diversity can take many forms</a:t>
            </a:r>
          </a:p>
        </p:txBody>
      </p:sp>
      <p:graphicFrame>
        <p:nvGraphicFramePr>
          <p:cNvPr id="3" name="Diagram 2"/>
          <p:cNvGraphicFramePr/>
          <p:nvPr>
            <p:extLst>
              <p:ext uri="{D42A27DB-BD31-4B8C-83A1-F6EECF244321}">
                <p14:modId xmlns:p14="http://schemas.microsoft.com/office/powerpoint/2010/main" val="2054812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txBox="1">
            <a:spLocks/>
          </p:cNvSpPr>
          <p:nvPr/>
        </p:nvSpPr>
        <p:spPr>
          <a:xfrm>
            <a:off x="8951650" y="56884"/>
            <a:ext cx="3147874" cy="497231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dirty="0"/>
              <a:t>How can you promote diversity?</a:t>
            </a:r>
          </a:p>
          <a:p>
            <a:pPr algn="r"/>
            <a:endParaRPr lang="en-GB" dirty="0"/>
          </a:p>
          <a:p>
            <a:pPr algn="r"/>
            <a:r>
              <a:rPr lang="en-GB" dirty="0"/>
              <a:t>Give an example for each</a:t>
            </a:r>
          </a:p>
        </p:txBody>
      </p:sp>
    </p:spTree>
    <p:extLst>
      <p:ext uri="{BB962C8B-B14F-4D97-AF65-F5344CB8AC3E}">
        <p14:creationId xmlns:p14="http://schemas.microsoft.com/office/powerpoint/2010/main" val="3999738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LO2</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954107"/>
          </a:xfrm>
          <a:prstGeom prst="rect">
            <a:avLst/>
          </a:prstGeom>
          <a:noFill/>
          <a:ln w="44450">
            <a:solidFill>
              <a:schemeClr val="bg1"/>
            </a:solidFill>
            <a:bevel/>
          </a:ln>
        </p:spPr>
        <p:txBody>
          <a:bodyPr wrap="square" rtlCol="0">
            <a:spAutoFit/>
          </a:bodyPr>
          <a:lstStyle/>
          <a:p>
            <a:pPr algn="ctr"/>
            <a:r>
              <a:rPr lang="en-GB" sz="2800" b="1" u="sng">
                <a:latin typeface="Arial Rounded MT Bold" panose="020F0704030504030204" pitchFamily="34" charset="0"/>
              </a:rPr>
              <a:t>Lesson title</a:t>
            </a:r>
          </a:p>
          <a:p>
            <a:pPr algn="ctr"/>
            <a:r>
              <a:rPr lang="en-GB" sz="2800" b="1">
                <a:latin typeface="Arial Rounded MT Bold" panose="020F0704030504030204" pitchFamily="34" charset="0"/>
              </a:rPr>
              <a:t>Why it is important to maintain the rights of individuals </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Learning Intent – LO2</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1938992"/>
          </a:xfrm>
          <a:prstGeom prst="rect">
            <a:avLst/>
          </a:prstGeom>
          <a:solidFill>
            <a:srgbClr val="FF0000"/>
          </a:solidFill>
          <a:ln w="44450">
            <a:solidFill>
              <a:schemeClr val="bg1"/>
            </a:solidFill>
          </a:ln>
        </p:spPr>
        <p:txBody>
          <a:bodyPr wrap="square" rtlCol="0">
            <a:spAutoFit/>
          </a:bodyPr>
          <a:lstStyle/>
          <a:p>
            <a:pPr marL="285750" indent="-285750">
              <a:buFont typeface="Arial" panose="020B0604020202020204" pitchFamily="34" charset="0"/>
              <a:buChar char="•"/>
            </a:pPr>
            <a:r>
              <a:rPr lang="en-GB" sz="2400" b="1" dirty="0"/>
              <a:t>Understanding what Promoting Equality and Diversity means in a care setting</a:t>
            </a:r>
          </a:p>
          <a:p>
            <a:endParaRPr lang="en-GB" sz="2400" b="1" dirty="0"/>
          </a:p>
          <a:p>
            <a:pPr marL="285750" indent="-285750">
              <a:buFont typeface="Arial" panose="020B0604020202020204" pitchFamily="34" charset="0"/>
              <a:buChar char="•"/>
            </a:pPr>
            <a:r>
              <a:rPr lang="en-GB" sz="2400" b="1" dirty="0"/>
              <a:t>Answer a case study/scenario on the values of care</a:t>
            </a:r>
            <a:endParaRPr lang="en-GB" sz="2800" b="1" dirty="0">
              <a:latin typeface="Arial Rounded MT Bold" panose="020F0704030504030204" pitchFamily="34" charset="0"/>
            </a:endParaRP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1384995"/>
          </a:xfrm>
          <a:prstGeom prst="rect">
            <a:avLst/>
          </a:prstGeom>
          <a:noFill/>
          <a:ln w="44450">
            <a:solidFill>
              <a:schemeClr val="bg1"/>
            </a:solidFill>
          </a:ln>
        </p:spPr>
        <p:txBody>
          <a:bodyPr wrap="square" rtlCol="0">
            <a:spAutoFit/>
          </a:bodyPr>
          <a:lstStyle/>
          <a:p>
            <a:r>
              <a:rPr lang="en-GB" sz="2800" b="1" dirty="0"/>
              <a:t>Understand the importance of the values of care and how they are applied</a:t>
            </a:r>
            <a:endParaRPr lang="en-GB" sz="2800" b="1" u="sng" dirty="0">
              <a:latin typeface="Arial Rounded MT Bold" panose="020F0704030504030204" pitchFamily="34" charset="0"/>
              <a:cs typeface="Aharoni" panose="02010803020104030203" pitchFamily="2" charset="-79"/>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511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9" name="TextBox 8">
            <a:extLst>
              <a:ext uri="{FF2B5EF4-FFF2-40B4-BE49-F238E27FC236}">
                <a16:creationId xmlns:a16="http://schemas.microsoft.com/office/drawing/2014/main" id="{84B59543-8767-470A-8582-91DEDC1F20E1}"/>
              </a:ext>
            </a:extLst>
          </p:cNvPr>
          <p:cNvSpPr txBox="1"/>
          <p:nvPr/>
        </p:nvSpPr>
        <p:spPr>
          <a:xfrm>
            <a:off x="102398" y="680290"/>
            <a:ext cx="11855116" cy="1323439"/>
          </a:xfrm>
          <a:prstGeom prst="rect">
            <a:avLst/>
          </a:prstGeom>
          <a:noFill/>
          <a:ln w="44450">
            <a:solidFill>
              <a:schemeClr val="bg1"/>
            </a:solidFill>
            <a:bevel/>
          </a:ln>
        </p:spPr>
        <p:txBody>
          <a:bodyPr wrap="square" lIns="91440" tIns="45720" rIns="91440" bIns="45720" rtlCol="0" anchor="t">
            <a:spAutoFit/>
          </a:bodyPr>
          <a:lstStyle/>
          <a:p>
            <a:pPr algn="ctr"/>
            <a:r>
              <a:rPr lang="en-GB" sz="4000" b="1" u="sng">
                <a:latin typeface="Arial Rounded MT Bold"/>
              </a:rPr>
              <a:t>'Do it now!' Activity</a:t>
            </a:r>
          </a:p>
          <a:p>
            <a:pPr algn="ctr"/>
            <a:r>
              <a:rPr lang="en-GB" sz="4000" b="1" i="1" u="sng">
                <a:ea typeface="+mn-lt"/>
                <a:cs typeface="+mn-lt"/>
              </a:rPr>
              <a:t>(please)</a:t>
            </a:r>
            <a:endParaRPr lang="en-GB" sz="4000" b="1" i="1" u="sng">
              <a:latin typeface="Arial Rounded MT Bold"/>
            </a:endParaRP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737333" cy="3785652"/>
          </a:xfrm>
          <a:prstGeom prst="rect">
            <a:avLst/>
          </a:prstGeom>
          <a:solidFill>
            <a:schemeClr val="bg1"/>
          </a:solidFill>
          <a:ln w="44450">
            <a:solidFill>
              <a:schemeClr val="bg1"/>
            </a:solidFill>
          </a:ln>
        </p:spPr>
        <p:txBody>
          <a:bodyPr wrap="square" rtlCol="0">
            <a:spAutoFit/>
          </a:bodyPr>
          <a:lstStyle/>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r>
              <a:rPr lang="en-GB" sz="2000">
                <a:solidFill>
                  <a:srgbClr val="FF0000"/>
                </a:solidFill>
                <a:latin typeface="Arial Rounded MT Bold" panose="020F0704030504030204" pitchFamily="34" charset="0"/>
              </a:rPr>
              <a:t>Whiteboards at the ready</a:t>
            </a:r>
            <a:r>
              <a:rPr lang="en-GB" sz="2000" b="1">
                <a:solidFill>
                  <a:srgbClr val="FF0000"/>
                </a:solidFill>
                <a:latin typeface="Arial Rounded MT Bold" panose="020F0704030504030204" pitchFamily="34" charset="0"/>
              </a:rPr>
              <a:t>!</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2" y="2184240"/>
            <a:ext cx="5694948" cy="3785652"/>
          </a:xfrm>
          <a:prstGeom prst="rect">
            <a:avLst/>
          </a:prstGeom>
          <a:solidFill>
            <a:schemeClr val="bg1"/>
          </a:solidFill>
          <a:ln w="44450">
            <a:solidFill>
              <a:schemeClr val="bg1"/>
            </a:solidFill>
          </a:ln>
        </p:spPr>
        <p:txBody>
          <a:bodyPr wrap="square" rtlCol="0">
            <a:spAutoFit/>
          </a:bodyPr>
          <a:lstStyle/>
          <a:p>
            <a:pPr algn="ctr"/>
            <a:endParaRPr lang="en-GB" sz="2400" b="1">
              <a:solidFill>
                <a:srgbClr val="FF0000"/>
              </a:solidFill>
              <a:latin typeface="Arial Rounded MT Bold" panose="020F0704030504030204" pitchFamily="34" charset="0"/>
            </a:endParaRPr>
          </a:p>
          <a:p>
            <a:pPr algn="ctr"/>
            <a:r>
              <a:rPr lang="en-GB" sz="2400">
                <a:solidFill>
                  <a:srgbClr val="FF0000"/>
                </a:solidFill>
                <a:latin typeface="Arial Rounded MT Bold" panose="020F0704030504030204" pitchFamily="34" charset="0"/>
              </a:rPr>
              <a:t>When can confidentiality be broken?</a:t>
            </a:r>
          </a:p>
          <a:p>
            <a:pPr algn="ctr"/>
            <a:r>
              <a:rPr lang="en-GB" sz="2400">
                <a:solidFill>
                  <a:srgbClr val="FF0000"/>
                </a:solidFill>
                <a:latin typeface="Arial Rounded MT Bold" panose="020F0704030504030204" pitchFamily="34" charset="0"/>
              </a:rPr>
              <a:t>There are 4 situations</a:t>
            </a:r>
          </a:p>
          <a:p>
            <a:pPr algn="ctr"/>
            <a:endParaRPr lang="en-GB" sz="2400">
              <a:solidFill>
                <a:srgbClr val="FF0000"/>
              </a:solidFill>
              <a:latin typeface="Arial Rounded MT Bold" panose="020F0704030504030204" pitchFamily="34" charset="0"/>
            </a:endParaRPr>
          </a:p>
          <a:p>
            <a:pPr algn="ctr"/>
            <a:r>
              <a:rPr lang="en-GB" sz="2400">
                <a:solidFill>
                  <a:srgbClr val="FF0000"/>
                </a:solidFill>
                <a:latin typeface="Arial Rounded MT Bold" panose="020F0704030504030204" pitchFamily="34" charset="0"/>
              </a:rPr>
              <a:t>Intends to …</a:t>
            </a:r>
          </a:p>
          <a:p>
            <a:pPr algn="ctr"/>
            <a:r>
              <a:rPr lang="en-GB" sz="2400">
                <a:solidFill>
                  <a:srgbClr val="FF0000"/>
                </a:solidFill>
                <a:latin typeface="Arial Rounded MT Bold" panose="020F0704030504030204" pitchFamily="34" charset="0"/>
              </a:rPr>
              <a:t>Intends to …</a:t>
            </a:r>
          </a:p>
          <a:p>
            <a:pPr algn="ctr"/>
            <a:r>
              <a:rPr lang="en-GB" sz="2400">
                <a:solidFill>
                  <a:srgbClr val="FF0000"/>
                </a:solidFill>
                <a:latin typeface="Arial Rounded MT Bold" panose="020F0704030504030204" pitchFamily="34" charset="0"/>
              </a:rPr>
              <a:t>Is at risk of…</a:t>
            </a:r>
          </a:p>
          <a:p>
            <a:pPr algn="ctr"/>
            <a:r>
              <a:rPr lang="en-GB" sz="2400">
                <a:solidFill>
                  <a:srgbClr val="FF0000"/>
                </a:solidFill>
                <a:latin typeface="Arial Rounded MT Bold" panose="020F0704030504030204" pitchFamily="34" charset="0"/>
              </a:rPr>
              <a:t>Is at risk of…</a:t>
            </a:r>
          </a:p>
          <a:p>
            <a:pPr algn="ctr"/>
            <a:r>
              <a:rPr lang="en-GB" sz="2400">
                <a:solidFill>
                  <a:srgbClr val="FF0000"/>
                </a:solidFill>
                <a:latin typeface="Arial Rounded MT Bold" panose="020F0704030504030204" pitchFamily="34" charset="0"/>
              </a:rPr>
              <a:t>Can you think of an example for each?</a:t>
            </a: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3" name="Picture 2"/>
          <p:cNvPicPr>
            <a:picLocks noChangeAspect="1"/>
          </p:cNvPicPr>
          <p:nvPr/>
        </p:nvPicPr>
        <p:blipFill rotWithShape="1">
          <a:blip r:embed="rId3"/>
          <a:srcRect l="7302" t="8453" r="15673" b="13372"/>
          <a:stretch/>
        </p:blipFill>
        <p:spPr>
          <a:xfrm>
            <a:off x="1273804" y="2184240"/>
            <a:ext cx="3414312" cy="2836506"/>
          </a:xfrm>
          <a:prstGeom prst="rect">
            <a:avLst/>
          </a:prstGeom>
        </p:spPr>
      </p:pic>
    </p:spTree>
    <p:extLst>
      <p:ext uri="{BB962C8B-B14F-4D97-AF65-F5344CB8AC3E}">
        <p14:creationId xmlns:p14="http://schemas.microsoft.com/office/powerpoint/2010/main" val="4723798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LO2</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800219"/>
          </a:xfrm>
          <a:prstGeom prst="rect">
            <a:avLst/>
          </a:prstGeom>
          <a:noFill/>
          <a:ln w="44450">
            <a:solidFill>
              <a:schemeClr val="bg1"/>
            </a:solidFill>
            <a:bevel/>
          </a:ln>
        </p:spPr>
        <p:txBody>
          <a:bodyPr wrap="square" rtlCol="0">
            <a:spAutoFit/>
          </a:bodyPr>
          <a:lstStyle/>
          <a:p>
            <a:pPr algn="ctr"/>
            <a:r>
              <a:rPr lang="en-GB" sz="2800" b="1" u="sng" dirty="0">
                <a:latin typeface="Arial Rounded MT Bold" panose="020F0704030504030204" pitchFamily="34" charset="0"/>
              </a:rPr>
              <a:t>Lesson title</a:t>
            </a:r>
          </a:p>
          <a:p>
            <a:pPr algn="ctr"/>
            <a:r>
              <a:rPr lang="en-GB" sz="1800" dirty="0">
                <a:effectLst/>
                <a:latin typeface="Calibri" panose="020F0502020204030204" pitchFamily="34" charset="0"/>
                <a:ea typeface="Times New Roman" panose="02020603050405020304" pitchFamily="18" charset="0"/>
                <a:cs typeface="Rockwell" panose="02060603020205020403" pitchFamily="18" charset="0"/>
              </a:rPr>
              <a:t>Understand the importance of the values of care and how they are applied </a:t>
            </a:r>
            <a:endParaRPr lang="en-GB" sz="2800" b="1" u="sng" dirty="0">
              <a:latin typeface="Arial Rounded MT Bold" panose="020F0704030504030204" pitchFamily="34" charset="0"/>
            </a:endParaRP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Learning Intent – LO2</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2677656"/>
          </a:xfrm>
          <a:prstGeom prst="rect">
            <a:avLst/>
          </a:prstGeom>
          <a:noFill/>
          <a:ln w="44450">
            <a:solidFill>
              <a:schemeClr val="bg1"/>
            </a:solidFill>
          </a:ln>
        </p:spPr>
        <p:txBody>
          <a:bodyPr wrap="square" rtlCol="0">
            <a:spAutoFit/>
          </a:bodyPr>
          <a:lstStyle/>
          <a:p>
            <a:r>
              <a:rPr lang="en-GB" sz="2400" dirty="0">
                <a:effectLst/>
                <a:latin typeface="Calibri" panose="020F0502020204030204" pitchFamily="34" charset="0"/>
                <a:ea typeface="Times New Roman" panose="02020603050405020304" pitchFamily="18" charset="0"/>
                <a:cs typeface="Times New Roman" panose="02020603050405020304" pitchFamily="18" charset="0"/>
              </a:rPr>
              <a:t>Know how the values are applied: </a:t>
            </a:r>
            <a:endParaRPr lang="en-GB" sz="2400" dirty="0">
              <a:effectLst/>
              <a:latin typeface="Times New Roman" panose="02020603050405020304" pitchFamily="18" charset="0"/>
              <a:ea typeface="Times New Roman" panose="02020603050405020304" pitchFamily="18" charset="0"/>
            </a:endParaRPr>
          </a:p>
          <a:p>
            <a:r>
              <a:rPr lang="en-GB" sz="2400" dirty="0">
                <a:effectLst/>
                <a:latin typeface="Calibri" panose="020F0502020204030204" pitchFamily="34" charset="0"/>
                <a:ea typeface="Times New Roman" panose="02020603050405020304" pitchFamily="18" charset="0"/>
                <a:cs typeface="Times New Roman" panose="02020603050405020304" pitchFamily="18" charset="0"/>
              </a:rPr>
              <a:t>o by maintaining confidentiality (e.g. making sure written documents are stored in a locked filing cabinet) </a:t>
            </a:r>
            <a:endParaRPr lang="en-GB" sz="2400" dirty="0">
              <a:effectLst/>
              <a:latin typeface="Times New Roman" panose="02020603050405020304" pitchFamily="18" charset="0"/>
              <a:ea typeface="Times New Roman" panose="02020603050405020304" pitchFamily="18" charset="0"/>
            </a:endParaRPr>
          </a:p>
          <a:p>
            <a:r>
              <a:rPr lang="en-GB" sz="2400" dirty="0">
                <a:effectLst/>
                <a:latin typeface="Calibri" panose="020F0502020204030204" pitchFamily="34" charset="0"/>
                <a:ea typeface="Times New Roman" panose="02020603050405020304" pitchFamily="18" charset="0"/>
                <a:cs typeface="Times New Roman" panose="02020603050405020304" pitchFamily="18" charset="0"/>
              </a:rPr>
              <a:t>o by promoting individuals’ rights and beliefs (e.g. the right to refuse treatment) </a:t>
            </a:r>
            <a:endParaRPr lang="en-GB" sz="2400" dirty="0">
              <a:effectLst/>
              <a:latin typeface="Times New Roman" panose="02020603050405020304" pitchFamily="18" charset="0"/>
              <a:ea typeface="Times New Roman" panose="02020603050405020304" pitchFamily="18" charset="0"/>
            </a:endParaRPr>
          </a:p>
          <a:p>
            <a:r>
              <a:rPr lang="en-GB" sz="2400" dirty="0">
                <a:effectLst/>
                <a:latin typeface="Calibri" panose="020F0502020204030204" pitchFamily="34" charset="0"/>
                <a:ea typeface="Times New Roman" panose="02020603050405020304" pitchFamily="18" charset="0"/>
                <a:cs typeface="Rockwell" panose="02060603020205020403" pitchFamily="18" charset="0"/>
              </a:rPr>
              <a:t>o by being a reflective practitioner</a:t>
            </a:r>
            <a:endParaRPr lang="en-GB" sz="3600" dirty="0">
              <a:latin typeface="Arial Rounded MT Bold" panose="020F0704030504030204" pitchFamily="34" charset="0"/>
            </a:endParaRP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1384995"/>
          </a:xfrm>
          <a:prstGeom prst="rect">
            <a:avLst/>
          </a:prstGeom>
          <a:noFill/>
          <a:ln w="44450">
            <a:solidFill>
              <a:schemeClr val="bg1"/>
            </a:solidFill>
          </a:ln>
        </p:spPr>
        <p:txBody>
          <a:bodyPr wrap="square" rtlCol="0">
            <a:spAutoFit/>
          </a:bodyPr>
          <a:lstStyle/>
          <a:p>
            <a:r>
              <a:rPr lang="en-GB" sz="2800" b="1" dirty="0"/>
              <a:t>Understand the importance of the values of care and how they are applied</a:t>
            </a:r>
            <a:endParaRPr lang="en-GB" sz="2800" b="1" u="sng" dirty="0">
              <a:latin typeface="Arial Rounded MT Bold" panose="020F0704030504030204" pitchFamily="34" charset="0"/>
              <a:cs typeface="Aharoni" panose="02010803020104030203" pitchFamily="2" charset="-79"/>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77875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7D961-5675-4349-9C53-B16140E40B40}"/>
              </a:ext>
            </a:extLst>
          </p:cNvPr>
          <p:cNvSpPr>
            <a:spLocks noGrp="1"/>
          </p:cNvSpPr>
          <p:nvPr>
            <p:ph type="title"/>
          </p:nvPr>
        </p:nvSpPr>
        <p:spPr/>
        <p:txBody>
          <a:bodyPr/>
          <a:lstStyle/>
          <a:p>
            <a:pPr algn="ctr"/>
            <a:r>
              <a:rPr lang="en-GB" dirty="0"/>
              <a:t>Care Values</a:t>
            </a:r>
          </a:p>
        </p:txBody>
      </p:sp>
      <p:sp>
        <p:nvSpPr>
          <p:cNvPr id="5" name="Text Placeholder 4">
            <a:extLst>
              <a:ext uri="{FF2B5EF4-FFF2-40B4-BE49-F238E27FC236}">
                <a16:creationId xmlns:a16="http://schemas.microsoft.com/office/drawing/2014/main" id="{A26FD532-5ED9-4800-94E6-1DB469BB8404}"/>
              </a:ext>
            </a:extLst>
          </p:cNvPr>
          <p:cNvSpPr>
            <a:spLocks noGrp="1"/>
          </p:cNvSpPr>
          <p:nvPr>
            <p:ph type="body" idx="1"/>
          </p:nvPr>
        </p:nvSpPr>
        <p:spPr>
          <a:ln>
            <a:solidFill>
              <a:schemeClr val="accent1"/>
            </a:solidFill>
          </a:ln>
        </p:spPr>
        <p:txBody>
          <a:bodyPr anchor="ctr"/>
          <a:lstStyle/>
          <a:p>
            <a:pPr algn="ctr"/>
            <a:r>
              <a:rPr lang="en-GB" dirty="0"/>
              <a:t>Maintaining confidentiality</a:t>
            </a:r>
          </a:p>
        </p:txBody>
      </p:sp>
      <p:sp>
        <p:nvSpPr>
          <p:cNvPr id="3" name="Content Placeholder 2">
            <a:extLst>
              <a:ext uri="{FF2B5EF4-FFF2-40B4-BE49-F238E27FC236}">
                <a16:creationId xmlns:a16="http://schemas.microsoft.com/office/drawing/2014/main" id="{AB439639-0418-40A0-8D56-E430CBFC6EE0}"/>
              </a:ext>
            </a:extLst>
          </p:cNvPr>
          <p:cNvSpPr>
            <a:spLocks noGrp="1"/>
          </p:cNvSpPr>
          <p:nvPr>
            <p:ph sz="half" idx="2"/>
          </p:nvPr>
        </p:nvSpPr>
        <p:spPr>
          <a:xfrm>
            <a:off x="839788" y="2505075"/>
            <a:ext cx="5157787" cy="2457542"/>
          </a:xfrm>
        </p:spPr>
        <p:txBody>
          <a:bodyPr/>
          <a:lstStyle/>
          <a:p>
            <a:r>
              <a:rPr lang="en-GB" dirty="0"/>
              <a:t>What does this mean?</a:t>
            </a:r>
          </a:p>
          <a:p>
            <a:pPr lvl="1"/>
            <a:r>
              <a:rPr lang="en-GB" dirty="0"/>
              <a:t>Give 2 definitions</a:t>
            </a:r>
          </a:p>
          <a:p>
            <a:r>
              <a:rPr lang="en-GB" dirty="0"/>
              <a:t>Give 5 examples of how to maintain confidentiality in different settings</a:t>
            </a:r>
          </a:p>
        </p:txBody>
      </p:sp>
      <p:sp>
        <p:nvSpPr>
          <p:cNvPr id="6" name="Text Placeholder 5">
            <a:extLst>
              <a:ext uri="{FF2B5EF4-FFF2-40B4-BE49-F238E27FC236}">
                <a16:creationId xmlns:a16="http://schemas.microsoft.com/office/drawing/2014/main" id="{EAB7D975-0A8A-46B8-96AA-B728396C16D5}"/>
              </a:ext>
            </a:extLst>
          </p:cNvPr>
          <p:cNvSpPr>
            <a:spLocks noGrp="1"/>
          </p:cNvSpPr>
          <p:nvPr>
            <p:ph type="body" sz="quarter" idx="3"/>
          </p:nvPr>
        </p:nvSpPr>
        <p:spPr>
          <a:ln>
            <a:solidFill>
              <a:schemeClr val="accent1"/>
            </a:solidFill>
          </a:ln>
        </p:spPr>
        <p:txBody>
          <a:bodyPr anchor="ctr"/>
          <a:lstStyle/>
          <a:p>
            <a:pPr algn="ctr"/>
            <a:r>
              <a:rPr lang="en-GB" dirty="0"/>
              <a:t>Promoting Individual Rights and Beliefs</a:t>
            </a:r>
          </a:p>
        </p:txBody>
      </p:sp>
      <p:sp>
        <p:nvSpPr>
          <p:cNvPr id="7" name="Content Placeholder 6">
            <a:extLst>
              <a:ext uri="{FF2B5EF4-FFF2-40B4-BE49-F238E27FC236}">
                <a16:creationId xmlns:a16="http://schemas.microsoft.com/office/drawing/2014/main" id="{2A4862A0-4B0A-4F89-AC19-DE673D1F7907}"/>
              </a:ext>
            </a:extLst>
          </p:cNvPr>
          <p:cNvSpPr>
            <a:spLocks noGrp="1"/>
          </p:cNvSpPr>
          <p:nvPr>
            <p:ph sz="quarter" idx="4"/>
          </p:nvPr>
        </p:nvSpPr>
        <p:spPr>
          <a:xfrm>
            <a:off x="6172200" y="2505075"/>
            <a:ext cx="5183188" cy="2671762"/>
          </a:xfrm>
        </p:spPr>
        <p:txBody>
          <a:bodyPr/>
          <a:lstStyle/>
          <a:p>
            <a:r>
              <a:rPr lang="en-GB" dirty="0"/>
              <a:t>What does this mean?</a:t>
            </a:r>
          </a:p>
          <a:p>
            <a:pPr lvl="1"/>
            <a:r>
              <a:rPr lang="en-GB" dirty="0"/>
              <a:t>Give 4 definitions</a:t>
            </a:r>
          </a:p>
          <a:p>
            <a:r>
              <a:rPr lang="en-GB" dirty="0"/>
              <a:t>Give 5 examples of how to promote an individuals rights and beliefs in different settings</a:t>
            </a:r>
          </a:p>
          <a:p>
            <a:pPr lvl="1"/>
            <a:endParaRPr lang="en-GB" dirty="0"/>
          </a:p>
        </p:txBody>
      </p:sp>
      <p:sp>
        <p:nvSpPr>
          <p:cNvPr id="8" name="Title 1">
            <a:extLst>
              <a:ext uri="{FF2B5EF4-FFF2-40B4-BE49-F238E27FC236}">
                <a16:creationId xmlns:a16="http://schemas.microsoft.com/office/drawing/2014/main" id="{178BBD7D-10AD-42B0-9564-4363246A2D0B}"/>
              </a:ext>
            </a:extLst>
          </p:cNvPr>
          <p:cNvSpPr txBox="1">
            <a:spLocks/>
          </p:cNvSpPr>
          <p:nvPr/>
        </p:nvSpPr>
        <p:spPr>
          <a:xfrm>
            <a:off x="838200" y="5176837"/>
            <a:ext cx="10515600" cy="132556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Reflective Practitioner</a:t>
            </a:r>
          </a:p>
          <a:p>
            <a:pPr algn="ctr"/>
            <a:r>
              <a:rPr lang="en-GB" sz="2400" dirty="0"/>
              <a:t>Someone who regularly looks back at the work that they do, and how they do it, to consider how they can improve their practice </a:t>
            </a:r>
          </a:p>
        </p:txBody>
      </p:sp>
    </p:spTree>
    <p:extLst>
      <p:ext uri="{BB962C8B-B14F-4D97-AF65-F5344CB8AC3E}">
        <p14:creationId xmlns:p14="http://schemas.microsoft.com/office/powerpoint/2010/main" val="2033609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LO2</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954107"/>
          </a:xfrm>
          <a:prstGeom prst="rect">
            <a:avLst/>
          </a:prstGeom>
          <a:noFill/>
          <a:ln w="44450">
            <a:solidFill>
              <a:schemeClr val="bg1"/>
            </a:solidFill>
            <a:bevel/>
          </a:ln>
        </p:spPr>
        <p:txBody>
          <a:bodyPr wrap="square" rtlCol="0">
            <a:spAutoFit/>
          </a:bodyPr>
          <a:lstStyle/>
          <a:p>
            <a:pPr algn="ctr"/>
            <a:r>
              <a:rPr lang="en-GB" sz="2800" b="1" u="sng">
                <a:latin typeface="Arial Rounded MT Bold" panose="020F0704030504030204" pitchFamily="34" charset="0"/>
              </a:rPr>
              <a:t>Lesson title</a:t>
            </a:r>
          </a:p>
          <a:p>
            <a:pPr algn="ctr"/>
            <a:r>
              <a:rPr lang="en-GB" sz="2800" b="1">
                <a:latin typeface="Arial Rounded MT Bold" panose="020F0704030504030204" pitchFamily="34" charset="0"/>
              </a:rPr>
              <a:t>Why it is important to maintain the rights of individuals </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Learning Intent – LO2</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2862322"/>
          </a:xfrm>
          <a:prstGeom prst="rect">
            <a:avLst/>
          </a:prstGeom>
          <a:noFill/>
          <a:ln w="44450">
            <a:solidFill>
              <a:schemeClr val="bg1"/>
            </a:solidFill>
          </a:ln>
        </p:spPr>
        <p:txBody>
          <a:bodyPr wrap="square" rtlCol="0">
            <a:spAutoFit/>
          </a:bodyPr>
          <a:lstStyle/>
          <a:p>
            <a:r>
              <a:rPr lang="en-GB" sz="2000" dirty="0">
                <a:latin typeface="Arial Rounded MT Bold" panose="020F0704030504030204" pitchFamily="34" charset="0"/>
              </a:rPr>
              <a:t>Know the values of care in health and social care: </a:t>
            </a:r>
          </a:p>
          <a:p>
            <a:pPr marL="342900" indent="-342900">
              <a:buFont typeface="Wingdings" panose="05000000000000000000" pitchFamily="2" charset="2"/>
              <a:buChar char="q"/>
            </a:pPr>
            <a:r>
              <a:rPr lang="en-GB" sz="2000" dirty="0">
                <a:latin typeface="Arial Rounded MT Bold" panose="020F0704030504030204" pitchFamily="34" charset="0"/>
              </a:rPr>
              <a:t>by promoting equality and diversity </a:t>
            </a:r>
          </a:p>
          <a:p>
            <a:pPr marL="342900" indent="-342900">
              <a:buFont typeface="Wingdings" panose="05000000000000000000" pitchFamily="2" charset="2"/>
              <a:buChar char="q"/>
            </a:pPr>
            <a:r>
              <a:rPr lang="en-GB" sz="2000" dirty="0">
                <a:latin typeface="Arial Rounded MT Bold" panose="020F0704030504030204" pitchFamily="34" charset="0"/>
              </a:rPr>
              <a:t>by maintaining confidentiality </a:t>
            </a:r>
          </a:p>
          <a:p>
            <a:pPr marL="342900" indent="-342900">
              <a:buFont typeface="Wingdings" panose="05000000000000000000" pitchFamily="2" charset="2"/>
              <a:buChar char="q"/>
            </a:pPr>
            <a:r>
              <a:rPr lang="en-GB" sz="2000" dirty="0">
                <a:latin typeface="Arial Rounded MT Bold" panose="020F0704030504030204" pitchFamily="34" charset="0"/>
              </a:rPr>
              <a:t>by promoting individuals’ rights and beliefs</a:t>
            </a:r>
          </a:p>
          <a:p>
            <a:pPr marL="342900" indent="-342900">
              <a:buFont typeface="Wingdings" panose="05000000000000000000" pitchFamily="2" charset="2"/>
              <a:buChar char="q"/>
            </a:pPr>
            <a:r>
              <a:rPr lang="en-GB" sz="2000" dirty="0">
                <a:latin typeface="Arial Rounded MT Bold" panose="020F0704030504030204" pitchFamily="34" charset="0"/>
              </a:rPr>
              <a:t>In an early years’ setting</a:t>
            </a:r>
          </a:p>
          <a:p>
            <a:pPr marL="342900" indent="-342900">
              <a:buFont typeface="Wingdings" panose="05000000000000000000" pitchFamily="2" charset="2"/>
              <a:buChar char="q"/>
            </a:pPr>
            <a:endParaRPr lang="en-GB" sz="2000" dirty="0">
              <a:latin typeface="Arial Rounded MT Bold" panose="020F0704030504030204" pitchFamily="34" charset="0"/>
            </a:endParaRPr>
          </a:p>
          <a:p>
            <a:r>
              <a:rPr lang="en-GB" sz="2000" dirty="0">
                <a:latin typeface="Arial Rounded MT Bold" panose="020F0704030504030204" pitchFamily="34" charset="0"/>
              </a:rPr>
              <a:t>PED/MC/PIRB</a:t>
            </a: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1754326"/>
          </a:xfrm>
          <a:prstGeom prst="rect">
            <a:avLst/>
          </a:prstGeom>
          <a:noFill/>
          <a:ln w="44450">
            <a:solidFill>
              <a:schemeClr val="bg1"/>
            </a:solidFill>
          </a:ln>
        </p:spPr>
        <p:txBody>
          <a:bodyPr wrap="square" rtlCol="0">
            <a:spAutoFit/>
          </a:bodyPr>
          <a:lstStyle/>
          <a:p>
            <a:endParaRPr lang="en-GB" dirty="0">
              <a:latin typeface="Arial Rounded MT Bold" panose="020F0704030504030204" pitchFamily="34" charset="0"/>
              <a:cs typeface="Aharoni" panose="02010803020104030203" pitchFamily="2" charset="-79"/>
            </a:endParaRPr>
          </a:p>
          <a:p>
            <a:r>
              <a:rPr lang="en-GB" dirty="0">
                <a:latin typeface="Arial Rounded MT Bold" panose="020F0704030504030204" pitchFamily="34" charset="0"/>
                <a:cs typeface="Aharoni" panose="02010803020104030203" pitchFamily="2" charset="-79"/>
              </a:rPr>
              <a:t>Understand the </a:t>
            </a:r>
            <a:r>
              <a:rPr lang="en-GB" dirty="0">
                <a:solidFill>
                  <a:srgbClr val="FF0000"/>
                </a:solidFill>
                <a:latin typeface="Arial Rounded MT Bold" panose="020F0704030504030204" pitchFamily="34" charset="0"/>
                <a:cs typeface="Aharoni" panose="02010803020104030203" pitchFamily="2" charset="-79"/>
              </a:rPr>
              <a:t>values of care </a:t>
            </a:r>
            <a:r>
              <a:rPr lang="en-GB" dirty="0">
                <a:latin typeface="Arial Rounded MT Bold" panose="020F0704030504030204" pitchFamily="34" charset="0"/>
                <a:cs typeface="Aharoni" panose="02010803020104030203" pitchFamily="2" charset="-79"/>
              </a:rPr>
              <a:t>and what they are in an early years’ setting</a:t>
            </a:r>
          </a:p>
          <a:p>
            <a:endParaRPr lang="en-GB" dirty="0">
              <a:latin typeface="Arial Rounded MT Bold" panose="020F0704030504030204" pitchFamily="34" charset="0"/>
              <a:cs typeface="Aharoni" panose="02010803020104030203" pitchFamily="2" charset="-79"/>
            </a:endParaRPr>
          </a:p>
          <a:p>
            <a:r>
              <a:rPr lang="en-GB" dirty="0">
                <a:latin typeface="Arial Rounded MT Bold" panose="020F0704030504030204" pitchFamily="34" charset="0"/>
                <a:cs typeface="Aharoni" panose="02010803020104030203" pitchFamily="2" charset="-79"/>
              </a:rPr>
              <a:t>Know the different types of settings</a:t>
            </a:r>
          </a:p>
          <a:p>
            <a:endParaRPr lang="en-GB" dirty="0">
              <a:latin typeface="Arial Rounded MT Bold" panose="020F0704030504030204" pitchFamily="34" charset="0"/>
              <a:cs typeface="Aharoni" panose="02010803020104030203" pitchFamily="2" charset="-79"/>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61154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C6067-4480-43A9-A714-284D849FA051}"/>
              </a:ext>
            </a:extLst>
          </p:cNvPr>
          <p:cNvSpPr>
            <a:spLocks noGrp="1"/>
          </p:cNvSpPr>
          <p:nvPr>
            <p:ph type="title"/>
          </p:nvPr>
        </p:nvSpPr>
        <p:spPr/>
        <p:txBody>
          <a:bodyPr/>
          <a:lstStyle/>
          <a:p>
            <a:r>
              <a:rPr lang="en-GB" dirty="0"/>
              <a:t>Now test yourself</a:t>
            </a:r>
          </a:p>
        </p:txBody>
      </p:sp>
      <p:sp>
        <p:nvSpPr>
          <p:cNvPr id="3" name="Content Placeholder 2">
            <a:extLst>
              <a:ext uri="{FF2B5EF4-FFF2-40B4-BE49-F238E27FC236}">
                <a16:creationId xmlns:a16="http://schemas.microsoft.com/office/drawing/2014/main" id="{2F5DA1D2-7BBE-4BE2-A299-4BD4FD6BA2A0}"/>
              </a:ext>
            </a:extLst>
          </p:cNvPr>
          <p:cNvSpPr>
            <a:spLocks noGrp="1"/>
          </p:cNvSpPr>
          <p:nvPr>
            <p:ph idx="1"/>
          </p:nvPr>
        </p:nvSpPr>
        <p:spPr/>
        <p:txBody>
          <a:bodyPr>
            <a:normAutofit fontScale="92500" lnSpcReduction="10000"/>
          </a:bodyPr>
          <a:lstStyle/>
          <a:p>
            <a:pPr marL="514350" indent="-514350">
              <a:buFont typeface="+mj-lt"/>
              <a:buAutoNum type="arabicPeriod"/>
            </a:pPr>
            <a:r>
              <a:rPr lang="en-GB" dirty="0"/>
              <a:t>What are the 3 values of care?</a:t>
            </a:r>
          </a:p>
          <a:p>
            <a:pPr marL="514350" indent="-514350">
              <a:buFont typeface="+mj-lt"/>
              <a:buAutoNum type="arabicPeriod"/>
            </a:pPr>
            <a:r>
              <a:rPr lang="en-GB" dirty="0"/>
              <a:t>Define diversity.</a:t>
            </a:r>
          </a:p>
          <a:p>
            <a:pPr marL="514350" indent="-514350">
              <a:buFont typeface="+mj-lt"/>
              <a:buAutoNum type="arabicPeriod"/>
            </a:pPr>
            <a:r>
              <a:rPr lang="en-GB" dirty="0"/>
              <a:t>What is meant by equality?</a:t>
            </a:r>
          </a:p>
          <a:p>
            <a:pPr marL="514350" indent="-514350">
              <a:buFont typeface="+mj-lt"/>
              <a:buAutoNum type="arabicPeriod"/>
            </a:pPr>
            <a:r>
              <a:rPr lang="en-GB" dirty="0"/>
              <a:t>Give 2 examples of how staff at a retirement home could promote diversity</a:t>
            </a:r>
          </a:p>
          <a:p>
            <a:pPr marL="514350" indent="-514350">
              <a:buFont typeface="+mj-lt"/>
              <a:buAutoNum type="arabicPeriod"/>
            </a:pPr>
            <a:r>
              <a:rPr lang="en-GB" dirty="0"/>
              <a:t>Give 2 examples of how a social worker could promote equality in her day-to-day work at a retirement home</a:t>
            </a:r>
          </a:p>
          <a:p>
            <a:pPr marL="514350" indent="-514350">
              <a:buFont typeface="+mj-lt"/>
              <a:buAutoNum type="arabicPeriod"/>
            </a:pPr>
            <a:r>
              <a:rPr lang="en-GB" dirty="0"/>
              <a:t>Identify 2 ways in which confidentiality could be maintained on a hospital ward</a:t>
            </a:r>
          </a:p>
          <a:p>
            <a:pPr marL="514350" indent="-514350">
              <a:buFont typeface="+mj-lt"/>
              <a:buAutoNum type="arabicPeriod"/>
            </a:pPr>
            <a:r>
              <a:rPr lang="en-GB" dirty="0"/>
              <a:t>Explain 2 ways in which staff at a residential care setting for young adults with learning disabilities could support users’ individual rights and beliefs</a:t>
            </a:r>
          </a:p>
          <a:p>
            <a:endParaRPr lang="en-GB" dirty="0"/>
          </a:p>
        </p:txBody>
      </p:sp>
    </p:spTree>
    <p:extLst>
      <p:ext uri="{BB962C8B-B14F-4D97-AF65-F5344CB8AC3E}">
        <p14:creationId xmlns:p14="http://schemas.microsoft.com/office/powerpoint/2010/main" val="2263836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C6067-4480-43A9-A714-284D849FA051}"/>
              </a:ext>
            </a:extLst>
          </p:cNvPr>
          <p:cNvSpPr>
            <a:spLocks noGrp="1"/>
          </p:cNvSpPr>
          <p:nvPr>
            <p:ph type="title"/>
          </p:nvPr>
        </p:nvSpPr>
        <p:spPr>
          <a:xfrm>
            <a:off x="154619" y="169817"/>
            <a:ext cx="4222072" cy="771217"/>
          </a:xfrm>
        </p:spPr>
        <p:txBody>
          <a:bodyPr/>
          <a:lstStyle/>
          <a:p>
            <a:r>
              <a:rPr lang="en-GB" dirty="0"/>
              <a:t>Now test yourself</a:t>
            </a:r>
          </a:p>
        </p:txBody>
      </p:sp>
      <p:sp>
        <p:nvSpPr>
          <p:cNvPr id="3" name="Content Placeholder 2">
            <a:extLst>
              <a:ext uri="{FF2B5EF4-FFF2-40B4-BE49-F238E27FC236}">
                <a16:creationId xmlns:a16="http://schemas.microsoft.com/office/drawing/2014/main" id="{2F5DA1D2-7BBE-4BE2-A299-4BD4FD6BA2A0}"/>
              </a:ext>
            </a:extLst>
          </p:cNvPr>
          <p:cNvSpPr>
            <a:spLocks noGrp="1"/>
          </p:cNvSpPr>
          <p:nvPr>
            <p:ph idx="1"/>
          </p:nvPr>
        </p:nvSpPr>
        <p:spPr>
          <a:xfrm>
            <a:off x="154619" y="941033"/>
            <a:ext cx="4914531" cy="5655075"/>
          </a:xfrm>
        </p:spPr>
        <p:txBody>
          <a:bodyPr>
            <a:normAutofit fontScale="85000" lnSpcReduction="20000"/>
          </a:bodyPr>
          <a:lstStyle/>
          <a:p>
            <a:pPr marL="514350" indent="-514350">
              <a:buFont typeface="+mj-lt"/>
              <a:buAutoNum type="arabicPeriod"/>
            </a:pPr>
            <a:r>
              <a:rPr lang="en-GB" dirty="0"/>
              <a:t>What are the 3 values of care?</a:t>
            </a:r>
          </a:p>
          <a:p>
            <a:pPr marL="514350" indent="-514350">
              <a:buFont typeface="+mj-lt"/>
              <a:buAutoNum type="arabicPeriod"/>
            </a:pPr>
            <a:r>
              <a:rPr lang="en-GB" dirty="0"/>
              <a:t>Define diversity.</a:t>
            </a:r>
          </a:p>
          <a:p>
            <a:pPr marL="514350" indent="-514350">
              <a:buFont typeface="+mj-lt"/>
              <a:buAutoNum type="arabicPeriod"/>
            </a:pPr>
            <a:r>
              <a:rPr lang="en-GB" dirty="0"/>
              <a:t>What is meant by equality?</a:t>
            </a:r>
          </a:p>
          <a:p>
            <a:pPr marL="514350" indent="-514350">
              <a:buFont typeface="+mj-lt"/>
              <a:buAutoNum type="arabicPeriod"/>
            </a:pPr>
            <a:r>
              <a:rPr lang="en-GB" dirty="0"/>
              <a:t>Give 2 examples of how staff at a retirement home could promote diversity</a:t>
            </a:r>
          </a:p>
          <a:p>
            <a:pPr marL="514350" indent="-514350">
              <a:buFont typeface="+mj-lt"/>
              <a:buAutoNum type="arabicPeriod"/>
            </a:pPr>
            <a:r>
              <a:rPr lang="en-GB" dirty="0"/>
              <a:t>Give 2 examples of how a social worker could promote equality in her day-to-day work at a retirement home</a:t>
            </a:r>
          </a:p>
          <a:p>
            <a:pPr marL="514350" indent="-514350">
              <a:buFont typeface="+mj-lt"/>
              <a:buAutoNum type="arabicPeriod"/>
            </a:pPr>
            <a:r>
              <a:rPr lang="en-GB" dirty="0"/>
              <a:t>Identify 2 ways in which confidentiality could be maintained on a hospital ward</a:t>
            </a:r>
          </a:p>
          <a:p>
            <a:pPr marL="514350" indent="-514350">
              <a:buFont typeface="+mj-lt"/>
              <a:buAutoNum type="arabicPeriod"/>
            </a:pPr>
            <a:r>
              <a:rPr lang="en-GB" dirty="0"/>
              <a:t>Explain 2 ways in which staff at a residential care setting for young adults with learning disabilities could support users’ individual rights and beliefs</a:t>
            </a:r>
          </a:p>
          <a:p>
            <a:endParaRPr lang="en-GB" dirty="0"/>
          </a:p>
        </p:txBody>
      </p:sp>
      <p:sp>
        <p:nvSpPr>
          <p:cNvPr id="4" name="Content Placeholder 2">
            <a:extLst>
              <a:ext uri="{FF2B5EF4-FFF2-40B4-BE49-F238E27FC236}">
                <a16:creationId xmlns:a16="http://schemas.microsoft.com/office/drawing/2014/main" id="{60B8CC77-BF9D-4F9B-A9FA-A6E61169E58F}"/>
              </a:ext>
            </a:extLst>
          </p:cNvPr>
          <p:cNvSpPr txBox="1">
            <a:spLocks/>
          </p:cNvSpPr>
          <p:nvPr/>
        </p:nvSpPr>
        <p:spPr>
          <a:xfrm>
            <a:off x="6280211" y="169817"/>
            <a:ext cx="4914531" cy="6426291"/>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GB" dirty="0"/>
              <a:t>PED, MC, PIRB</a:t>
            </a:r>
          </a:p>
          <a:p>
            <a:pPr marL="457200" lvl="1" indent="0">
              <a:buNone/>
            </a:pPr>
            <a:r>
              <a:rPr lang="en-GB" dirty="0">
                <a:solidFill>
                  <a:srgbClr val="FF0000"/>
                </a:solidFill>
              </a:rPr>
              <a:t>Promoting equality and diversity, maintaining confidentiality, promoting individuals rights and beliefs</a:t>
            </a:r>
          </a:p>
          <a:p>
            <a:pPr marL="514350" indent="-514350">
              <a:buFont typeface="+mj-lt"/>
              <a:buAutoNum type="arabicPeriod"/>
            </a:pPr>
            <a:r>
              <a:rPr lang="en-GB" sz="2600" dirty="0"/>
              <a:t>Recognising everyone is different and will have different needs OR</a:t>
            </a:r>
          </a:p>
          <a:p>
            <a:pPr marL="457200" lvl="1" indent="0">
              <a:buNone/>
            </a:pPr>
            <a:r>
              <a:rPr lang="en-GB" sz="2600" dirty="0"/>
              <a:t> Understanding and respecting individual</a:t>
            </a:r>
          </a:p>
          <a:p>
            <a:pPr marL="457200" lvl="1" indent="0">
              <a:buNone/>
            </a:pPr>
            <a:r>
              <a:rPr lang="en-GB" sz="2600" dirty="0"/>
              <a:t>differences (faith, diet, ethnicity etc)</a:t>
            </a:r>
          </a:p>
          <a:p>
            <a:pPr marL="514350" indent="-514350">
              <a:buFont typeface="+mj-lt"/>
              <a:buAutoNum type="arabicPeriod"/>
            </a:pPr>
            <a:r>
              <a:rPr lang="en-GB" dirty="0"/>
              <a:t>To enable individuals to have the same rights, access to opportunities as everyone else regardless of…</a:t>
            </a:r>
          </a:p>
          <a:p>
            <a:pPr marL="514350" indent="-514350">
              <a:buFont typeface="+mj-lt"/>
              <a:buAutoNum type="arabicPeriod"/>
            </a:pPr>
            <a:r>
              <a:rPr lang="en-GB" dirty="0"/>
              <a:t>Menu for choice and meets dietary needs for health &amp; cultural needs e.g. vegetarian, diabetic, halal, kosher</a:t>
            </a:r>
          </a:p>
          <a:p>
            <a:pPr marL="457200" lvl="1" indent="0">
              <a:buNone/>
            </a:pPr>
            <a:r>
              <a:rPr lang="en-GB" dirty="0"/>
              <a:t>To meet communication needs – provide information in different formats e.g. large print, Braille, language</a:t>
            </a:r>
          </a:p>
          <a:p>
            <a:pPr marL="457200" lvl="1" indent="0">
              <a:buNone/>
            </a:pPr>
            <a:r>
              <a:rPr lang="en-GB" dirty="0"/>
              <a:t>Celebrating festivals with residents, not just Christmas, e.g. Diwali, Chinese New Year etc.</a:t>
            </a:r>
          </a:p>
          <a:p>
            <a:pPr marL="457200" lvl="1" indent="0">
              <a:buNone/>
            </a:pPr>
            <a:r>
              <a:rPr lang="en-GB" dirty="0"/>
              <a:t>Choice of male/female nurse/doctor/carer to meet cultural needs</a:t>
            </a:r>
          </a:p>
          <a:p>
            <a:pPr marL="514350" indent="-514350">
              <a:buFont typeface="+mj-lt"/>
              <a:buAutoNum type="arabicPeriod"/>
            </a:pPr>
            <a:r>
              <a:rPr lang="en-GB" dirty="0"/>
              <a:t>Challenge discriminatory behaviour or language</a:t>
            </a:r>
          </a:p>
          <a:p>
            <a:pPr marL="457200" lvl="1" indent="0">
              <a:buNone/>
            </a:pPr>
            <a:r>
              <a:rPr lang="en-GB" dirty="0"/>
              <a:t>Facilities are accessible to all</a:t>
            </a:r>
          </a:p>
          <a:p>
            <a:pPr marL="457200" lvl="1" indent="0">
              <a:buNone/>
            </a:pPr>
            <a:r>
              <a:rPr lang="en-GB" dirty="0"/>
              <a:t>Activities, visits are available to all residents, no-one left out</a:t>
            </a:r>
          </a:p>
          <a:p>
            <a:pPr marL="457200" lvl="1" indent="0">
              <a:buNone/>
            </a:pPr>
            <a:r>
              <a:rPr lang="en-GB" dirty="0"/>
              <a:t>On visits and trips, venue is accessible for all </a:t>
            </a:r>
          </a:p>
          <a:p>
            <a:pPr marL="514350" indent="-514350">
              <a:buFont typeface="+mj-lt"/>
              <a:buAutoNum type="arabicPeriod"/>
            </a:pPr>
            <a:r>
              <a:rPr lang="en-GB" dirty="0"/>
              <a:t>Patient records secure</a:t>
            </a:r>
          </a:p>
          <a:p>
            <a:pPr marL="457200" lvl="1" indent="0">
              <a:buNone/>
            </a:pPr>
            <a:r>
              <a:rPr lang="en-GB" dirty="0"/>
              <a:t>Sharing information on a need-to-know basis</a:t>
            </a:r>
          </a:p>
          <a:p>
            <a:pPr marL="457200" lvl="1" indent="0">
              <a:buNone/>
            </a:pPr>
            <a:r>
              <a:rPr lang="en-GB" dirty="0"/>
              <a:t>Going into a private room to discuss private matters</a:t>
            </a:r>
          </a:p>
          <a:p>
            <a:pPr marL="457200" lvl="1" indent="0">
              <a:buNone/>
            </a:pPr>
            <a:r>
              <a:rPr lang="en-GB" dirty="0"/>
              <a:t>Not discussing patients where they can be overheard</a:t>
            </a:r>
          </a:p>
          <a:p>
            <a:pPr marL="514350" indent="-514350">
              <a:buFont typeface="+mj-lt"/>
              <a:buAutoNum type="arabicPeriod"/>
            </a:pPr>
            <a:r>
              <a:rPr lang="en-GB" dirty="0"/>
              <a:t>Giving choices of food or clothes</a:t>
            </a:r>
          </a:p>
          <a:p>
            <a:pPr marL="457200" lvl="1" indent="0">
              <a:buNone/>
            </a:pPr>
            <a:r>
              <a:rPr lang="en-GB" dirty="0"/>
              <a:t>Giving choice of activity</a:t>
            </a:r>
          </a:p>
          <a:p>
            <a:pPr marL="457200" lvl="1" indent="0">
              <a:buNone/>
            </a:pPr>
            <a:r>
              <a:rPr lang="en-GB" dirty="0"/>
              <a:t>Maintaining privacy</a:t>
            </a:r>
          </a:p>
          <a:p>
            <a:pPr marL="457200" lvl="1" indent="0">
              <a:buNone/>
            </a:pPr>
            <a:r>
              <a:rPr lang="en-GB" dirty="0"/>
              <a:t>Provide an advocate for young adults with learning disabilities</a:t>
            </a:r>
          </a:p>
          <a:p>
            <a:pPr marL="457200" lvl="1" indent="0">
              <a:buNone/>
            </a:pPr>
            <a:r>
              <a:rPr lang="en-GB" dirty="0"/>
              <a:t>Explain care plans – they have the right to disagree or ask </a:t>
            </a:r>
            <a:r>
              <a:rPr lang="en-GB"/>
              <a:t>for changes.</a:t>
            </a:r>
            <a:endParaRPr lang="en-GB" dirty="0"/>
          </a:p>
        </p:txBody>
      </p:sp>
    </p:spTree>
    <p:extLst>
      <p:ext uri="{BB962C8B-B14F-4D97-AF65-F5344CB8AC3E}">
        <p14:creationId xmlns:p14="http://schemas.microsoft.com/office/powerpoint/2010/main" val="3155314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LO2</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800219"/>
          </a:xfrm>
          <a:prstGeom prst="rect">
            <a:avLst/>
          </a:prstGeom>
          <a:noFill/>
          <a:ln w="44450">
            <a:solidFill>
              <a:schemeClr val="bg1"/>
            </a:solidFill>
            <a:bevel/>
          </a:ln>
        </p:spPr>
        <p:txBody>
          <a:bodyPr wrap="square" rtlCol="0">
            <a:spAutoFit/>
          </a:bodyPr>
          <a:lstStyle/>
          <a:p>
            <a:pPr algn="ctr"/>
            <a:r>
              <a:rPr lang="en-GB" sz="2800" b="1" u="sng" dirty="0">
                <a:latin typeface="Arial Rounded MT Bold" panose="020F0704030504030204" pitchFamily="34" charset="0"/>
              </a:rPr>
              <a:t>Lesson title</a:t>
            </a:r>
          </a:p>
          <a:p>
            <a:pPr algn="ctr"/>
            <a:r>
              <a:rPr lang="en-GB" sz="1800" dirty="0">
                <a:effectLst/>
                <a:latin typeface="Calibri" panose="020F0502020204030204" pitchFamily="34" charset="0"/>
                <a:ea typeface="Times New Roman" panose="02020603050405020304" pitchFamily="18" charset="0"/>
                <a:cs typeface="Rockwell" panose="02060603020205020403" pitchFamily="18" charset="0"/>
              </a:rPr>
              <a:t>Understand the importance of the values of care and how they are applied </a:t>
            </a:r>
            <a:endParaRPr lang="en-GB" sz="2800" b="1" u="sng" dirty="0">
              <a:latin typeface="Arial Rounded MT Bold" panose="020F0704030504030204" pitchFamily="34" charset="0"/>
            </a:endParaRP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Learning Intent – LO2</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3108543"/>
          </a:xfrm>
          <a:prstGeom prst="rect">
            <a:avLst/>
          </a:prstGeom>
          <a:noFill/>
          <a:ln w="44450">
            <a:solidFill>
              <a:schemeClr val="bg1"/>
            </a:solidFill>
          </a:ln>
        </p:spPr>
        <p:txBody>
          <a:bodyPr wrap="square" rtlCol="0">
            <a:spAutoFit/>
          </a:bodyPr>
          <a:lstStyle/>
          <a:p>
            <a:r>
              <a:rPr lang="en-GB" sz="1400" dirty="0">
                <a:effectLst/>
                <a:latin typeface="Calibri" panose="020F0502020204030204" pitchFamily="34" charset="0"/>
                <a:ea typeface="Times New Roman" panose="02020603050405020304" pitchFamily="18" charset="0"/>
                <a:cs typeface="Times New Roman" panose="02020603050405020304" pitchFamily="18" charset="0"/>
              </a:rPr>
              <a:t>Know how the </a:t>
            </a:r>
            <a:r>
              <a:rPr lang="en-GB" sz="1400" b="1" dirty="0">
                <a:effectLst/>
                <a:latin typeface="Calibri" panose="020F0502020204030204" pitchFamily="34" charset="0"/>
                <a:ea typeface="Times New Roman" panose="02020603050405020304" pitchFamily="18" charset="0"/>
                <a:cs typeface="Times New Roman" panose="02020603050405020304" pitchFamily="18" charset="0"/>
              </a:rPr>
              <a:t>early years values</a:t>
            </a:r>
            <a:r>
              <a:rPr lang="en-GB" sz="1400" dirty="0">
                <a:effectLst/>
                <a:latin typeface="Calibri" panose="020F0502020204030204" pitchFamily="34" charset="0"/>
                <a:ea typeface="Times New Roman" panose="02020603050405020304" pitchFamily="18" charset="0"/>
                <a:cs typeface="Times New Roman" panose="02020603050405020304" pitchFamily="18" charset="0"/>
              </a:rPr>
              <a:t> of care are applied in settings: </a:t>
            </a:r>
            <a:endParaRPr lang="en-GB" sz="14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400" dirty="0">
                <a:effectLst/>
                <a:latin typeface="Calibri" panose="020F0502020204030204" pitchFamily="34" charset="0"/>
                <a:ea typeface="Times New Roman" panose="02020603050405020304" pitchFamily="18" charset="0"/>
                <a:cs typeface="Times New Roman" panose="02020603050405020304" pitchFamily="18" charset="0"/>
              </a:rPr>
              <a:t>by ensuring the welfare of the child is paramount:</a:t>
            </a:r>
            <a:endParaRPr lang="en-GB" sz="1400" dirty="0">
              <a:effectLst/>
              <a:latin typeface="Times New Roman" panose="02020603050405020304" pitchFamily="18" charset="0"/>
              <a:ea typeface="Times New Roman" panose="02020603050405020304" pitchFamily="18" charset="0"/>
            </a:endParaRPr>
          </a:p>
          <a:p>
            <a:pPr marL="742950" lvl="1" indent="-285750">
              <a:buFont typeface="Calibri" panose="020F0502020204030204" pitchFamily="34" charset="0"/>
              <a:buChar char="-"/>
            </a:pPr>
            <a:r>
              <a:rPr lang="en-GB" sz="1400" dirty="0">
                <a:effectLst/>
                <a:latin typeface="Calibri" panose="020F0502020204030204" pitchFamily="34" charset="0"/>
                <a:ea typeface="Times New Roman" panose="02020603050405020304" pitchFamily="18" charset="0"/>
                <a:cs typeface="Times New Roman" panose="02020603050405020304" pitchFamily="18" charset="0"/>
              </a:rPr>
              <a:t>positive expectations should be encouraged </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buFont typeface="Calibri" panose="020F0502020204030204" pitchFamily="34" charset="0"/>
              <a:buChar char="-"/>
            </a:pPr>
            <a:r>
              <a:rPr lang="en-GB" sz="1400" dirty="0">
                <a:effectLst/>
                <a:latin typeface="Calibri" panose="020F0502020204030204" pitchFamily="34" charset="0"/>
                <a:ea typeface="Times New Roman" panose="02020603050405020304" pitchFamily="18" charset="0"/>
                <a:cs typeface="Times New Roman" panose="02020603050405020304" pitchFamily="18" charset="0"/>
              </a:rPr>
              <a:t>a child must never be smacked or humiliated </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400" dirty="0">
                <a:effectLst/>
                <a:latin typeface="Calibri" panose="020F0502020204030204" pitchFamily="34" charset="0"/>
                <a:ea typeface="Times New Roman" panose="02020603050405020304" pitchFamily="18" charset="0"/>
                <a:cs typeface="Times New Roman" panose="02020603050405020304" pitchFamily="18" charset="0"/>
              </a:rPr>
              <a:t>by keeping children safe and maintaining a healthy and safe environment:</a:t>
            </a:r>
            <a:endParaRPr lang="en-GB" sz="1400" dirty="0">
              <a:effectLst/>
              <a:latin typeface="Times New Roman" panose="02020603050405020304" pitchFamily="18" charset="0"/>
              <a:ea typeface="Times New Roman" panose="02020603050405020304" pitchFamily="18" charset="0"/>
            </a:endParaRPr>
          </a:p>
          <a:p>
            <a:pPr marL="742950" lvl="1" indent="-285750">
              <a:buFont typeface="Calibri" panose="020F0502020204030204" pitchFamily="34" charset="0"/>
              <a:buChar char="-"/>
            </a:pPr>
            <a:r>
              <a:rPr lang="en-GB" sz="1400" dirty="0">
                <a:effectLst/>
                <a:latin typeface="Calibri" panose="020F0502020204030204" pitchFamily="34" charset="0"/>
                <a:ea typeface="Times New Roman" panose="02020603050405020304" pitchFamily="18" charset="0"/>
                <a:cs typeface="Times New Roman" panose="02020603050405020304" pitchFamily="18" charset="0"/>
              </a:rPr>
              <a:t>protecting children from abuse, applying health and safety procedures </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400" dirty="0">
                <a:effectLst/>
                <a:latin typeface="Calibri" panose="020F0502020204030204" pitchFamily="34" charset="0"/>
                <a:ea typeface="Times New Roman" panose="02020603050405020304" pitchFamily="18" charset="0"/>
                <a:cs typeface="Times New Roman" panose="02020603050405020304" pitchFamily="18" charset="0"/>
              </a:rPr>
              <a:t>by working in partnership with parents/guardians and families </a:t>
            </a:r>
            <a:endParaRPr lang="en-GB" sz="14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400" dirty="0">
                <a:effectLst/>
                <a:latin typeface="Calibri" panose="020F0502020204030204" pitchFamily="34" charset="0"/>
                <a:ea typeface="Times New Roman" panose="02020603050405020304" pitchFamily="18" charset="0"/>
                <a:cs typeface="Rockwell" panose="02060603020205020403" pitchFamily="18" charset="0"/>
              </a:rPr>
              <a:t>by encouraging children’s learning and development, children should be offered a range of experiences to provide choice </a:t>
            </a:r>
          </a:p>
          <a:p>
            <a:pPr marL="342900" lvl="0" indent="-342900">
              <a:buFont typeface="Symbol" panose="05050102010706020507" pitchFamily="18" charset="2"/>
              <a:buChar char=""/>
            </a:pPr>
            <a:r>
              <a:rPr lang="en-GB" sz="1400" dirty="0">
                <a:effectLst/>
                <a:latin typeface="Calibri" panose="020F0502020204030204" pitchFamily="34" charset="0"/>
                <a:ea typeface="Times New Roman" panose="02020603050405020304" pitchFamily="18" charset="0"/>
                <a:cs typeface="Times New Roman" panose="02020603050405020304" pitchFamily="18" charset="0"/>
              </a:rPr>
              <a:t>by valuing diversity: </a:t>
            </a:r>
            <a:endParaRPr lang="en-GB" sz="1400" dirty="0">
              <a:effectLst/>
              <a:latin typeface="Times New Roman" panose="02020603050405020304" pitchFamily="18" charset="0"/>
              <a:ea typeface="Times New Roman" panose="02020603050405020304" pitchFamily="18" charset="0"/>
            </a:endParaRPr>
          </a:p>
          <a:p>
            <a:pPr marL="742950" lvl="1" indent="-285750">
              <a:buFont typeface="Calibri" panose="020F0502020204030204" pitchFamily="34" charset="0"/>
              <a:buChar char="-"/>
            </a:pPr>
            <a:r>
              <a:rPr lang="en-GB" sz="1400" dirty="0">
                <a:effectLst/>
                <a:latin typeface="Calibri" panose="020F0502020204030204" pitchFamily="34" charset="0"/>
                <a:ea typeface="Times New Roman" panose="02020603050405020304" pitchFamily="18" charset="0"/>
                <a:cs typeface="Times New Roman" panose="02020603050405020304" pitchFamily="18" charset="0"/>
              </a:rPr>
              <a:t>information about various traditions, customs and festivals should be presented </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646331"/>
          </a:xfrm>
          <a:prstGeom prst="rect">
            <a:avLst/>
          </a:prstGeom>
          <a:noFill/>
          <a:ln w="44450">
            <a:solidFill>
              <a:schemeClr val="bg1"/>
            </a:solidFill>
          </a:ln>
        </p:spPr>
        <p:txBody>
          <a:bodyPr wrap="square" rtlCol="0">
            <a:spAutoFit/>
          </a:bodyPr>
          <a:lstStyle/>
          <a:p>
            <a:r>
              <a:rPr lang="en-GB" sz="1800">
                <a:effectLst/>
                <a:latin typeface="Calibri" panose="020F0502020204030204" pitchFamily="34" charset="0"/>
                <a:ea typeface="Times New Roman" panose="02020603050405020304" pitchFamily="18" charset="0"/>
                <a:cs typeface="Times New Roman" panose="02020603050405020304" pitchFamily="18" charset="0"/>
              </a:rPr>
              <a:t>Know how the early years values of care are applied in different settings</a:t>
            </a:r>
            <a:endParaRPr lang="en-GB" sz="1800">
              <a:effectLst/>
              <a:latin typeface="Times New Roman" panose="02020603050405020304" pitchFamily="18" charset="0"/>
              <a:ea typeface="Times New Roman" panose="02020603050405020304" pitchFamily="18" charset="0"/>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9452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LO2</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800219"/>
          </a:xfrm>
          <a:prstGeom prst="rect">
            <a:avLst/>
          </a:prstGeom>
          <a:noFill/>
          <a:ln w="44450">
            <a:solidFill>
              <a:schemeClr val="bg1"/>
            </a:solidFill>
            <a:bevel/>
          </a:ln>
        </p:spPr>
        <p:txBody>
          <a:bodyPr wrap="square" rtlCol="0">
            <a:spAutoFit/>
          </a:bodyPr>
          <a:lstStyle/>
          <a:p>
            <a:pPr algn="ctr"/>
            <a:r>
              <a:rPr lang="en-GB" sz="2800" b="1" u="sng" dirty="0">
                <a:latin typeface="Arial Rounded MT Bold" panose="020F0704030504030204" pitchFamily="34" charset="0"/>
              </a:rPr>
              <a:t>Lesson title</a:t>
            </a:r>
          </a:p>
          <a:p>
            <a:pPr algn="ctr"/>
            <a:r>
              <a:rPr lang="en-GB" sz="1800" dirty="0">
                <a:effectLst/>
                <a:latin typeface="Calibri" panose="020F0502020204030204" pitchFamily="34" charset="0"/>
                <a:ea typeface="Times New Roman" panose="02020603050405020304" pitchFamily="18" charset="0"/>
                <a:cs typeface="Rockwell" panose="02060603020205020403" pitchFamily="18" charset="0"/>
              </a:rPr>
              <a:t>Understand the importance of the values of care and how they are applied </a:t>
            </a:r>
            <a:endParaRPr lang="en-GB" sz="2800" b="1" u="sng" dirty="0">
              <a:latin typeface="Arial Rounded MT Bold" panose="020F0704030504030204" pitchFamily="34" charset="0"/>
            </a:endParaRP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Learning Intent – LO2</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2554545"/>
          </a:xfrm>
          <a:prstGeom prst="rect">
            <a:avLst/>
          </a:prstGeom>
          <a:noFill/>
          <a:ln w="44450">
            <a:solidFill>
              <a:schemeClr val="bg1"/>
            </a:solidFill>
          </a:ln>
        </p:spPr>
        <p:txBody>
          <a:bodyPr wrap="square" rtlCol="0">
            <a:spAutoFit/>
          </a:bodyPr>
          <a:lstStyle/>
          <a:p>
            <a:r>
              <a:rPr lang="en-GB" sz="1600" dirty="0">
                <a:effectLst/>
                <a:latin typeface="Calibri" panose="020F0502020204030204" pitchFamily="34" charset="0"/>
                <a:ea typeface="Times New Roman" panose="02020603050405020304" pitchFamily="18" charset="0"/>
                <a:cs typeface="Times New Roman" panose="02020603050405020304" pitchFamily="18" charset="0"/>
              </a:rPr>
              <a:t>Know how the </a:t>
            </a:r>
            <a:r>
              <a:rPr lang="en-GB" sz="1600" b="1" dirty="0">
                <a:effectLst/>
                <a:latin typeface="Calibri" panose="020F0502020204030204" pitchFamily="34" charset="0"/>
                <a:ea typeface="Times New Roman" panose="02020603050405020304" pitchFamily="18" charset="0"/>
                <a:cs typeface="Times New Roman" panose="02020603050405020304" pitchFamily="18" charset="0"/>
              </a:rPr>
              <a:t>early years values</a:t>
            </a: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 of care are applied in settings: </a:t>
            </a:r>
            <a:endParaRPr lang="en-GB" sz="1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by ensuring equality of opportunity, each child should be provided with the opportunity to work towards his/her potential </a:t>
            </a:r>
            <a:endParaRPr lang="en-GB" sz="1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by practising anti-discrimination (e.g. not discriminating on the basis of social background) by ensuring confidentiality:</a:t>
            </a:r>
            <a:endParaRPr lang="en-GB" sz="1600" dirty="0">
              <a:effectLst/>
              <a:latin typeface="Times New Roman" panose="02020603050405020304" pitchFamily="18" charset="0"/>
              <a:ea typeface="Times New Roman" panose="02020603050405020304" pitchFamily="18" charset="0"/>
            </a:endParaRPr>
          </a:p>
          <a:p>
            <a:pPr marL="742950" lvl="1" indent="-285750">
              <a:buFont typeface="Calibri" panose="020F0502020204030204" pitchFamily="34" charset="0"/>
              <a:buChar char="-"/>
            </a:pP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information about families must not be shared with others except on a ‘need to know </a:t>
            </a:r>
            <a:r>
              <a:rPr lang="en-GB" sz="1600" dirty="0" err="1">
                <a:effectLst/>
                <a:latin typeface="Calibri" panose="020F0502020204030204" pitchFamily="34" charset="0"/>
                <a:ea typeface="Times New Roman" panose="02020603050405020304" pitchFamily="18" charset="0"/>
                <a:cs typeface="Times New Roman" panose="02020603050405020304" pitchFamily="18" charset="0"/>
              </a:rPr>
              <a:t>basis’</a:t>
            </a:r>
            <a:endParaRPr lang="en-GB"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GB" sz="1600" dirty="0">
                <a:effectLst/>
                <a:latin typeface="Calibri" panose="020F0502020204030204" pitchFamily="34" charset="0"/>
                <a:ea typeface="Times New Roman" panose="02020603050405020304" pitchFamily="18" charset="0"/>
                <a:cs typeface="Rockwell" panose="02060603020205020403" pitchFamily="18" charset="0"/>
              </a:rPr>
              <a:t>by working with others (e.g. to include other professionals or in partnership)</a:t>
            </a:r>
            <a:endParaRPr lang="en-GB" sz="1600" dirty="0">
              <a:effectLst/>
              <a:latin typeface="Times New Roman" panose="02020603050405020304" pitchFamily="18" charset="0"/>
              <a:ea typeface="Times New Roman" panose="02020603050405020304" pitchFamily="18" charset="0"/>
            </a:endParaRP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646331"/>
          </a:xfrm>
          <a:prstGeom prst="rect">
            <a:avLst/>
          </a:prstGeom>
          <a:noFill/>
          <a:ln w="44450">
            <a:solidFill>
              <a:schemeClr val="bg1"/>
            </a:solidFill>
          </a:ln>
        </p:spPr>
        <p:txBody>
          <a:bodyPr wrap="square" rtlCol="0">
            <a:spAutoFit/>
          </a:bodyPr>
          <a:lstStyle/>
          <a:p>
            <a:r>
              <a:rPr lang="en-GB" sz="1800">
                <a:effectLst/>
                <a:latin typeface="Calibri" panose="020F0502020204030204" pitchFamily="34" charset="0"/>
                <a:ea typeface="Times New Roman" panose="02020603050405020304" pitchFamily="18" charset="0"/>
                <a:cs typeface="Times New Roman" panose="02020603050405020304" pitchFamily="18" charset="0"/>
              </a:rPr>
              <a:t>Know how the early years values of care are applied in different settings</a:t>
            </a:r>
            <a:endParaRPr lang="en-GB" sz="1800">
              <a:effectLst/>
              <a:latin typeface="Times New Roman" panose="02020603050405020304" pitchFamily="18" charset="0"/>
              <a:ea typeface="Times New Roman" panose="02020603050405020304" pitchFamily="18" charset="0"/>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16878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LO2</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800219"/>
          </a:xfrm>
          <a:prstGeom prst="rect">
            <a:avLst/>
          </a:prstGeom>
          <a:noFill/>
          <a:ln w="44450">
            <a:solidFill>
              <a:schemeClr val="bg1"/>
            </a:solidFill>
            <a:bevel/>
          </a:ln>
        </p:spPr>
        <p:txBody>
          <a:bodyPr wrap="square" rtlCol="0">
            <a:spAutoFit/>
          </a:bodyPr>
          <a:lstStyle/>
          <a:p>
            <a:pPr algn="ctr"/>
            <a:r>
              <a:rPr lang="en-GB" sz="2800" b="1" u="sng" dirty="0">
                <a:latin typeface="Arial Rounded MT Bold" panose="020F0704030504030204" pitchFamily="34" charset="0"/>
              </a:rPr>
              <a:t>Lesson title</a:t>
            </a:r>
          </a:p>
          <a:p>
            <a:pPr algn="ctr"/>
            <a:r>
              <a:rPr lang="en-GB" sz="1800" dirty="0">
                <a:effectLst/>
                <a:latin typeface="Calibri" panose="020F0502020204030204" pitchFamily="34" charset="0"/>
                <a:ea typeface="Times New Roman" panose="02020603050405020304" pitchFamily="18" charset="0"/>
                <a:cs typeface="Rockwell" panose="02060603020205020403" pitchFamily="18" charset="0"/>
              </a:rPr>
              <a:t>Understand the importance of the values of care and how they are applied </a:t>
            </a:r>
            <a:endParaRPr lang="en-GB" sz="2800" b="1" u="sng" dirty="0">
              <a:latin typeface="Arial Rounded MT Bold" panose="020F0704030504030204" pitchFamily="34" charset="0"/>
            </a:endParaRP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Learning Intent – LO2</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3395801"/>
          </a:xfrm>
          <a:prstGeom prst="rect">
            <a:avLst/>
          </a:prstGeom>
          <a:noFill/>
          <a:ln w="44450">
            <a:solidFill>
              <a:schemeClr val="bg1"/>
            </a:solidFill>
          </a:ln>
        </p:spPr>
        <p:txBody>
          <a:bodyPr wrap="square" rtlCol="0">
            <a:spAutoFit/>
          </a:bodyPr>
          <a:lstStyle/>
          <a:p>
            <a:r>
              <a:rPr lang="en-GB" sz="1800" dirty="0">
                <a:effectLst/>
                <a:latin typeface="Calibri" panose="020F0502020204030204" pitchFamily="34" charset="0"/>
                <a:ea typeface="Times New Roman" panose="02020603050405020304" pitchFamily="18" charset="0"/>
                <a:cs typeface="Times New Roman" panose="02020603050405020304" pitchFamily="18" charset="0"/>
              </a:rPr>
              <a:t>Know why applying the care values are important:</a:t>
            </a:r>
            <a:endParaRPr lang="en-GB" sz="18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to ensure standardisation of care (e.g. all children receiving the appropriate care and attention) </a:t>
            </a:r>
            <a:endParaRPr lang="en-GB" sz="18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to improve the quality of care (e.g. all hospital patients feeling safe) </a:t>
            </a:r>
            <a:endParaRPr lang="en-GB" sz="18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to provide clear guidelines to inform and improve practice </a:t>
            </a:r>
            <a:endParaRPr lang="en-GB" sz="1800" dirty="0">
              <a:effectLst/>
              <a:latin typeface="Times New Roman" panose="02020603050405020304" pitchFamily="18" charset="0"/>
              <a:ea typeface="Times New Roman" panose="02020603050405020304" pitchFamily="18" charset="0"/>
            </a:endParaRPr>
          </a:p>
          <a:p>
            <a:pPr marL="342900" lvl="0" indent="-342900">
              <a:spcAft>
                <a:spcPts val="1000"/>
              </a:spcAft>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to maintain or improve quality of life</a:t>
            </a:r>
          </a:p>
          <a:p>
            <a:pPr marL="342900" lvl="0" indent="-342900">
              <a:spcAft>
                <a:spcPts val="1000"/>
              </a:spcAft>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Know the effects on people if the care values are not applied.</a:t>
            </a:r>
          </a:p>
          <a:p>
            <a:r>
              <a:rPr lang="en-GB" sz="1800" dirty="0">
                <a:effectLst/>
                <a:latin typeface="Calibri" panose="020F0502020204030204" pitchFamily="34" charset="0"/>
                <a:ea typeface="Times New Roman" panose="02020603050405020304" pitchFamily="18" charset="0"/>
                <a:cs typeface="Rockwell" panose="02060603020205020403" pitchFamily="18" charset="0"/>
              </a:rPr>
              <a:t>To show empathy about people in difficult circumstances</a:t>
            </a:r>
            <a:endParaRPr lang="en-GB" sz="1600" dirty="0">
              <a:effectLst/>
              <a:latin typeface="Times New Roman" panose="02020603050405020304" pitchFamily="18" charset="0"/>
              <a:ea typeface="Times New Roman" panose="02020603050405020304" pitchFamily="18" charset="0"/>
            </a:endParaRP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369332"/>
          </a:xfrm>
          <a:prstGeom prst="rect">
            <a:avLst/>
          </a:prstGeom>
          <a:noFill/>
          <a:ln w="44450">
            <a:solidFill>
              <a:schemeClr val="bg1"/>
            </a:solidFill>
          </a:ln>
        </p:spPr>
        <p:txBody>
          <a:bodyPr wrap="square" rtlCol="0">
            <a:spAutoFit/>
          </a:bodyPr>
          <a:lstStyle/>
          <a:p>
            <a:r>
              <a:rPr lang="en-GB" sz="1800" dirty="0">
                <a:effectLst/>
                <a:latin typeface="Calibri" panose="020F0502020204030204" pitchFamily="34" charset="0"/>
                <a:ea typeface="Times New Roman" panose="02020603050405020304" pitchFamily="18" charset="0"/>
                <a:cs typeface="Times New Roman" panose="02020603050405020304" pitchFamily="18" charset="0"/>
              </a:rPr>
              <a:t>Know the importance of applying the values of care</a:t>
            </a:r>
            <a:endParaRPr lang="en-GB" sz="1800" dirty="0">
              <a:effectLst/>
              <a:latin typeface="Times New Roman" panose="02020603050405020304" pitchFamily="18" charset="0"/>
              <a:ea typeface="Times New Roman" panose="02020603050405020304" pitchFamily="18" charset="0"/>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4996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LO2</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800219"/>
          </a:xfrm>
          <a:prstGeom prst="rect">
            <a:avLst/>
          </a:prstGeom>
          <a:noFill/>
          <a:ln w="44450">
            <a:solidFill>
              <a:schemeClr val="bg1"/>
            </a:solidFill>
            <a:bevel/>
          </a:ln>
        </p:spPr>
        <p:txBody>
          <a:bodyPr wrap="square" rtlCol="0">
            <a:spAutoFit/>
          </a:bodyPr>
          <a:lstStyle/>
          <a:p>
            <a:pPr algn="ctr"/>
            <a:r>
              <a:rPr lang="en-GB" sz="2800" b="1" u="sng" dirty="0">
                <a:latin typeface="Arial Rounded MT Bold" panose="020F0704030504030204" pitchFamily="34" charset="0"/>
              </a:rPr>
              <a:t>Lesson title</a:t>
            </a:r>
          </a:p>
          <a:p>
            <a:pPr algn="ctr"/>
            <a:r>
              <a:rPr lang="en-GB" sz="1800" dirty="0">
                <a:effectLst/>
                <a:latin typeface="Calibri" panose="020F0502020204030204" pitchFamily="34" charset="0"/>
                <a:ea typeface="Times New Roman" panose="02020603050405020304" pitchFamily="18" charset="0"/>
                <a:cs typeface="Rockwell" panose="02060603020205020403" pitchFamily="18" charset="0"/>
              </a:rPr>
              <a:t>Understand the importance of the values of care and how they are applied </a:t>
            </a:r>
            <a:endParaRPr lang="en-GB" sz="2800" b="1" u="sng" dirty="0">
              <a:latin typeface="Arial Rounded MT Bold" panose="020F0704030504030204" pitchFamily="34" charset="0"/>
            </a:endParaRP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Learning Intent – LO2</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2726644"/>
          </a:xfrm>
          <a:prstGeom prst="rect">
            <a:avLst/>
          </a:prstGeom>
          <a:noFill/>
          <a:ln w="44450">
            <a:solidFill>
              <a:schemeClr val="bg1"/>
            </a:solidFill>
          </a:ln>
        </p:spPr>
        <p:txBody>
          <a:bodyPr wrap="square" rtlCol="0">
            <a:spAutoFit/>
          </a:bodyPr>
          <a:lstStyle/>
          <a:p>
            <a:pPr marL="342900" lvl="0" indent="-342900">
              <a:lnSpc>
                <a:spcPct val="107000"/>
              </a:lnSpc>
              <a:spcAft>
                <a:spcPts val="800"/>
              </a:spcAft>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Times New Roman" panose="02020603050405020304" pitchFamily="18" charset="0"/>
              </a:rPr>
              <a:t>To show empathy about people in difficult circumstances</a:t>
            </a:r>
            <a:endParaRPr lang="en-GB" dirty="0">
              <a:effectLst/>
              <a:latin typeface="Rockwell" panose="02060603020205020403" pitchFamily="18" charset="0"/>
              <a:ea typeface="Times New Roman" panose="02020603050405020304" pitchFamily="18" charset="0"/>
              <a:cs typeface="Rockwell" panose="02060603020205020403" pitchFamily="18"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Times New Roman" panose="02020603050405020304" pitchFamily="18" charset="0"/>
              </a:rPr>
              <a:t>Know the effects on people who use services if the values of care are not applied:</a:t>
            </a:r>
            <a:endParaRPr lang="en-GB" dirty="0">
              <a:effectLst/>
              <a:latin typeface="Times New Roman" panose="02020603050405020304" pitchFamily="18" charset="0"/>
              <a:ea typeface="Times New Roman" panose="02020603050405020304" pitchFamily="18" charset="0"/>
            </a:endParaRPr>
          </a:p>
          <a:p>
            <a:pPr marL="742950" lvl="1" indent="-285750">
              <a:buFont typeface="Courier New" panose="02070309020205020404" pitchFamily="49" charset="0"/>
              <a:buChar char="o"/>
            </a:pPr>
            <a:r>
              <a:rPr lang="en-GB" b="1" dirty="0">
                <a:effectLst/>
                <a:latin typeface="Calibri" panose="020F0502020204030204" pitchFamily="34" charset="0"/>
                <a:ea typeface="Times New Roman" panose="02020603050405020304" pitchFamily="18" charset="0"/>
                <a:cs typeface="Times New Roman" panose="02020603050405020304" pitchFamily="18" charset="0"/>
              </a:rPr>
              <a:t>physical</a:t>
            </a:r>
            <a:r>
              <a:rPr lang="en-GB" dirty="0">
                <a:effectLst/>
                <a:latin typeface="Calibri" panose="020F0502020204030204" pitchFamily="34" charset="0"/>
                <a:ea typeface="Times New Roman" panose="02020603050405020304" pitchFamily="18" charset="0"/>
                <a:cs typeface="Times New Roman" panose="02020603050405020304" pitchFamily="18" charset="0"/>
              </a:rPr>
              <a:t> (e.g. pain if medication/treatment is not given) </a:t>
            </a:r>
            <a:endParaRPr lang="en-GB" dirty="0">
              <a:effectLst/>
              <a:latin typeface="Times New Roman" panose="02020603050405020304" pitchFamily="18" charset="0"/>
              <a:ea typeface="Times New Roman" panose="02020603050405020304" pitchFamily="18" charset="0"/>
            </a:endParaRPr>
          </a:p>
          <a:p>
            <a:pPr marL="742950" lvl="1" indent="-285750">
              <a:buFont typeface="Courier New" panose="02070309020205020404" pitchFamily="49" charset="0"/>
              <a:buChar char="o"/>
            </a:pPr>
            <a:r>
              <a:rPr lang="en-GB" b="1" dirty="0">
                <a:effectLst/>
                <a:latin typeface="Calibri" panose="020F0502020204030204" pitchFamily="34" charset="0"/>
                <a:ea typeface="Times New Roman" panose="02020603050405020304" pitchFamily="18" charset="0"/>
                <a:cs typeface="Times New Roman" panose="02020603050405020304" pitchFamily="18" charset="0"/>
              </a:rPr>
              <a:t>intellectual</a:t>
            </a:r>
            <a:r>
              <a:rPr lang="en-GB" dirty="0">
                <a:effectLst/>
                <a:latin typeface="Calibri" panose="020F0502020204030204" pitchFamily="34" charset="0"/>
                <a:ea typeface="Times New Roman" panose="02020603050405020304" pitchFamily="18" charset="0"/>
                <a:cs typeface="Times New Roman" panose="02020603050405020304" pitchFamily="18" charset="0"/>
              </a:rPr>
              <a:t> (e.g. loss of focus/concentration) </a:t>
            </a:r>
            <a:endParaRPr lang="en-GB" dirty="0">
              <a:effectLst/>
              <a:latin typeface="Times New Roman" panose="02020603050405020304" pitchFamily="18" charset="0"/>
              <a:ea typeface="Times New Roman" panose="02020603050405020304" pitchFamily="18" charset="0"/>
            </a:endParaRPr>
          </a:p>
          <a:p>
            <a:pPr marL="742950" lvl="1" indent="-285750">
              <a:buFont typeface="Courier New" panose="02070309020205020404" pitchFamily="49" charset="0"/>
              <a:buChar char="o"/>
            </a:pPr>
            <a:r>
              <a:rPr lang="en-GB" b="1" dirty="0">
                <a:effectLst/>
                <a:latin typeface="Calibri" panose="020F0502020204030204" pitchFamily="34" charset="0"/>
                <a:ea typeface="Times New Roman" panose="02020603050405020304" pitchFamily="18" charset="0"/>
                <a:cs typeface="Times New Roman" panose="02020603050405020304" pitchFamily="18" charset="0"/>
              </a:rPr>
              <a:t>emotional</a:t>
            </a:r>
            <a:r>
              <a:rPr lang="en-GB" dirty="0">
                <a:effectLst/>
                <a:latin typeface="Calibri" panose="020F0502020204030204" pitchFamily="34" charset="0"/>
                <a:ea typeface="Times New Roman" panose="02020603050405020304" pitchFamily="18" charset="0"/>
                <a:cs typeface="Times New Roman" panose="02020603050405020304" pitchFamily="18" charset="0"/>
              </a:rPr>
              <a:t> (e.g. feeling betrayed, low self-esteem) </a:t>
            </a:r>
            <a:endParaRPr lang="en-GB" dirty="0">
              <a:effectLst/>
              <a:latin typeface="Times New Roman" panose="02020603050405020304" pitchFamily="18" charset="0"/>
              <a:ea typeface="Times New Roman" panose="02020603050405020304" pitchFamily="18" charset="0"/>
            </a:endParaRPr>
          </a:p>
          <a:p>
            <a:pPr marL="742950" lvl="1" indent="-285750">
              <a:buFont typeface="Arial" panose="020B0604020202020204" pitchFamily="34" charset="0"/>
              <a:buChar char="•"/>
            </a:pPr>
            <a:r>
              <a:rPr lang="en-GB" b="1" dirty="0">
                <a:effectLst/>
                <a:latin typeface="Calibri" panose="020F0502020204030204" pitchFamily="34" charset="0"/>
                <a:ea typeface="Times New Roman" panose="02020603050405020304" pitchFamily="18" charset="0"/>
                <a:cs typeface="Rockwell" panose="02060603020205020403" pitchFamily="18" charset="0"/>
              </a:rPr>
              <a:t>social</a:t>
            </a:r>
            <a:r>
              <a:rPr lang="en-GB" dirty="0">
                <a:effectLst/>
                <a:latin typeface="Calibri" panose="020F0502020204030204" pitchFamily="34" charset="0"/>
                <a:ea typeface="Times New Roman" panose="02020603050405020304" pitchFamily="18" charset="0"/>
                <a:cs typeface="Rockwell" panose="02060603020205020403" pitchFamily="18" charset="0"/>
              </a:rPr>
              <a:t> (e.g. feeling excluded from the group).</a:t>
            </a:r>
            <a:endParaRPr lang="en-GB" dirty="0">
              <a:effectLst/>
              <a:latin typeface="Times New Roman" panose="02020603050405020304" pitchFamily="18" charset="0"/>
              <a:ea typeface="Times New Roman" panose="02020603050405020304" pitchFamily="18" charset="0"/>
            </a:endParaRP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646331"/>
          </a:xfrm>
          <a:prstGeom prst="rect">
            <a:avLst/>
          </a:prstGeom>
          <a:noFill/>
          <a:ln w="44450">
            <a:solidFill>
              <a:schemeClr val="bg1"/>
            </a:solidFill>
          </a:ln>
        </p:spPr>
        <p:txBody>
          <a:bodyPr wrap="square" rtlCol="0">
            <a:spAutoFit/>
          </a:bodyPr>
          <a:lstStyle/>
          <a:p>
            <a:r>
              <a:rPr lang="en-GB" sz="1800" dirty="0">
                <a:effectLst/>
                <a:latin typeface="Calibri" panose="020F0502020204030204" pitchFamily="34" charset="0"/>
                <a:ea typeface="Times New Roman" panose="02020603050405020304" pitchFamily="18" charset="0"/>
                <a:cs typeface="Times New Roman" panose="02020603050405020304" pitchFamily="18" charset="0"/>
              </a:rPr>
              <a:t>Know the effects on people who use services if the values of care are not applied</a:t>
            </a:r>
            <a:endParaRPr lang="en-GB" sz="1800" dirty="0">
              <a:effectLst/>
              <a:latin typeface="Times New Roman" panose="02020603050405020304" pitchFamily="18" charset="0"/>
              <a:ea typeface="Times New Roman" panose="02020603050405020304" pitchFamily="18" charset="0"/>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25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0809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114A6-3198-4A6E-BF94-83058D88ED29}"/>
              </a:ext>
            </a:extLst>
          </p:cNvPr>
          <p:cNvSpPr>
            <a:spLocks noGrp="1"/>
          </p:cNvSpPr>
          <p:nvPr>
            <p:ph type="title"/>
          </p:nvPr>
        </p:nvSpPr>
        <p:spPr>
          <a:xfrm>
            <a:off x="594722" y="111162"/>
            <a:ext cx="10515600" cy="1325563"/>
          </a:xfrm>
        </p:spPr>
        <p:txBody>
          <a:bodyPr>
            <a:normAutofit/>
          </a:bodyPr>
          <a:lstStyle/>
          <a:p>
            <a:r>
              <a:rPr lang="en-GB" sz="4000" b="1" dirty="0"/>
              <a:t>Discrimination – what’s the difference?</a:t>
            </a:r>
          </a:p>
        </p:txBody>
      </p:sp>
      <p:sp>
        <p:nvSpPr>
          <p:cNvPr id="5" name="Text Placeholder 4">
            <a:extLst>
              <a:ext uri="{FF2B5EF4-FFF2-40B4-BE49-F238E27FC236}">
                <a16:creationId xmlns:a16="http://schemas.microsoft.com/office/drawing/2014/main" id="{2D6A06D9-B73E-43D9-97BA-BF9E24CC2FEC}"/>
              </a:ext>
            </a:extLst>
          </p:cNvPr>
          <p:cNvSpPr>
            <a:spLocks noGrp="1"/>
          </p:cNvSpPr>
          <p:nvPr>
            <p:ph type="body" idx="1"/>
          </p:nvPr>
        </p:nvSpPr>
        <p:spPr>
          <a:xfrm>
            <a:off x="594722" y="1427200"/>
            <a:ext cx="5157787" cy="550890"/>
          </a:xfrm>
        </p:spPr>
        <p:txBody>
          <a:bodyPr anchor="t">
            <a:normAutofit/>
          </a:bodyPr>
          <a:lstStyle/>
          <a:p>
            <a:r>
              <a:rPr lang="en-GB" sz="2800"/>
              <a:t>Direct Discrimination</a:t>
            </a:r>
          </a:p>
        </p:txBody>
      </p:sp>
      <p:sp>
        <p:nvSpPr>
          <p:cNvPr id="3" name="Content Placeholder 2">
            <a:extLst>
              <a:ext uri="{FF2B5EF4-FFF2-40B4-BE49-F238E27FC236}">
                <a16:creationId xmlns:a16="http://schemas.microsoft.com/office/drawing/2014/main" id="{9C351981-A289-4D7F-A00D-7C7140C4F419}"/>
              </a:ext>
            </a:extLst>
          </p:cNvPr>
          <p:cNvSpPr>
            <a:spLocks noGrp="1"/>
          </p:cNvSpPr>
          <p:nvPr>
            <p:ph sz="half" idx="2"/>
          </p:nvPr>
        </p:nvSpPr>
        <p:spPr>
          <a:xfrm>
            <a:off x="560472" y="2173079"/>
            <a:ext cx="5157787" cy="3684588"/>
          </a:xfrm>
        </p:spPr>
        <p:txBody>
          <a:bodyPr>
            <a:noAutofit/>
          </a:bodyPr>
          <a:lstStyle/>
          <a:p>
            <a:pPr rtl="0" fontAlgn="base">
              <a:buFont typeface="Arial" panose="020B0604020202020204" pitchFamily="34" charset="0"/>
              <a:buChar char="•"/>
            </a:pPr>
            <a:r>
              <a:rPr lang="en-GB" sz="2000" b="0" i="0" u="none" strike="noStrike" dirty="0">
                <a:solidFill>
                  <a:srgbClr val="000000"/>
                </a:solidFill>
                <a:effectLst/>
              </a:rPr>
              <a:t>Overt individuals openly discriminate against others.</a:t>
            </a:r>
            <a:r>
              <a:rPr lang="en-US" sz="2000" b="0" i="0" dirty="0">
                <a:solidFill>
                  <a:srgbClr val="000000"/>
                </a:solidFill>
                <a:effectLst/>
              </a:rPr>
              <a:t>​</a:t>
            </a:r>
          </a:p>
          <a:p>
            <a:pPr rtl="0" fontAlgn="base">
              <a:buFont typeface="Arial" panose="020B0604020202020204" pitchFamily="34" charset="0"/>
              <a:buChar char="•"/>
            </a:pPr>
            <a:r>
              <a:rPr lang="en-GB" sz="2000" b="0" i="0" u="none" strike="noStrike" dirty="0">
                <a:solidFill>
                  <a:srgbClr val="000000"/>
                </a:solidFill>
                <a:effectLst/>
              </a:rPr>
              <a:t>Occurs when it is obvious by words or actions of an individual that they are deliberatel</a:t>
            </a:r>
            <a:r>
              <a:rPr lang="en-GB" sz="2000" dirty="0">
                <a:solidFill>
                  <a:srgbClr val="000000"/>
                </a:solidFill>
              </a:rPr>
              <a:t>y </a:t>
            </a:r>
            <a:r>
              <a:rPr lang="en-GB" sz="2000" b="0" i="0" u="none" strike="noStrike" dirty="0">
                <a:solidFill>
                  <a:srgbClr val="000000"/>
                </a:solidFill>
                <a:effectLst/>
              </a:rPr>
              <a:t>disadvantaging against another person.</a:t>
            </a:r>
            <a:r>
              <a:rPr lang="en-US" sz="2000" b="0" i="0" dirty="0">
                <a:solidFill>
                  <a:srgbClr val="000000"/>
                </a:solidFill>
                <a:effectLst/>
              </a:rPr>
              <a:t>​</a:t>
            </a:r>
          </a:p>
          <a:p>
            <a:pPr rtl="0" fontAlgn="base">
              <a:buFont typeface="Arial" panose="020B0604020202020204" pitchFamily="34" charset="0"/>
              <a:buChar char="•"/>
            </a:pPr>
            <a:r>
              <a:rPr lang="en-GB" sz="2000" b="0" i="0" u="none" strike="noStrike" dirty="0">
                <a:solidFill>
                  <a:srgbClr val="000000"/>
                </a:solidFill>
                <a:effectLst/>
              </a:rPr>
              <a:t>Within a care setting giving superior treatment to some groups or denying treatment to some groups.</a:t>
            </a:r>
          </a:p>
          <a:p>
            <a:pPr rtl="0" fontAlgn="base">
              <a:buFont typeface="Arial" panose="020B0604020202020204" pitchFamily="34" charset="0"/>
              <a:buChar char="•"/>
            </a:pPr>
            <a:r>
              <a:rPr lang="en-GB" sz="2000" b="0" i="0" dirty="0">
                <a:solidFill>
                  <a:srgbClr val="000000"/>
                </a:solidFill>
                <a:effectLst/>
              </a:rPr>
              <a:t>Example – treating them unfairly because one of the protected characteristics</a:t>
            </a:r>
          </a:p>
        </p:txBody>
      </p:sp>
      <p:sp>
        <p:nvSpPr>
          <p:cNvPr id="6" name="Text Placeholder 5">
            <a:extLst>
              <a:ext uri="{FF2B5EF4-FFF2-40B4-BE49-F238E27FC236}">
                <a16:creationId xmlns:a16="http://schemas.microsoft.com/office/drawing/2014/main" id="{6F14E2D4-FE37-4340-BBA9-66858949DB92}"/>
              </a:ext>
            </a:extLst>
          </p:cNvPr>
          <p:cNvSpPr>
            <a:spLocks noGrp="1"/>
          </p:cNvSpPr>
          <p:nvPr>
            <p:ph type="body" sz="quarter" idx="3"/>
          </p:nvPr>
        </p:nvSpPr>
        <p:spPr>
          <a:xfrm>
            <a:off x="5927134" y="1427200"/>
            <a:ext cx="5183188" cy="550890"/>
          </a:xfrm>
        </p:spPr>
        <p:txBody>
          <a:bodyPr anchor="t">
            <a:normAutofit/>
          </a:bodyPr>
          <a:lstStyle/>
          <a:p>
            <a:r>
              <a:rPr lang="en-GB" sz="2800"/>
              <a:t>Indirect Discrimination</a:t>
            </a:r>
          </a:p>
        </p:txBody>
      </p:sp>
      <p:sp>
        <p:nvSpPr>
          <p:cNvPr id="4" name="Content Placeholder 3">
            <a:extLst>
              <a:ext uri="{FF2B5EF4-FFF2-40B4-BE49-F238E27FC236}">
                <a16:creationId xmlns:a16="http://schemas.microsoft.com/office/drawing/2014/main" id="{8B6BCE39-2576-4DA7-A30E-71156CAAC2A7}"/>
              </a:ext>
            </a:extLst>
          </p:cNvPr>
          <p:cNvSpPr>
            <a:spLocks noGrp="1"/>
          </p:cNvSpPr>
          <p:nvPr>
            <p:ph sz="quarter" idx="4"/>
          </p:nvPr>
        </p:nvSpPr>
        <p:spPr>
          <a:xfrm>
            <a:off x="5892884" y="2173079"/>
            <a:ext cx="5183188" cy="3684588"/>
          </a:xfrm>
        </p:spPr>
        <p:txBody>
          <a:bodyPr>
            <a:noAutofit/>
          </a:bodyPr>
          <a:lstStyle/>
          <a:p>
            <a:pPr algn="just" rtl="0" fontAlgn="base">
              <a:buFont typeface="Arial" panose="020B0604020202020204" pitchFamily="34" charset="0"/>
              <a:buChar char="•"/>
            </a:pPr>
            <a:r>
              <a:rPr lang="en-GB" sz="1800" b="0" i="0" u="none" strike="noStrike" dirty="0">
                <a:solidFill>
                  <a:srgbClr val="000000"/>
                </a:solidFill>
                <a:effectLst/>
              </a:rPr>
              <a:t>This is not as obvious, it is when certain conditions are in place that demonstrates a preference for some people over others. </a:t>
            </a:r>
            <a:r>
              <a:rPr lang="en-US" sz="1800" b="0" i="0" dirty="0">
                <a:solidFill>
                  <a:srgbClr val="000000"/>
                </a:solidFill>
                <a:effectLst/>
              </a:rPr>
              <a:t>​</a:t>
            </a:r>
          </a:p>
          <a:p>
            <a:pPr algn="just" rtl="0" fontAlgn="base">
              <a:buFont typeface="Arial" panose="020B0604020202020204" pitchFamily="34" charset="0"/>
              <a:buChar char="•"/>
            </a:pPr>
            <a:r>
              <a:rPr lang="en-GB" sz="1800" b="0" i="0" u="none" strike="noStrike" dirty="0">
                <a:solidFill>
                  <a:srgbClr val="000000"/>
                </a:solidFill>
                <a:effectLst/>
              </a:rPr>
              <a:t>Rules and regulations make it impossible for a person belonging to a specific group fully participate in society.</a:t>
            </a:r>
            <a:r>
              <a:rPr lang="en-US" sz="1800" b="0" i="0" dirty="0">
                <a:solidFill>
                  <a:srgbClr val="000000"/>
                </a:solidFill>
                <a:effectLst/>
              </a:rPr>
              <a:t>​</a:t>
            </a:r>
            <a:endParaRPr lang="en-US" sz="1800" dirty="0">
              <a:solidFill>
                <a:srgbClr val="000000"/>
              </a:solidFill>
            </a:endParaRPr>
          </a:p>
          <a:p>
            <a:pPr algn="just" rtl="0" fontAlgn="base">
              <a:buFont typeface="Arial" panose="020B0604020202020204" pitchFamily="34" charset="0"/>
              <a:buChar char="•"/>
            </a:pPr>
            <a:r>
              <a:rPr lang="en-GB" sz="1800" b="0" i="0" u="none" strike="noStrike" dirty="0">
                <a:solidFill>
                  <a:srgbClr val="000000"/>
                </a:solidFill>
                <a:effectLst/>
              </a:rPr>
              <a:t>Difficult to prove, because it is not obvious that this is what is happening.</a:t>
            </a:r>
            <a:endParaRPr lang="en-US" sz="1800" b="0" i="0" dirty="0">
              <a:solidFill>
                <a:srgbClr val="000000"/>
              </a:solidFill>
              <a:effectLst/>
            </a:endParaRPr>
          </a:p>
          <a:p>
            <a:r>
              <a:rPr lang="en-GB" sz="1800" dirty="0"/>
              <a:t>Example - A job advert stating that applicants must be clean-shaven would discriminate against individuals who grow facial hair because of the religious beliefs</a:t>
            </a:r>
          </a:p>
        </p:txBody>
      </p:sp>
      <p:sp>
        <p:nvSpPr>
          <p:cNvPr id="7" name="TextBox 6">
            <a:extLst>
              <a:ext uri="{FF2B5EF4-FFF2-40B4-BE49-F238E27FC236}">
                <a16:creationId xmlns:a16="http://schemas.microsoft.com/office/drawing/2014/main" id="{5F117CC6-4523-4E44-A960-61DD3A10E24F}"/>
              </a:ext>
            </a:extLst>
          </p:cNvPr>
          <p:cNvSpPr txBox="1"/>
          <p:nvPr/>
        </p:nvSpPr>
        <p:spPr>
          <a:xfrm>
            <a:off x="62144" y="6189663"/>
            <a:ext cx="1207363" cy="369332"/>
          </a:xfrm>
          <a:prstGeom prst="rect">
            <a:avLst/>
          </a:prstGeom>
          <a:noFill/>
        </p:spPr>
        <p:txBody>
          <a:bodyPr wrap="square" rtlCol="0">
            <a:spAutoFit/>
          </a:bodyPr>
          <a:lstStyle/>
          <a:p>
            <a:pPr algn="ctr"/>
            <a:r>
              <a:rPr lang="en-GB">
                <a:solidFill>
                  <a:srgbClr val="FF0000"/>
                </a:solidFill>
              </a:rPr>
              <a:t>Age</a:t>
            </a:r>
          </a:p>
        </p:txBody>
      </p:sp>
      <p:sp>
        <p:nvSpPr>
          <p:cNvPr id="9" name="TextBox 8">
            <a:extLst>
              <a:ext uri="{FF2B5EF4-FFF2-40B4-BE49-F238E27FC236}">
                <a16:creationId xmlns:a16="http://schemas.microsoft.com/office/drawing/2014/main" id="{48A1FB74-49E4-4204-A529-053549874ED2}"/>
              </a:ext>
            </a:extLst>
          </p:cNvPr>
          <p:cNvSpPr txBox="1"/>
          <p:nvPr/>
        </p:nvSpPr>
        <p:spPr>
          <a:xfrm>
            <a:off x="1269507" y="5822258"/>
            <a:ext cx="1207363" cy="369332"/>
          </a:xfrm>
          <a:prstGeom prst="rect">
            <a:avLst/>
          </a:prstGeom>
          <a:noFill/>
        </p:spPr>
        <p:txBody>
          <a:bodyPr wrap="square" rtlCol="0">
            <a:spAutoFit/>
          </a:bodyPr>
          <a:lstStyle/>
          <a:p>
            <a:pPr algn="ctr"/>
            <a:r>
              <a:rPr lang="en-GB">
                <a:solidFill>
                  <a:srgbClr val="FF0000"/>
                </a:solidFill>
              </a:rPr>
              <a:t>Disability</a:t>
            </a:r>
          </a:p>
        </p:txBody>
      </p:sp>
      <p:sp>
        <p:nvSpPr>
          <p:cNvPr id="10" name="TextBox 9">
            <a:extLst>
              <a:ext uri="{FF2B5EF4-FFF2-40B4-BE49-F238E27FC236}">
                <a16:creationId xmlns:a16="http://schemas.microsoft.com/office/drawing/2014/main" id="{F6E20B97-8538-421A-B81A-9816D1AA09E8}"/>
              </a:ext>
            </a:extLst>
          </p:cNvPr>
          <p:cNvSpPr txBox="1"/>
          <p:nvPr/>
        </p:nvSpPr>
        <p:spPr>
          <a:xfrm>
            <a:off x="1873188" y="6308209"/>
            <a:ext cx="2370338" cy="369332"/>
          </a:xfrm>
          <a:prstGeom prst="rect">
            <a:avLst/>
          </a:prstGeom>
          <a:noFill/>
        </p:spPr>
        <p:txBody>
          <a:bodyPr wrap="square" rtlCol="0">
            <a:spAutoFit/>
          </a:bodyPr>
          <a:lstStyle/>
          <a:p>
            <a:pPr algn="ctr"/>
            <a:r>
              <a:rPr lang="en-GB">
                <a:solidFill>
                  <a:srgbClr val="FF0000"/>
                </a:solidFill>
              </a:rPr>
              <a:t>Gender reassignment</a:t>
            </a:r>
          </a:p>
        </p:txBody>
      </p:sp>
      <p:sp>
        <p:nvSpPr>
          <p:cNvPr id="11" name="TextBox 10">
            <a:extLst>
              <a:ext uri="{FF2B5EF4-FFF2-40B4-BE49-F238E27FC236}">
                <a16:creationId xmlns:a16="http://schemas.microsoft.com/office/drawing/2014/main" id="{ECFBB048-CA4D-4924-ABED-39F8D6F40F84}"/>
              </a:ext>
            </a:extLst>
          </p:cNvPr>
          <p:cNvSpPr txBox="1"/>
          <p:nvPr/>
        </p:nvSpPr>
        <p:spPr>
          <a:xfrm>
            <a:off x="3139366" y="5845077"/>
            <a:ext cx="3287928" cy="369332"/>
          </a:xfrm>
          <a:prstGeom prst="rect">
            <a:avLst/>
          </a:prstGeom>
          <a:noFill/>
        </p:spPr>
        <p:txBody>
          <a:bodyPr wrap="square" rtlCol="0">
            <a:spAutoFit/>
          </a:bodyPr>
          <a:lstStyle/>
          <a:p>
            <a:pPr algn="ctr"/>
            <a:r>
              <a:rPr lang="en-GB">
                <a:solidFill>
                  <a:srgbClr val="FF0000"/>
                </a:solidFill>
              </a:rPr>
              <a:t>Marriage and civil partnership</a:t>
            </a:r>
          </a:p>
        </p:txBody>
      </p:sp>
      <p:sp>
        <p:nvSpPr>
          <p:cNvPr id="12" name="TextBox 11">
            <a:extLst>
              <a:ext uri="{FF2B5EF4-FFF2-40B4-BE49-F238E27FC236}">
                <a16:creationId xmlns:a16="http://schemas.microsoft.com/office/drawing/2014/main" id="{4B00A977-CA5D-4CBB-BB50-8E8E693250F1}"/>
              </a:ext>
            </a:extLst>
          </p:cNvPr>
          <p:cNvSpPr txBox="1"/>
          <p:nvPr/>
        </p:nvSpPr>
        <p:spPr>
          <a:xfrm>
            <a:off x="4554244" y="6309421"/>
            <a:ext cx="2920753" cy="369332"/>
          </a:xfrm>
          <a:prstGeom prst="rect">
            <a:avLst/>
          </a:prstGeom>
          <a:noFill/>
        </p:spPr>
        <p:txBody>
          <a:bodyPr wrap="square" rtlCol="0">
            <a:spAutoFit/>
          </a:bodyPr>
          <a:lstStyle/>
          <a:p>
            <a:pPr algn="ctr"/>
            <a:r>
              <a:rPr lang="en-GB">
                <a:solidFill>
                  <a:srgbClr val="FF0000"/>
                </a:solidFill>
              </a:rPr>
              <a:t>Pregnancy and maternity</a:t>
            </a:r>
          </a:p>
        </p:txBody>
      </p:sp>
      <p:sp>
        <p:nvSpPr>
          <p:cNvPr id="13" name="TextBox 12">
            <a:extLst>
              <a:ext uri="{FF2B5EF4-FFF2-40B4-BE49-F238E27FC236}">
                <a16:creationId xmlns:a16="http://schemas.microsoft.com/office/drawing/2014/main" id="{32EA0F02-84CF-4777-A651-09A916A1B317}"/>
              </a:ext>
            </a:extLst>
          </p:cNvPr>
          <p:cNvSpPr txBox="1"/>
          <p:nvPr/>
        </p:nvSpPr>
        <p:spPr>
          <a:xfrm>
            <a:off x="6407058" y="5845077"/>
            <a:ext cx="1582846" cy="369332"/>
          </a:xfrm>
          <a:prstGeom prst="rect">
            <a:avLst/>
          </a:prstGeom>
          <a:noFill/>
        </p:spPr>
        <p:txBody>
          <a:bodyPr wrap="square" rtlCol="0">
            <a:spAutoFit/>
          </a:bodyPr>
          <a:lstStyle/>
          <a:p>
            <a:pPr algn="ctr"/>
            <a:r>
              <a:rPr lang="en-GB">
                <a:solidFill>
                  <a:srgbClr val="FF0000"/>
                </a:solidFill>
              </a:rPr>
              <a:t>Race</a:t>
            </a:r>
          </a:p>
        </p:txBody>
      </p:sp>
      <p:sp>
        <p:nvSpPr>
          <p:cNvPr id="14" name="TextBox 13">
            <a:extLst>
              <a:ext uri="{FF2B5EF4-FFF2-40B4-BE49-F238E27FC236}">
                <a16:creationId xmlns:a16="http://schemas.microsoft.com/office/drawing/2014/main" id="{BED0EBC5-F9AD-43F8-9EE9-2EA0157C011F}"/>
              </a:ext>
            </a:extLst>
          </p:cNvPr>
          <p:cNvSpPr txBox="1"/>
          <p:nvPr/>
        </p:nvSpPr>
        <p:spPr>
          <a:xfrm>
            <a:off x="7867433" y="5820331"/>
            <a:ext cx="2164333" cy="369332"/>
          </a:xfrm>
          <a:prstGeom prst="rect">
            <a:avLst/>
          </a:prstGeom>
          <a:noFill/>
        </p:spPr>
        <p:txBody>
          <a:bodyPr wrap="square" rtlCol="0">
            <a:spAutoFit/>
          </a:bodyPr>
          <a:lstStyle/>
          <a:p>
            <a:pPr algn="ctr"/>
            <a:r>
              <a:rPr lang="en-GB">
                <a:solidFill>
                  <a:srgbClr val="FF0000"/>
                </a:solidFill>
              </a:rPr>
              <a:t>Religion or belief</a:t>
            </a:r>
          </a:p>
        </p:txBody>
      </p:sp>
      <p:sp>
        <p:nvSpPr>
          <p:cNvPr id="15" name="TextBox 14">
            <a:extLst>
              <a:ext uri="{FF2B5EF4-FFF2-40B4-BE49-F238E27FC236}">
                <a16:creationId xmlns:a16="http://schemas.microsoft.com/office/drawing/2014/main" id="{F99D0AF6-BF88-4AB3-A948-A34701C4E26B}"/>
              </a:ext>
            </a:extLst>
          </p:cNvPr>
          <p:cNvSpPr txBox="1"/>
          <p:nvPr/>
        </p:nvSpPr>
        <p:spPr>
          <a:xfrm>
            <a:off x="7294424" y="6308209"/>
            <a:ext cx="2164333" cy="369332"/>
          </a:xfrm>
          <a:prstGeom prst="rect">
            <a:avLst/>
          </a:prstGeom>
          <a:noFill/>
        </p:spPr>
        <p:txBody>
          <a:bodyPr wrap="square" rtlCol="0">
            <a:spAutoFit/>
          </a:bodyPr>
          <a:lstStyle/>
          <a:p>
            <a:pPr algn="ctr"/>
            <a:r>
              <a:rPr lang="en-GB">
                <a:solidFill>
                  <a:srgbClr val="FF0000"/>
                </a:solidFill>
              </a:rPr>
              <a:t>Sex</a:t>
            </a:r>
          </a:p>
        </p:txBody>
      </p:sp>
      <p:sp>
        <p:nvSpPr>
          <p:cNvPr id="16" name="TextBox 15">
            <a:extLst>
              <a:ext uri="{FF2B5EF4-FFF2-40B4-BE49-F238E27FC236}">
                <a16:creationId xmlns:a16="http://schemas.microsoft.com/office/drawing/2014/main" id="{05266400-0E88-437F-8B3D-74629EF35DF2}"/>
              </a:ext>
            </a:extLst>
          </p:cNvPr>
          <p:cNvSpPr txBox="1"/>
          <p:nvPr/>
        </p:nvSpPr>
        <p:spPr>
          <a:xfrm>
            <a:off x="9236645" y="6308209"/>
            <a:ext cx="2164333" cy="369332"/>
          </a:xfrm>
          <a:prstGeom prst="rect">
            <a:avLst/>
          </a:prstGeom>
          <a:noFill/>
        </p:spPr>
        <p:txBody>
          <a:bodyPr wrap="square" rtlCol="0">
            <a:spAutoFit/>
          </a:bodyPr>
          <a:lstStyle/>
          <a:p>
            <a:pPr algn="ctr"/>
            <a:r>
              <a:rPr lang="en-GB">
                <a:solidFill>
                  <a:srgbClr val="FF0000"/>
                </a:solidFill>
              </a:rPr>
              <a:t>Sexual orientation</a:t>
            </a:r>
          </a:p>
        </p:txBody>
      </p:sp>
    </p:spTree>
    <p:extLst>
      <p:ext uri="{BB962C8B-B14F-4D97-AF65-F5344CB8AC3E}">
        <p14:creationId xmlns:p14="http://schemas.microsoft.com/office/powerpoint/2010/main" val="3908595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114A6-3198-4A6E-BF94-83058D88ED29}"/>
              </a:ext>
            </a:extLst>
          </p:cNvPr>
          <p:cNvSpPr>
            <a:spLocks noGrp="1"/>
          </p:cNvSpPr>
          <p:nvPr>
            <p:ph type="title"/>
          </p:nvPr>
        </p:nvSpPr>
        <p:spPr>
          <a:xfrm>
            <a:off x="220444" y="223348"/>
            <a:ext cx="10515600" cy="1325563"/>
          </a:xfrm>
        </p:spPr>
        <p:txBody>
          <a:bodyPr/>
          <a:lstStyle/>
          <a:p>
            <a:r>
              <a:rPr lang="en-GB" b="1" dirty="0"/>
              <a:t>LO2: The Care Values</a:t>
            </a:r>
          </a:p>
        </p:txBody>
      </p:sp>
      <p:sp>
        <p:nvSpPr>
          <p:cNvPr id="24" name="Content Placeholder 23">
            <a:extLst>
              <a:ext uri="{FF2B5EF4-FFF2-40B4-BE49-F238E27FC236}">
                <a16:creationId xmlns:a16="http://schemas.microsoft.com/office/drawing/2014/main" id="{B216FAB6-82EA-4C37-9DCB-289CA6EB03A2}"/>
              </a:ext>
            </a:extLst>
          </p:cNvPr>
          <p:cNvSpPr>
            <a:spLocks noGrp="1"/>
          </p:cNvSpPr>
          <p:nvPr>
            <p:ph idx="1"/>
          </p:nvPr>
        </p:nvSpPr>
        <p:spPr>
          <a:xfrm>
            <a:off x="838200" y="1825625"/>
            <a:ext cx="10515600" cy="3089275"/>
          </a:xfrm>
        </p:spPr>
        <p:txBody>
          <a:bodyPr>
            <a:normAutofit fontScale="77500" lnSpcReduction="20000"/>
          </a:bodyPr>
          <a:lstStyle/>
          <a:p>
            <a:r>
              <a:rPr lang="en-GB" dirty="0">
                <a:latin typeface="Arial Rounded MT Bold" panose="020F0704030504030204" pitchFamily="34" charset="0"/>
              </a:rPr>
              <a:t>PED/MC/PIRB</a:t>
            </a:r>
            <a:endParaRPr lang="en-GB" dirty="0"/>
          </a:p>
          <a:p>
            <a:pPr marL="0" indent="0">
              <a:buNone/>
            </a:pPr>
            <a:endParaRPr lang="en-GB" dirty="0"/>
          </a:p>
          <a:p>
            <a:r>
              <a:rPr lang="en-GB" dirty="0">
                <a:solidFill>
                  <a:srgbClr val="FF0000"/>
                </a:solidFill>
              </a:rPr>
              <a:t>P</a:t>
            </a:r>
            <a:r>
              <a:rPr lang="en-GB" dirty="0"/>
              <a:t>romoting </a:t>
            </a:r>
            <a:r>
              <a:rPr lang="en-GB" dirty="0">
                <a:solidFill>
                  <a:srgbClr val="FF0000"/>
                </a:solidFill>
              </a:rPr>
              <a:t>E</a:t>
            </a:r>
            <a:r>
              <a:rPr lang="en-GB" dirty="0"/>
              <a:t>quality and </a:t>
            </a:r>
            <a:r>
              <a:rPr lang="en-GB" dirty="0">
                <a:solidFill>
                  <a:srgbClr val="FF0000"/>
                </a:solidFill>
              </a:rPr>
              <a:t>D</a:t>
            </a:r>
            <a:r>
              <a:rPr lang="en-GB" dirty="0"/>
              <a:t>iversity</a:t>
            </a:r>
          </a:p>
          <a:p>
            <a:r>
              <a:rPr lang="en-GB" dirty="0">
                <a:solidFill>
                  <a:srgbClr val="FF0000"/>
                </a:solidFill>
              </a:rPr>
              <a:t>M</a:t>
            </a:r>
            <a:r>
              <a:rPr lang="en-GB" dirty="0"/>
              <a:t>aintaining </a:t>
            </a:r>
            <a:r>
              <a:rPr lang="en-GB" dirty="0">
                <a:solidFill>
                  <a:srgbClr val="FF0000"/>
                </a:solidFill>
              </a:rPr>
              <a:t>C</a:t>
            </a:r>
            <a:r>
              <a:rPr lang="en-GB" dirty="0"/>
              <a:t>onfidentiality</a:t>
            </a:r>
          </a:p>
          <a:p>
            <a:r>
              <a:rPr lang="en-GB" dirty="0">
                <a:solidFill>
                  <a:srgbClr val="FF0000"/>
                </a:solidFill>
              </a:rPr>
              <a:t>P</a:t>
            </a:r>
            <a:r>
              <a:rPr lang="en-GB" dirty="0"/>
              <a:t>romoting </a:t>
            </a:r>
            <a:r>
              <a:rPr lang="en-GB" dirty="0">
                <a:solidFill>
                  <a:srgbClr val="FF0000"/>
                </a:solidFill>
              </a:rPr>
              <a:t>I</a:t>
            </a:r>
            <a:r>
              <a:rPr lang="en-GB" dirty="0"/>
              <a:t>ndividual </a:t>
            </a:r>
            <a:r>
              <a:rPr lang="en-GB" dirty="0">
                <a:solidFill>
                  <a:srgbClr val="FF0000"/>
                </a:solidFill>
              </a:rPr>
              <a:t>R</a:t>
            </a:r>
            <a:r>
              <a:rPr lang="en-GB" dirty="0"/>
              <a:t>ights and </a:t>
            </a:r>
            <a:r>
              <a:rPr lang="en-GB" dirty="0">
                <a:solidFill>
                  <a:srgbClr val="FF0000"/>
                </a:solidFill>
              </a:rPr>
              <a:t>B</a:t>
            </a:r>
            <a:r>
              <a:rPr lang="en-GB" dirty="0"/>
              <a:t>eliefs</a:t>
            </a:r>
          </a:p>
          <a:p>
            <a:endParaRPr lang="en-GB" dirty="0"/>
          </a:p>
          <a:p>
            <a:pPr marL="0" indent="0">
              <a:buNone/>
            </a:pPr>
            <a:r>
              <a:rPr lang="en-GB" dirty="0"/>
              <a:t>These are core principles. They are there to eliminate discrimination and to reduce inequalities by promoting equality and diversity. They ensure individuals’ needs are met by the care and support services they use.</a:t>
            </a:r>
          </a:p>
        </p:txBody>
      </p:sp>
      <p:graphicFrame>
        <p:nvGraphicFramePr>
          <p:cNvPr id="3" name="Table 2"/>
          <p:cNvGraphicFramePr>
            <a:graphicFrameLocks noGrp="1"/>
          </p:cNvGraphicFramePr>
          <p:nvPr>
            <p:extLst>
              <p:ext uri="{D42A27DB-BD31-4B8C-83A1-F6EECF244321}">
                <p14:modId xmlns:p14="http://schemas.microsoft.com/office/powerpoint/2010/main" val="2054572699"/>
              </p:ext>
            </p:extLst>
          </p:nvPr>
        </p:nvGraphicFramePr>
        <p:xfrm>
          <a:off x="838200" y="4914900"/>
          <a:ext cx="10583008" cy="1828800"/>
        </p:xfrm>
        <a:graphic>
          <a:graphicData uri="http://schemas.openxmlformats.org/drawingml/2006/table">
            <a:tbl>
              <a:tblPr firstRow="1" bandRow="1">
                <a:tableStyleId>{93296810-A885-4BE3-A3E7-6D5BEEA58F35}</a:tableStyleId>
              </a:tblPr>
              <a:tblGrid>
                <a:gridCol w="5291504">
                  <a:extLst>
                    <a:ext uri="{9D8B030D-6E8A-4147-A177-3AD203B41FA5}">
                      <a16:colId xmlns:a16="http://schemas.microsoft.com/office/drawing/2014/main" val="3711118078"/>
                    </a:ext>
                  </a:extLst>
                </a:gridCol>
                <a:gridCol w="5291504">
                  <a:extLst>
                    <a:ext uri="{9D8B030D-6E8A-4147-A177-3AD203B41FA5}">
                      <a16:colId xmlns:a16="http://schemas.microsoft.com/office/drawing/2014/main" val="2177843878"/>
                    </a:ext>
                  </a:extLst>
                </a:gridCol>
              </a:tblGrid>
              <a:tr h="334108">
                <a:tc>
                  <a:txBody>
                    <a:bodyPr/>
                    <a:lstStyle/>
                    <a:p>
                      <a:pPr algn="ctr"/>
                      <a:r>
                        <a:rPr lang="en-GB" dirty="0"/>
                        <a:t>Service Users:</a:t>
                      </a:r>
                    </a:p>
                  </a:txBody>
                  <a:tcPr/>
                </a:tc>
                <a:tc>
                  <a:txBody>
                    <a:bodyPr/>
                    <a:lstStyle/>
                    <a:p>
                      <a:pPr algn="ctr"/>
                      <a:r>
                        <a:rPr lang="en-GB" dirty="0"/>
                        <a:t>Practitioners and care workers:</a:t>
                      </a:r>
                    </a:p>
                  </a:txBody>
                  <a:tcPr/>
                </a:tc>
                <a:extLst>
                  <a:ext uri="{0D108BD9-81ED-4DB2-BD59-A6C34878D82A}">
                    <a16:rowId xmlns:a16="http://schemas.microsoft.com/office/drawing/2014/main" val="3608329219"/>
                  </a:ext>
                </a:extLst>
              </a:tr>
              <a:tr h="826477">
                <a:tc>
                  <a:txBody>
                    <a:bodyPr/>
                    <a:lstStyle/>
                    <a:p>
                      <a:pPr marL="285750" indent="-285750">
                        <a:buFont typeface="Arial" panose="020B0604020202020204" pitchFamily="34" charset="0"/>
                        <a:buChar char="•"/>
                      </a:pPr>
                      <a:r>
                        <a:rPr lang="en-GB" dirty="0"/>
                        <a:t>Are treated fairly and with respect</a:t>
                      </a:r>
                    </a:p>
                    <a:p>
                      <a:pPr marL="285750" indent="-285750">
                        <a:buFont typeface="Arial" panose="020B0604020202020204" pitchFamily="34" charset="0"/>
                        <a:buChar char="•"/>
                      </a:pPr>
                      <a:r>
                        <a:rPr lang="en-GB" dirty="0"/>
                        <a:t>Know their rights are maintained</a:t>
                      </a:r>
                    </a:p>
                    <a:p>
                      <a:pPr marL="285750" indent="-285750">
                        <a:buFont typeface="Arial" panose="020B0604020202020204" pitchFamily="34" charset="0"/>
                        <a:buChar char="•"/>
                      </a:pPr>
                      <a:r>
                        <a:rPr lang="en-GB" dirty="0"/>
                        <a:t>Are safe and protected from harm</a:t>
                      </a:r>
                    </a:p>
                    <a:p>
                      <a:pPr marL="285750" indent="-285750">
                        <a:buFont typeface="Arial" panose="020B0604020202020204" pitchFamily="34" charset="0"/>
                        <a:buChar char="•"/>
                      </a:pPr>
                      <a:r>
                        <a:rPr lang="en-GB" dirty="0"/>
                        <a:t>Have their needs met</a:t>
                      </a:r>
                    </a:p>
                  </a:txBody>
                  <a:tcPr/>
                </a:tc>
                <a:tc>
                  <a:txBody>
                    <a:bodyPr/>
                    <a:lstStyle/>
                    <a:p>
                      <a:pPr marL="285750" indent="-285750">
                        <a:buFont typeface="Arial" panose="020B0604020202020204" pitchFamily="34" charset="0"/>
                        <a:buChar char="•"/>
                      </a:pPr>
                      <a:r>
                        <a:rPr lang="en-GB" dirty="0"/>
                        <a:t>Provide</a:t>
                      </a:r>
                      <a:r>
                        <a:rPr lang="en-GB" baseline="0" dirty="0"/>
                        <a:t> effective care</a:t>
                      </a:r>
                    </a:p>
                    <a:p>
                      <a:pPr marL="285750" indent="-285750">
                        <a:buFont typeface="Arial" panose="020B0604020202020204" pitchFamily="34" charset="0"/>
                        <a:buChar char="•"/>
                      </a:pPr>
                      <a:r>
                        <a:rPr lang="en-GB" baseline="0" dirty="0"/>
                        <a:t>Use good practice</a:t>
                      </a:r>
                    </a:p>
                    <a:p>
                      <a:pPr marL="285750" indent="-285750">
                        <a:buFont typeface="Arial" panose="020B0604020202020204" pitchFamily="34" charset="0"/>
                        <a:buChar char="•"/>
                      </a:pPr>
                      <a:r>
                        <a:rPr lang="en-GB" baseline="0" dirty="0"/>
                        <a:t>Provide a consistently high standard of care</a:t>
                      </a:r>
                    </a:p>
                    <a:p>
                      <a:pPr marL="285750" indent="-285750">
                        <a:buFont typeface="Arial" panose="020B0604020202020204" pitchFamily="34" charset="0"/>
                        <a:buChar char="•"/>
                      </a:pPr>
                      <a:r>
                        <a:rPr lang="en-GB" baseline="0" dirty="0"/>
                        <a:t>Prevent discrimination and reduce inequalities </a:t>
                      </a:r>
                    </a:p>
                    <a:p>
                      <a:pPr marL="285750" indent="-285750">
                        <a:buFont typeface="Arial" panose="020B0604020202020204" pitchFamily="34" charset="0"/>
                        <a:buChar char="•"/>
                      </a:pPr>
                      <a:r>
                        <a:rPr lang="en-GB" baseline="0" dirty="0"/>
                        <a:t>Follow legal requirements (Equality Act)</a:t>
                      </a:r>
                      <a:endParaRPr lang="en-GB" dirty="0"/>
                    </a:p>
                  </a:txBody>
                  <a:tcPr/>
                </a:tc>
                <a:extLst>
                  <a:ext uri="{0D108BD9-81ED-4DB2-BD59-A6C34878D82A}">
                    <a16:rowId xmlns:a16="http://schemas.microsoft.com/office/drawing/2014/main" val="1649950190"/>
                  </a:ext>
                </a:extLst>
              </a:tr>
            </a:tbl>
          </a:graphicData>
        </a:graphic>
      </p:graphicFrame>
      <p:sp>
        <p:nvSpPr>
          <p:cNvPr id="4" name="Rectangle 3"/>
          <p:cNvSpPr/>
          <p:nvPr/>
        </p:nvSpPr>
        <p:spPr>
          <a:xfrm>
            <a:off x="10736044" y="2561851"/>
            <a:ext cx="671466" cy="369332"/>
          </a:xfrm>
          <a:prstGeom prst="rect">
            <a:avLst/>
          </a:prstGeom>
        </p:spPr>
        <p:txBody>
          <a:bodyPr wrap="none">
            <a:spAutoFit/>
          </a:bodyPr>
          <a:lstStyle/>
          <a:p>
            <a:r>
              <a:rPr lang="en-GB" b="1" dirty="0">
                <a:solidFill>
                  <a:srgbClr val="FF0000"/>
                </a:solidFill>
              </a:rPr>
              <a:t>fairly</a:t>
            </a:r>
          </a:p>
        </p:txBody>
      </p:sp>
      <p:sp>
        <p:nvSpPr>
          <p:cNvPr id="5" name="Rectangle 4"/>
          <p:cNvSpPr/>
          <p:nvPr/>
        </p:nvSpPr>
        <p:spPr>
          <a:xfrm>
            <a:off x="11126941" y="1862110"/>
            <a:ext cx="724365" cy="369332"/>
          </a:xfrm>
          <a:prstGeom prst="rect">
            <a:avLst/>
          </a:prstGeom>
        </p:spPr>
        <p:txBody>
          <a:bodyPr wrap="none">
            <a:spAutoFit/>
          </a:bodyPr>
          <a:lstStyle/>
          <a:p>
            <a:r>
              <a:rPr lang="en-GB" b="1" dirty="0">
                <a:solidFill>
                  <a:srgbClr val="FF0000"/>
                </a:solidFill>
              </a:rPr>
              <a:t>rights</a:t>
            </a:r>
          </a:p>
        </p:txBody>
      </p:sp>
      <p:sp>
        <p:nvSpPr>
          <p:cNvPr id="6" name="Rectangle 5"/>
          <p:cNvSpPr/>
          <p:nvPr/>
        </p:nvSpPr>
        <p:spPr>
          <a:xfrm>
            <a:off x="9400850" y="1075369"/>
            <a:ext cx="1115562" cy="369332"/>
          </a:xfrm>
          <a:prstGeom prst="rect">
            <a:avLst/>
          </a:prstGeom>
        </p:spPr>
        <p:txBody>
          <a:bodyPr wrap="none">
            <a:spAutoFit/>
          </a:bodyPr>
          <a:lstStyle/>
          <a:p>
            <a:r>
              <a:rPr lang="en-GB" b="1" dirty="0">
                <a:solidFill>
                  <a:srgbClr val="FF0000"/>
                </a:solidFill>
              </a:rPr>
              <a:t>protected</a:t>
            </a:r>
          </a:p>
        </p:txBody>
      </p:sp>
      <p:sp>
        <p:nvSpPr>
          <p:cNvPr id="7" name="Rectangle 6"/>
          <p:cNvSpPr/>
          <p:nvPr/>
        </p:nvSpPr>
        <p:spPr>
          <a:xfrm>
            <a:off x="9304060" y="489385"/>
            <a:ext cx="748923" cy="369332"/>
          </a:xfrm>
          <a:prstGeom prst="rect">
            <a:avLst/>
          </a:prstGeom>
        </p:spPr>
        <p:txBody>
          <a:bodyPr wrap="none">
            <a:spAutoFit/>
          </a:bodyPr>
          <a:lstStyle/>
          <a:p>
            <a:r>
              <a:rPr lang="en-GB" b="1" dirty="0">
                <a:solidFill>
                  <a:srgbClr val="FF0000"/>
                </a:solidFill>
              </a:rPr>
              <a:t>needs</a:t>
            </a:r>
          </a:p>
        </p:txBody>
      </p:sp>
      <p:sp>
        <p:nvSpPr>
          <p:cNvPr id="8" name="Rectangle 7"/>
          <p:cNvSpPr/>
          <p:nvPr/>
        </p:nvSpPr>
        <p:spPr>
          <a:xfrm>
            <a:off x="10631196" y="628035"/>
            <a:ext cx="1012008" cy="369332"/>
          </a:xfrm>
          <a:prstGeom prst="rect">
            <a:avLst/>
          </a:prstGeom>
        </p:spPr>
        <p:txBody>
          <a:bodyPr wrap="none">
            <a:spAutoFit/>
          </a:bodyPr>
          <a:lstStyle/>
          <a:p>
            <a:r>
              <a:rPr lang="en-GB" b="1" dirty="0">
                <a:solidFill>
                  <a:srgbClr val="FF0000"/>
                </a:solidFill>
              </a:rPr>
              <a:t>effective</a:t>
            </a:r>
          </a:p>
        </p:txBody>
      </p:sp>
      <p:sp>
        <p:nvSpPr>
          <p:cNvPr id="9" name="Rectangle 8"/>
          <p:cNvSpPr/>
          <p:nvPr/>
        </p:nvSpPr>
        <p:spPr>
          <a:xfrm>
            <a:off x="9447898" y="2611752"/>
            <a:ext cx="942630" cy="369332"/>
          </a:xfrm>
          <a:prstGeom prst="rect">
            <a:avLst/>
          </a:prstGeom>
        </p:spPr>
        <p:txBody>
          <a:bodyPr wrap="none">
            <a:spAutoFit/>
          </a:bodyPr>
          <a:lstStyle/>
          <a:p>
            <a:r>
              <a:rPr lang="en-GB" b="1" dirty="0">
                <a:solidFill>
                  <a:srgbClr val="FF0000"/>
                </a:solidFill>
              </a:rPr>
              <a:t>practice</a:t>
            </a:r>
          </a:p>
        </p:txBody>
      </p:sp>
      <p:sp>
        <p:nvSpPr>
          <p:cNvPr id="10" name="Rectangle 9"/>
          <p:cNvSpPr/>
          <p:nvPr/>
        </p:nvSpPr>
        <p:spPr>
          <a:xfrm>
            <a:off x="8655229" y="2125914"/>
            <a:ext cx="1322157" cy="369332"/>
          </a:xfrm>
          <a:prstGeom prst="rect">
            <a:avLst/>
          </a:prstGeom>
        </p:spPr>
        <p:txBody>
          <a:bodyPr wrap="none">
            <a:spAutoFit/>
          </a:bodyPr>
          <a:lstStyle/>
          <a:p>
            <a:r>
              <a:rPr lang="en-GB" b="1" dirty="0">
                <a:solidFill>
                  <a:srgbClr val="FF0000"/>
                </a:solidFill>
              </a:rPr>
              <a:t>consistently</a:t>
            </a:r>
          </a:p>
        </p:txBody>
      </p:sp>
      <p:sp>
        <p:nvSpPr>
          <p:cNvPr id="11" name="Rectangle 10"/>
          <p:cNvSpPr/>
          <p:nvPr/>
        </p:nvSpPr>
        <p:spPr>
          <a:xfrm>
            <a:off x="9307596" y="1606438"/>
            <a:ext cx="1295547" cy="369332"/>
          </a:xfrm>
          <a:prstGeom prst="rect">
            <a:avLst/>
          </a:prstGeom>
        </p:spPr>
        <p:txBody>
          <a:bodyPr wrap="none">
            <a:spAutoFit/>
          </a:bodyPr>
          <a:lstStyle/>
          <a:p>
            <a:r>
              <a:rPr lang="en-GB" b="1" dirty="0">
                <a:solidFill>
                  <a:srgbClr val="FF0000"/>
                </a:solidFill>
              </a:rPr>
              <a:t>inequalities</a:t>
            </a:r>
          </a:p>
        </p:txBody>
      </p:sp>
      <p:sp>
        <p:nvSpPr>
          <p:cNvPr id="13" name="Rectangle 12"/>
          <p:cNvSpPr/>
          <p:nvPr/>
        </p:nvSpPr>
        <p:spPr>
          <a:xfrm>
            <a:off x="2303584" y="5338027"/>
            <a:ext cx="492369" cy="24618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2268414" y="5607296"/>
            <a:ext cx="562707" cy="24618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2369524" y="5886448"/>
            <a:ext cx="977358" cy="25937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2171700" y="6211764"/>
            <a:ext cx="624253" cy="2066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7262788" y="5357263"/>
            <a:ext cx="852854" cy="2264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7385539" y="5912826"/>
            <a:ext cx="1160584" cy="2264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7385539" y="5627077"/>
            <a:ext cx="800099" cy="2264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9751783" y="6172199"/>
            <a:ext cx="1106272" cy="2264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11001490" y="1208588"/>
            <a:ext cx="631135" cy="369332"/>
          </a:xfrm>
          <a:prstGeom prst="rect">
            <a:avLst/>
          </a:prstGeom>
        </p:spPr>
        <p:txBody>
          <a:bodyPr wrap="none">
            <a:spAutoFit/>
          </a:bodyPr>
          <a:lstStyle/>
          <a:p>
            <a:r>
              <a:rPr lang="en-GB" b="1" dirty="0">
                <a:solidFill>
                  <a:srgbClr val="FF0000"/>
                </a:solidFill>
              </a:rPr>
              <a:t>legal</a:t>
            </a:r>
          </a:p>
        </p:txBody>
      </p:sp>
      <p:sp>
        <p:nvSpPr>
          <p:cNvPr id="25" name="Rectangle 24"/>
          <p:cNvSpPr/>
          <p:nvPr/>
        </p:nvSpPr>
        <p:spPr>
          <a:xfrm>
            <a:off x="7130564" y="6452455"/>
            <a:ext cx="492368" cy="2264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51255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10"/>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0" nodeType="clickEffect">
                                  <p:stCondLst>
                                    <p:cond delay="0"/>
                                  </p:stCondLst>
                                  <p:childTnLst>
                                    <p:set>
                                      <p:cBhvr>
                                        <p:cTn id="62" dur="1" fill="hold">
                                          <p:stCondLst>
                                            <p:cond delay="0"/>
                                          </p:stCondLst>
                                        </p:cTn>
                                        <p:tgtEl>
                                          <p:spTgt spid="23"/>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0" nodeType="clickEffect">
                                  <p:stCondLst>
                                    <p:cond delay="0"/>
                                  </p:stCondLst>
                                  <p:childTnLst>
                                    <p:set>
                                      <p:cBhvr>
                                        <p:cTn id="66" dur="1" fill="hold">
                                          <p:stCondLst>
                                            <p:cond delay="0"/>
                                          </p:stCondLst>
                                        </p:cTn>
                                        <p:tgtEl>
                                          <p:spTgt spid="11"/>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0" nodeType="clickEffect">
                                  <p:stCondLst>
                                    <p:cond delay="0"/>
                                  </p:stCondLst>
                                  <p:childTnLst>
                                    <p:set>
                                      <p:cBhvr>
                                        <p:cTn id="70" dur="1" fill="hold">
                                          <p:stCondLst>
                                            <p:cond delay="0"/>
                                          </p:stCondLst>
                                        </p:cTn>
                                        <p:tgtEl>
                                          <p:spTgt spid="25"/>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0" nodeType="clickEffect">
                                  <p:stCondLst>
                                    <p:cond delay="0"/>
                                  </p:stCondLst>
                                  <p:childTnLst>
                                    <p:set>
                                      <p:cBhvr>
                                        <p:cTn id="74"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3" grpId="0" animBg="1"/>
      <p:bldP spid="17" grpId="0" animBg="1"/>
      <p:bldP spid="18" grpId="0" animBg="1"/>
      <p:bldP spid="19" grpId="0" animBg="1"/>
      <p:bldP spid="20" grpId="0" animBg="1"/>
      <p:bldP spid="21" grpId="0" animBg="1"/>
      <p:bldP spid="22" grpId="0" animBg="1"/>
      <p:bldP spid="23" grpId="0" animBg="1"/>
      <p:bldP spid="16" grpId="0"/>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271" y="134306"/>
            <a:ext cx="4621567" cy="726828"/>
          </a:xfrm>
        </p:spPr>
        <p:txBody>
          <a:bodyPr/>
          <a:lstStyle/>
          <a:p>
            <a:r>
              <a:rPr lang="en-GB" dirty="0"/>
              <a:t>Healthcare settings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39192463"/>
              </p:ext>
            </p:extLst>
          </p:nvPr>
        </p:nvGraphicFramePr>
        <p:xfrm>
          <a:off x="239697" y="861134"/>
          <a:ext cx="5699464" cy="5315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2471188419"/>
              </p:ext>
            </p:extLst>
          </p:nvPr>
        </p:nvGraphicFramePr>
        <p:xfrm>
          <a:off x="6597163" y="861134"/>
          <a:ext cx="5254526" cy="531582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itle 1">
            <a:extLst>
              <a:ext uri="{FF2B5EF4-FFF2-40B4-BE49-F238E27FC236}">
                <a16:creationId xmlns:a16="http://schemas.microsoft.com/office/drawing/2014/main" id="{EF46C99E-FA61-4593-A7E2-6C099C5FA119}"/>
              </a:ext>
            </a:extLst>
          </p:cNvPr>
          <p:cNvSpPr txBox="1">
            <a:spLocks/>
          </p:cNvSpPr>
          <p:nvPr/>
        </p:nvSpPr>
        <p:spPr>
          <a:xfrm>
            <a:off x="6851341" y="134306"/>
            <a:ext cx="4621567" cy="7268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Social care settings</a:t>
            </a:r>
          </a:p>
        </p:txBody>
      </p:sp>
      <p:sp>
        <p:nvSpPr>
          <p:cNvPr id="7" name="TextBox 6">
            <a:extLst>
              <a:ext uri="{FF2B5EF4-FFF2-40B4-BE49-F238E27FC236}">
                <a16:creationId xmlns:a16="http://schemas.microsoft.com/office/drawing/2014/main" id="{F396F698-C0ED-4149-A297-8A7D257BA7C1}"/>
              </a:ext>
            </a:extLst>
          </p:cNvPr>
          <p:cNvSpPr txBox="1"/>
          <p:nvPr/>
        </p:nvSpPr>
        <p:spPr>
          <a:xfrm>
            <a:off x="9305701" y="749243"/>
            <a:ext cx="2167207" cy="461665"/>
          </a:xfrm>
          <a:prstGeom prst="rect">
            <a:avLst/>
          </a:prstGeom>
          <a:solidFill>
            <a:schemeClr val="bg1"/>
          </a:solidFill>
          <a:ln>
            <a:solidFill>
              <a:schemeClr val="tx1"/>
            </a:solidFill>
          </a:ln>
        </p:spPr>
        <p:txBody>
          <a:bodyPr wrap="square">
            <a:spAutoFit/>
          </a:bodyPr>
          <a:lstStyle/>
          <a:p>
            <a:r>
              <a:rPr lang="en-GB" sz="800" b="0" i="0" dirty="0">
                <a:solidFill>
                  <a:srgbClr val="222222"/>
                </a:solidFill>
                <a:effectLst/>
                <a:latin typeface="arial" panose="020B0604020202020204" pitchFamily="34" charset="0"/>
              </a:rPr>
              <a:t>A home or flat (within a </a:t>
            </a:r>
            <a:r>
              <a:rPr lang="en-GB" sz="800" b="1" i="0" dirty="0">
                <a:solidFill>
                  <a:srgbClr val="222222"/>
                </a:solidFill>
                <a:effectLst/>
                <a:latin typeface="arial" panose="020B0604020202020204" pitchFamily="34" charset="0"/>
              </a:rPr>
              <a:t>retirement village)</a:t>
            </a:r>
            <a:r>
              <a:rPr lang="en-GB" sz="800" b="0" i="0" dirty="0">
                <a:solidFill>
                  <a:srgbClr val="222222"/>
                </a:solidFill>
                <a:effectLst/>
                <a:latin typeface="arial" panose="020B0604020202020204" pitchFamily="34" charset="0"/>
              </a:rPr>
              <a:t>, residents can live in a </a:t>
            </a:r>
            <a:r>
              <a:rPr lang="en-GB" sz="800" b="1" i="0" dirty="0">
                <a:solidFill>
                  <a:srgbClr val="222222"/>
                </a:solidFill>
                <a:effectLst/>
                <a:latin typeface="arial" panose="020B0604020202020204" pitchFamily="34" charset="0"/>
              </a:rPr>
              <a:t>community </a:t>
            </a:r>
            <a:r>
              <a:rPr lang="en-GB" sz="800" dirty="0">
                <a:solidFill>
                  <a:srgbClr val="222222"/>
                </a:solidFill>
                <a:latin typeface="arial" panose="020B0604020202020204" pitchFamily="34" charset="0"/>
              </a:rPr>
              <a:t>with</a:t>
            </a:r>
            <a:r>
              <a:rPr lang="en-GB" sz="800" b="0" i="0" dirty="0">
                <a:solidFill>
                  <a:srgbClr val="222222"/>
                </a:solidFill>
                <a:effectLst/>
                <a:latin typeface="arial" panose="020B0604020202020204" pitchFamily="34" charset="0"/>
              </a:rPr>
              <a:t> like-minded, similar aged people.</a:t>
            </a:r>
            <a:endParaRPr lang="en-GB" sz="800" dirty="0"/>
          </a:p>
        </p:txBody>
      </p:sp>
      <p:sp>
        <p:nvSpPr>
          <p:cNvPr id="8" name="TextBox 7">
            <a:extLst>
              <a:ext uri="{FF2B5EF4-FFF2-40B4-BE49-F238E27FC236}">
                <a16:creationId xmlns:a16="http://schemas.microsoft.com/office/drawing/2014/main" id="{183AE48D-0E57-4816-AAA2-D542B1A75A72}"/>
              </a:ext>
            </a:extLst>
          </p:cNvPr>
          <p:cNvSpPr txBox="1"/>
          <p:nvPr/>
        </p:nvSpPr>
        <p:spPr>
          <a:xfrm>
            <a:off x="4286380" y="1126297"/>
            <a:ext cx="2167207" cy="338554"/>
          </a:xfrm>
          <a:prstGeom prst="rect">
            <a:avLst/>
          </a:prstGeom>
          <a:solidFill>
            <a:schemeClr val="bg1"/>
          </a:solidFill>
          <a:ln>
            <a:solidFill>
              <a:schemeClr val="tx1"/>
            </a:solidFill>
          </a:ln>
        </p:spPr>
        <p:txBody>
          <a:bodyPr wrap="square">
            <a:spAutoFit/>
          </a:bodyPr>
          <a:lstStyle/>
          <a:p>
            <a:r>
              <a:rPr lang="en-GB" sz="800" b="0" i="0" dirty="0">
                <a:solidFill>
                  <a:srgbClr val="222222"/>
                </a:solidFill>
                <a:effectLst/>
                <a:latin typeface="arial" panose="020B0604020202020204" pitchFamily="34" charset="0"/>
              </a:rPr>
              <a:t>A shop that gives medical advice, prepares and dispenses drugs and medicines.</a:t>
            </a:r>
            <a:endParaRPr lang="en-GB" sz="800" dirty="0"/>
          </a:p>
        </p:txBody>
      </p:sp>
    </p:spTree>
    <p:extLst>
      <p:ext uri="{BB962C8B-B14F-4D97-AF65-F5344CB8AC3E}">
        <p14:creationId xmlns:p14="http://schemas.microsoft.com/office/powerpoint/2010/main" val="2709736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66887918"/>
              </p:ext>
            </p:extLst>
          </p:nvPr>
        </p:nvGraphicFramePr>
        <p:xfrm>
          <a:off x="133165" y="172053"/>
          <a:ext cx="7386221" cy="64462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D04258EC-1C7B-4F68-8E28-E7FFA4469610}"/>
              </a:ext>
            </a:extLst>
          </p:cNvPr>
          <p:cNvSpPr txBox="1"/>
          <p:nvPr/>
        </p:nvSpPr>
        <p:spPr>
          <a:xfrm>
            <a:off x="6653813" y="5005982"/>
            <a:ext cx="2654424" cy="1754326"/>
          </a:xfrm>
          <a:prstGeom prst="rect">
            <a:avLst/>
          </a:prstGeom>
          <a:solidFill>
            <a:schemeClr val="bg1">
              <a:lumMod val="75000"/>
            </a:schemeClr>
          </a:solidFill>
          <a:ln>
            <a:solidFill>
              <a:schemeClr val="tx1"/>
            </a:solidFill>
          </a:ln>
        </p:spPr>
        <p:txBody>
          <a:bodyPr wrap="square" rtlCol="0">
            <a:spAutoFit/>
          </a:bodyPr>
          <a:lstStyle/>
          <a:p>
            <a:pPr algn="ctr"/>
            <a:r>
              <a:rPr lang="en-GB" u="sng" dirty="0">
                <a:solidFill>
                  <a:srgbClr val="FF0000"/>
                </a:solidFill>
              </a:rPr>
              <a:t>Common exam mistake 1</a:t>
            </a:r>
          </a:p>
          <a:p>
            <a:endParaRPr lang="en-GB" dirty="0">
              <a:solidFill>
                <a:srgbClr val="FF0000"/>
              </a:solidFill>
            </a:endParaRPr>
          </a:p>
          <a:p>
            <a:endParaRPr lang="en-GB" dirty="0">
              <a:solidFill>
                <a:srgbClr val="FF0000"/>
              </a:solidFill>
            </a:endParaRPr>
          </a:p>
          <a:p>
            <a:endParaRPr lang="en-GB" dirty="0">
              <a:solidFill>
                <a:srgbClr val="FF0000"/>
              </a:solidFill>
            </a:endParaRPr>
          </a:p>
          <a:p>
            <a:endParaRPr lang="en-GB" dirty="0">
              <a:solidFill>
                <a:srgbClr val="FF0000"/>
              </a:solidFill>
            </a:endParaRPr>
          </a:p>
          <a:p>
            <a:endParaRPr lang="en-GB" dirty="0">
              <a:solidFill>
                <a:srgbClr val="FF0000"/>
              </a:solidFill>
            </a:endParaRPr>
          </a:p>
        </p:txBody>
      </p:sp>
      <p:sp>
        <p:nvSpPr>
          <p:cNvPr id="7" name="TextBox 6">
            <a:extLst>
              <a:ext uri="{FF2B5EF4-FFF2-40B4-BE49-F238E27FC236}">
                <a16:creationId xmlns:a16="http://schemas.microsoft.com/office/drawing/2014/main" id="{2949B015-84EB-4D52-8AFE-F09047BE86AA}"/>
              </a:ext>
            </a:extLst>
          </p:cNvPr>
          <p:cNvSpPr txBox="1"/>
          <p:nvPr/>
        </p:nvSpPr>
        <p:spPr>
          <a:xfrm>
            <a:off x="9404411" y="5005982"/>
            <a:ext cx="2654424" cy="1754326"/>
          </a:xfrm>
          <a:prstGeom prst="rect">
            <a:avLst/>
          </a:prstGeom>
          <a:solidFill>
            <a:schemeClr val="bg1">
              <a:lumMod val="75000"/>
            </a:schemeClr>
          </a:solidFill>
          <a:ln>
            <a:solidFill>
              <a:schemeClr val="tx1"/>
            </a:solidFill>
          </a:ln>
        </p:spPr>
        <p:txBody>
          <a:bodyPr wrap="square" rtlCol="0">
            <a:spAutoFit/>
          </a:bodyPr>
          <a:lstStyle/>
          <a:p>
            <a:pPr algn="ctr"/>
            <a:r>
              <a:rPr lang="en-GB" u="sng" dirty="0">
                <a:solidFill>
                  <a:srgbClr val="FF0000"/>
                </a:solidFill>
              </a:rPr>
              <a:t>Common exam mistake 2</a:t>
            </a:r>
          </a:p>
          <a:p>
            <a:pPr algn="ctr"/>
            <a:endParaRPr lang="en-GB" dirty="0">
              <a:solidFill>
                <a:srgbClr val="FF0000"/>
              </a:solidFill>
            </a:endParaRPr>
          </a:p>
          <a:p>
            <a:pPr algn="ctr"/>
            <a:endParaRPr lang="en-GB" dirty="0">
              <a:solidFill>
                <a:srgbClr val="FF0000"/>
              </a:solidFill>
            </a:endParaRPr>
          </a:p>
          <a:p>
            <a:pPr algn="ctr"/>
            <a:endParaRPr lang="en-GB" dirty="0">
              <a:solidFill>
                <a:srgbClr val="FF0000"/>
              </a:solidFill>
            </a:endParaRPr>
          </a:p>
          <a:p>
            <a:pPr algn="ctr"/>
            <a:endParaRPr lang="en-GB" dirty="0">
              <a:solidFill>
                <a:srgbClr val="FF0000"/>
              </a:solidFill>
            </a:endParaRPr>
          </a:p>
          <a:p>
            <a:pPr algn="ctr"/>
            <a:endParaRPr lang="en-GB" dirty="0">
              <a:solidFill>
                <a:srgbClr val="FF0000"/>
              </a:solidFill>
            </a:endParaRPr>
          </a:p>
        </p:txBody>
      </p:sp>
      <p:sp>
        <p:nvSpPr>
          <p:cNvPr id="9" name="TextBox 8">
            <a:extLst>
              <a:ext uri="{FF2B5EF4-FFF2-40B4-BE49-F238E27FC236}">
                <a16:creationId xmlns:a16="http://schemas.microsoft.com/office/drawing/2014/main" id="{445A328A-6622-4B66-8FB3-A5F01741C716}"/>
              </a:ext>
            </a:extLst>
          </p:cNvPr>
          <p:cNvSpPr txBox="1"/>
          <p:nvPr/>
        </p:nvSpPr>
        <p:spPr>
          <a:xfrm>
            <a:off x="5588493" y="239735"/>
            <a:ext cx="1846556" cy="769441"/>
          </a:xfrm>
          <a:prstGeom prst="rect">
            <a:avLst/>
          </a:prstGeom>
          <a:solidFill>
            <a:schemeClr val="bg1"/>
          </a:solidFill>
          <a:ln>
            <a:solidFill>
              <a:schemeClr val="tx1"/>
            </a:solidFill>
          </a:ln>
        </p:spPr>
        <p:txBody>
          <a:bodyPr wrap="square" rtlCol="0">
            <a:spAutoFit/>
          </a:bodyPr>
          <a:lstStyle/>
          <a:p>
            <a:r>
              <a:rPr lang="en-GB" sz="1100" dirty="0"/>
              <a:t>In the community - short sessions where children and parents/carers can stay and play.</a:t>
            </a:r>
          </a:p>
        </p:txBody>
      </p:sp>
      <p:sp>
        <p:nvSpPr>
          <p:cNvPr id="10" name="TextBox 9">
            <a:extLst>
              <a:ext uri="{FF2B5EF4-FFF2-40B4-BE49-F238E27FC236}">
                <a16:creationId xmlns:a16="http://schemas.microsoft.com/office/drawing/2014/main" id="{B201B4C3-499B-4A2E-B002-1028FB5EB4DE}"/>
              </a:ext>
            </a:extLst>
          </p:cNvPr>
          <p:cNvSpPr txBox="1"/>
          <p:nvPr/>
        </p:nvSpPr>
        <p:spPr>
          <a:xfrm>
            <a:off x="6596108" y="1322810"/>
            <a:ext cx="1846556" cy="600164"/>
          </a:xfrm>
          <a:prstGeom prst="rect">
            <a:avLst/>
          </a:prstGeom>
          <a:solidFill>
            <a:schemeClr val="bg1"/>
          </a:solidFill>
          <a:ln>
            <a:solidFill>
              <a:schemeClr val="tx1"/>
            </a:solidFill>
          </a:ln>
        </p:spPr>
        <p:txBody>
          <a:bodyPr wrap="square" rtlCol="0">
            <a:spAutoFit/>
          </a:bodyPr>
          <a:lstStyle/>
          <a:p>
            <a:endParaRPr lang="en-GB" sz="1100" dirty="0"/>
          </a:p>
          <a:p>
            <a:endParaRPr lang="en-GB" sz="1100" dirty="0"/>
          </a:p>
          <a:p>
            <a:endParaRPr lang="en-GB" sz="1100" dirty="0"/>
          </a:p>
        </p:txBody>
      </p:sp>
      <p:sp>
        <p:nvSpPr>
          <p:cNvPr id="11" name="TextBox 10">
            <a:extLst>
              <a:ext uri="{FF2B5EF4-FFF2-40B4-BE49-F238E27FC236}">
                <a16:creationId xmlns:a16="http://schemas.microsoft.com/office/drawing/2014/main" id="{B1090776-2C4E-4544-B561-B6F2F74EFC9B}"/>
              </a:ext>
            </a:extLst>
          </p:cNvPr>
          <p:cNvSpPr txBox="1"/>
          <p:nvPr/>
        </p:nvSpPr>
        <p:spPr>
          <a:xfrm>
            <a:off x="9404411" y="3150549"/>
            <a:ext cx="2654424" cy="1754326"/>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GB" u="sng" dirty="0">
                <a:solidFill>
                  <a:srgbClr val="FF0000"/>
                </a:solidFill>
              </a:rPr>
              <a:t>Exam Tip</a:t>
            </a:r>
          </a:p>
          <a:p>
            <a:endParaRPr lang="en-GB" dirty="0">
              <a:solidFill>
                <a:srgbClr val="FF0000"/>
              </a:solidFill>
            </a:endParaRPr>
          </a:p>
          <a:p>
            <a:endParaRPr lang="en-GB" dirty="0">
              <a:solidFill>
                <a:srgbClr val="FF0000"/>
              </a:solidFill>
            </a:endParaRPr>
          </a:p>
          <a:p>
            <a:endParaRPr lang="en-GB" dirty="0">
              <a:solidFill>
                <a:srgbClr val="FF0000"/>
              </a:solidFill>
            </a:endParaRPr>
          </a:p>
          <a:p>
            <a:endParaRPr lang="en-GB" dirty="0">
              <a:solidFill>
                <a:srgbClr val="FF0000"/>
              </a:solidFill>
            </a:endParaRPr>
          </a:p>
          <a:p>
            <a:endParaRPr lang="en-GB" dirty="0">
              <a:solidFill>
                <a:srgbClr val="FF0000"/>
              </a:solidFill>
            </a:endParaRPr>
          </a:p>
        </p:txBody>
      </p:sp>
      <p:sp>
        <p:nvSpPr>
          <p:cNvPr id="12" name="TextBox 11">
            <a:extLst>
              <a:ext uri="{FF2B5EF4-FFF2-40B4-BE49-F238E27FC236}">
                <a16:creationId xmlns:a16="http://schemas.microsoft.com/office/drawing/2014/main" id="{A437F5EE-A1F8-4084-8A20-D635C4394827}"/>
              </a:ext>
            </a:extLst>
          </p:cNvPr>
          <p:cNvSpPr txBox="1"/>
          <p:nvPr/>
        </p:nvSpPr>
        <p:spPr>
          <a:xfrm>
            <a:off x="9404411" y="97692"/>
            <a:ext cx="2654424" cy="1477328"/>
          </a:xfrm>
          <a:prstGeom prst="rect">
            <a:avLst/>
          </a:prstGeom>
          <a:solidFill>
            <a:schemeClr val="accent1">
              <a:lumMod val="60000"/>
              <a:lumOff val="40000"/>
            </a:schemeClr>
          </a:solidFill>
          <a:ln>
            <a:solidFill>
              <a:schemeClr val="tx1"/>
            </a:solidFill>
          </a:ln>
        </p:spPr>
        <p:txBody>
          <a:bodyPr wrap="square" rtlCol="0">
            <a:spAutoFit/>
          </a:bodyPr>
          <a:lstStyle/>
          <a:p>
            <a:pPr algn="ctr"/>
            <a:r>
              <a:rPr lang="en-GB" u="sng" dirty="0"/>
              <a:t>Page 12 - Activity</a:t>
            </a:r>
          </a:p>
          <a:p>
            <a:pPr algn="ctr"/>
            <a:endParaRPr lang="en-GB" dirty="0"/>
          </a:p>
          <a:p>
            <a:pPr algn="ctr"/>
            <a:r>
              <a:rPr lang="en-GB" dirty="0"/>
              <a:t>Write examples of the services provided by each of the types of settings.</a:t>
            </a:r>
          </a:p>
        </p:txBody>
      </p:sp>
      <p:sp>
        <p:nvSpPr>
          <p:cNvPr id="13" name="TextBox 12">
            <a:extLst>
              <a:ext uri="{FF2B5EF4-FFF2-40B4-BE49-F238E27FC236}">
                <a16:creationId xmlns:a16="http://schemas.microsoft.com/office/drawing/2014/main" id="{68E8E4FF-078C-4D54-9A10-75315BD8B8B8}"/>
              </a:ext>
            </a:extLst>
          </p:cNvPr>
          <p:cNvSpPr txBox="1"/>
          <p:nvPr/>
        </p:nvSpPr>
        <p:spPr>
          <a:xfrm>
            <a:off x="7716176" y="4258544"/>
            <a:ext cx="1592061" cy="646331"/>
          </a:xfrm>
          <a:prstGeom prst="rect">
            <a:avLst/>
          </a:prstGeom>
          <a:noFill/>
        </p:spPr>
        <p:txBody>
          <a:bodyPr wrap="square" rtlCol="0">
            <a:spAutoFit/>
          </a:bodyPr>
          <a:lstStyle/>
          <a:p>
            <a:pPr algn="ctr"/>
            <a:r>
              <a:rPr lang="en-GB" dirty="0"/>
              <a:t>Page 32/33 Revision guide</a:t>
            </a:r>
          </a:p>
        </p:txBody>
      </p:sp>
    </p:spTree>
    <p:extLst>
      <p:ext uri="{BB962C8B-B14F-4D97-AF65-F5344CB8AC3E}">
        <p14:creationId xmlns:p14="http://schemas.microsoft.com/office/powerpoint/2010/main" val="3007160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1E4DB-7FD1-4707-BE21-789D8D78071B}"/>
              </a:ext>
            </a:extLst>
          </p:cNvPr>
          <p:cNvSpPr>
            <a:spLocks noGrp="1"/>
          </p:cNvSpPr>
          <p:nvPr>
            <p:ph type="title"/>
          </p:nvPr>
        </p:nvSpPr>
        <p:spPr>
          <a:xfrm>
            <a:off x="838200" y="137800"/>
            <a:ext cx="10515600" cy="803234"/>
          </a:xfrm>
        </p:spPr>
        <p:txBody>
          <a:bodyPr>
            <a:normAutofit fontScale="90000"/>
          </a:bodyPr>
          <a:lstStyle/>
          <a:p>
            <a:pPr algn="ctr"/>
            <a:r>
              <a:rPr lang="en-GB" sz="2800" b="1" u="sng" dirty="0"/>
              <a:t>Values of care to be applied in </a:t>
            </a:r>
            <a:r>
              <a:rPr lang="en-GB" sz="2800" b="1" u="sng" dirty="0">
                <a:solidFill>
                  <a:srgbClr val="FF0000"/>
                </a:solidFill>
              </a:rPr>
              <a:t>early years and  education</a:t>
            </a:r>
            <a:r>
              <a:rPr lang="en-GB" sz="2800" b="1" u="sng" dirty="0"/>
              <a:t> settings (page 11)</a:t>
            </a:r>
            <a:br>
              <a:rPr lang="en-GB" sz="2800" b="1" u="sng" dirty="0"/>
            </a:br>
            <a:r>
              <a:rPr lang="en-GB" sz="2800" b="1" u="sng" dirty="0"/>
              <a:t>Learn these and what they mean</a:t>
            </a:r>
          </a:p>
        </p:txBody>
      </p:sp>
      <p:sp>
        <p:nvSpPr>
          <p:cNvPr id="3" name="Content Placeholder 2">
            <a:extLst>
              <a:ext uri="{FF2B5EF4-FFF2-40B4-BE49-F238E27FC236}">
                <a16:creationId xmlns:a16="http://schemas.microsoft.com/office/drawing/2014/main" id="{2B4E631C-6440-4F45-9C7A-44D1009DF14A}"/>
              </a:ext>
            </a:extLst>
          </p:cNvPr>
          <p:cNvSpPr>
            <a:spLocks noGrp="1"/>
          </p:cNvSpPr>
          <p:nvPr>
            <p:ph idx="1"/>
          </p:nvPr>
        </p:nvSpPr>
        <p:spPr>
          <a:xfrm>
            <a:off x="443877" y="1193906"/>
            <a:ext cx="4630943" cy="5382111"/>
          </a:xfrm>
        </p:spPr>
        <p:txBody>
          <a:bodyPr>
            <a:normAutofit fontScale="85000" lnSpcReduction="20000"/>
          </a:bodyPr>
          <a:lstStyle/>
          <a:p>
            <a:pPr marL="514350" indent="-514350">
              <a:buFont typeface="+mj-lt"/>
              <a:buAutoNum type="arabicPeriod"/>
            </a:pPr>
            <a:r>
              <a:rPr lang="en-GB" dirty="0"/>
              <a:t>Ensuring the welfare of the child is paramount</a:t>
            </a:r>
          </a:p>
          <a:p>
            <a:pPr marL="514350" indent="-514350">
              <a:buFont typeface="+mj-lt"/>
              <a:buAutoNum type="arabicPeriod"/>
            </a:pPr>
            <a:r>
              <a:rPr lang="en-GB" dirty="0"/>
              <a:t>Keeping children safe, and maintaining a safe and healthy environment</a:t>
            </a:r>
          </a:p>
          <a:p>
            <a:pPr marL="514350" indent="-514350">
              <a:buFont typeface="+mj-lt"/>
              <a:buAutoNum type="arabicPeriod"/>
            </a:pPr>
            <a:r>
              <a:rPr lang="en-GB" dirty="0"/>
              <a:t>Working in partnership with parents/guardians and families</a:t>
            </a:r>
          </a:p>
          <a:p>
            <a:pPr marL="514350" indent="-514350">
              <a:buFont typeface="+mj-lt"/>
              <a:buAutoNum type="arabicPeriod"/>
            </a:pPr>
            <a:r>
              <a:rPr lang="en-GB" dirty="0"/>
              <a:t>Encouraging children’s learning and development</a:t>
            </a:r>
          </a:p>
          <a:p>
            <a:pPr marL="514350" indent="-514350">
              <a:buFont typeface="+mj-lt"/>
              <a:buAutoNum type="arabicPeriod"/>
            </a:pPr>
            <a:r>
              <a:rPr lang="en-GB" dirty="0"/>
              <a:t>Valuing diversity</a:t>
            </a:r>
          </a:p>
          <a:p>
            <a:pPr marL="514350" indent="-514350">
              <a:buFont typeface="+mj-lt"/>
              <a:buAutoNum type="arabicPeriod"/>
            </a:pPr>
            <a:r>
              <a:rPr lang="en-GB" dirty="0"/>
              <a:t>Ensuring equality of opportunity</a:t>
            </a:r>
          </a:p>
          <a:p>
            <a:pPr marL="514350" indent="-514350">
              <a:buFont typeface="+mj-lt"/>
              <a:buAutoNum type="arabicPeriod"/>
            </a:pPr>
            <a:r>
              <a:rPr lang="en-GB" dirty="0"/>
              <a:t>Practising anti-discrimination</a:t>
            </a:r>
          </a:p>
          <a:p>
            <a:pPr marL="514350" indent="-514350">
              <a:buFont typeface="+mj-lt"/>
              <a:buAutoNum type="arabicPeriod"/>
            </a:pPr>
            <a:r>
              <a:rPr lang="en-GB" dirty="0"/>
              <a:t>Ensuring confidentiality</a:t>
            </a:r>
          </a:p>
          <a:p>
            <a:pPr marL="514350" indent="-514350">
              <a:buFont typeface="+mj-lt"/>
              <a:buAutoNum type="arabicPeriod"/>
            </a:pPr>
            <a:r>
              <a:rPr lang="en-GB" dirty="0"/>
              <a:t>Working with other professionals</a:t>
            </a:r>
          </a:p>
        </p:txBody>
      </p:sp>
      <p:pic>
        <p:nvPicPr>
          <p:cNvPr id="1026" name="Picture 2" descr="Child Safety – Shield Academy | Dedicated to improving coaching standards  in grass roots football">
            <a:extLst>
              <a:ext uri="{FF2B5EF4-FFF2-40B4-BE49-F238E27FC236}">
                <a16:creationId xmlns:a16="http://schemas.microsoft.com/office/drawing/2014/main" id="{AADB5E0F-9277-4F29-8A21-E5E0E7BCDF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0022" y="5363139"/>
            <a:ext cx="1637297" cy="112973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Office Policy and Procedures to Preserve Patient Confidentiality | Small  Business - Chron.com">
            <a:extLst>
              <a:ext uri="{FF2B5EF4-FFF2-40B4-BE49-F238E27FC236}">
                <a16:creationId xmlns:a16="http://schemas.microsoft.com/office/drawing/2014/main" id="{B51E2059-5555-4058-914C-0CDCF2A793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1019" y="5481562"/>
            <a:ext cx="1776729" cy="119313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nclusion and Diversity | Jacobs">
            <a:extLst>
              <a:ext uri="{FF2B5EF4-FFF2-40B4-BE49-F238E27FC236}">
                <a16:creationId xmlns:a16="http://schemas.microsoft.com/office/drawing/2014/main" id="{4733FFDD-BBD2-41AF-8325-1572845F69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52666" y="989646"/>
            <a:ext cx="1899987" cy="100551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anti-discrimination">
            <a:extLst>
              <a:ext uri="{FF2B5EF4-FFF2-40B4-BE49-F238E27FC236}">
                <a16:creationId xmlns:a16="http://schemas.microsoft.com/office/drawing/2014/main" id="{B19380AC-6B32-48F5-BC60-56347AB3BA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03324" y="3783861"/>
            <a:ext cx="1480149" cy="121103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encouraging learning">
            <a:extLst>
              <a:ext uri="{FF2B5EF4-FFF2-40B4-BE49-F238E27FC236}">
                <a16:creationId xmlns:a16="http://schemas.microsoft.com/office/drawing/2014/main" id="{63DE1321-0DEC-4AB7-BCC8-A990772E54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14206" y="4491756"/>
            <a:ext cx="1433917" cy="152154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See the source image">
            <a:extLst>
              <a:ext uri="{FF2B5EF4-FFF2-40B4-BE49-F238E27FC236}">
                <a16:creationId xmlns:a16="http://schemas.microsoft.com/office/drawing/2014/main" id="{FD1D0CC2-27DD-4D50-804F-41AF5445A5D7}"/>
              </a:ext>
            </a:extLst>
          </p:cNvPr>
          <p:cNvPicPr>
            <a:picLocks noChangeAspect="1" noChangeArrowheads="1"/>
          </p:cNvPicPr>
          <p:nvPr/>
        </p:nvPicPr>
        <p:blipFill rotWithShape="1">
          <a:blip r:embed="rId7" cstate="hqprint">
            <a:extLst>
              <a:ext uri="{28A0092B-C50C-407E-A947-70E740481C1C}">
                <a14:useLocalDpi xmlns:a14="http://schemas.microsoft.com/office/drawing/2010/main" val="0"/>
              </a:ext>
            </a:extLst>
          </a:blip>
          <a:srcRect r="33637"/>
          <a:stretch/>
        </p:blipFill>
        <p:spPr bwMode="auto">
          <a:xfrm>
            <a:off x="7874708" y="3628605"/>
            <a:ext cx="1911946" cy="1521545"/>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welfare of the child is paramount uk">
            <a:extLst>
              <a:ext uri="{FF2B5EF4-FFF2-40B4-BE49-F238E27FC236}">
                <a16:creationId xmlns:a16="http://schemas.microsoft.com/office/drawing/2014/main" id="{1D662EF9-A060-499D-A266-384EDB7C91D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52666" y="2847005"/>
            <a:ext cx="1765383" cy="1163989"/>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equality of opportunity">
            <a:extLst>
              <a:ext uri="{FF2B5EF4-FFF2-40B4-BE49-F238E27FC236}">
                <a16:creationId xmlns:a16="http://schemas.microsoft.com/office/drawing/2014/main" id="{DBB05656-DAEF-41E8-9101-EEF5EE9F3D1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94052" y="2331475"/>
            <a:ext cx="2246179" cy="1129735"/>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See the source image">
            <a:extLst>
              <a:ext uri="{FF2B5EF4-FFF2-40B4-BE49-F238E27FC236}">
                <a16:creationId xmlns:a16="http://schemas.microsoft.com/office/drawing/2014/main" id="{307A27D7-CF6B-4B49-AB63-859606EB2E54}"/>
              </a:ext>
            </a:extLst>
          </p:cNvPr>
          <p:cNvPicPr>
            <a:picLocks noChangeAspect="1" noChangeArrowheads="1"/>
          </p:cNvPicPr>
          <p:nvPr/>
        </p:nvPicPr>
        <p:blipFill rotWithShape="1">
          <a:blip r:embed="rId10" cstate="hqprint">
            <a:extLst>
              <a:ext uri="{28A0092B-C50C-407E-A947-70E740481C1C}">
                <a14:useLocalDpi xmlns:a14="http://schemas.microsoft.com/office/drawing/2010/main" val="0"/>
              </a:ext>
            </a:extLst>
          </a:blip>
          <a:srcRect t="21521" b="29600"/>
          <a:stretch/>
        </p:blipFill>
        <p:spPr bwMode="auto">
          <a:xfrm>
            <a:off x="6370516" y="1064816"/>
            <a:ext cx="2959017" cy="1099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6777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hild Safety – Shield Academy | Dedicated to improving coaching standards  in grass roots football">
            <a:extLst>
              <a:ext uri="{FF2B5EF4-FFF2-40B4-BE49-F238E27FC236}">
                <a16:creationId xmlns:a16="http://schemas.microsoft.com/office/drawing/2014/main" id="{AADB5E0F-9277-4F29-8A21-E5E0E7BCDF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5461" y="3218922"/>
            <a:ext cx="2742906" cy="189260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Office Policy and Procedures to Preserve Patient Confidentiality | Small  Business - Chron.com">
            <a:extLst>
              <a:ext uri="{FF2B5EF4-FFF2-40B4-BE49-F238E27FC236}">
                <a16:creationId xmlns:a16="http://schemas.microsoft.com/office/drawing/2014/main" id="{B51E2059-5555-4058-914C-0CDCF2A793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4948" y="4735982"/>
            <a:ext cx="2616241" cy="175689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nclusion and Diversity | Jacobs">
            <a:extLst>
              <a:ext uri="{FF2B5EF4-FFF2-40B4-BE49-F238E27FC236}">
                <a16:creationId xmlns:a16="http://schemas.microsoft.com/office/drawing/2014/main" id="{4733FFDD-BBD2-41AF-8325-1572845F69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9750" y="1024789"/>
            <a:ext cx="3162182" cy="167349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anti-discrimination">
            <a:extLst>
              <a:ext uri="{FF2B5EF4-FFF2-40B4-BE49-F238E27FC236}">
                <a16:creationId xmlns:a16="http://schemas.microsoft.com/office/drawing/2014/main" id="{B19380AC-6B32-48F5-BC60-56347AB3BA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3896" y="813554"/>
            <a:ext cx="2234420" cy="182816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encouraging learning">
            <a:extLst>
              <a:ext uri="{FF2B5EF4-FFF2-40B4-BE49-F238E27FC236}">
                <a16:creationId xmlns:a16="http://schemas.microsoft.com/office/drawing/2014/main" id="{63DE1321-0DEC-4AB7-BCC8-A990772E54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4567876"/>
            <a:ext cx="1893066" cy="200875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See the source image">
            <a:extLst>
              <a:ext uri="{FF2B5EF4-FFF2-40B4-BE49-F238E27FC236}">
                <a16:creationId xmlns:a16="http://schemas.microsoft.com/office/drawing/2014/main" id="{FD1D0CC2-27DD-4D50-804F-41AF5445A5D7}"/>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33637"/>
          <a:stretch/>
        </p:blipFill>
        <p:spPr bwMode="auto">
          <a:xfrm>
            <a:off x="5577848" y="2543531"/>
            <a:ext cx="2420932" cy="192660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welfare of the child is paramount uk">
            <a:extLst>
              <a:ext uri="{FF2B5EF4-FFF2-40B4-BE49-F238E27FC236}">
                <a16:creationId xmlns:a16="http://schemas.microsoft.com/office/drawing/2014/main" id="{1D662EF9-A060-499D-A266-384EDB7C91D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49240" y="4672126"/>
            <a:ext cx="2858316" cy="1884604"/>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equality of opportunity">
            <a:extLst>
              <a:ext uri="{FF2B5EF4-FFF2-40B4-BE49-F238E27FC236}">
                <a16:creationId xmlns:a16="http://schemas.microsoft.com/office/drawing/2014/main" id="{DBB05656-DAEF-41E8-9101-EEF5EE9F3D1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3633" y="2812763"/>
            <a:ext cx="2906895" cy="1462048"/>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See the source image">
            <a:extLst>
              <a:ext uri="{FF2B5EF4-FFF2-40B4-BE49-F238E27FC236}">
                <a16:creationId xmlns:a16="http://schemas.microsoft.com/office/drawing/2014/main" id="{307A27D7-CF6B-4B49-AB63-859606EB2E54}"/>
              </a:ext>
            </a:extLst>
          </p:cNvPr>
          <p:cNvPicPr>
            <a:picLocks noChangeAspect="1" noChangeArrowheads="1"/>
          </p:cNvPicPr>
          <p:nvPr/>
        </p:nvPicPr>
        <p:blipFill rotWithShape="1">
          <a:blip r:embed="rId10" cstate="hqprint">
            <a:extLst>
              <a:ext uri="{28A0092B-C50C-407E-A947-70E740481C1C}">
                <a14:useLocalDpi xmlns:a14="http://schemas.microsoft.com/office/drawing/2010/main" val="0"/>
              </a:ext>
            </a:extLst>
          </a:blip>
          <a:srcRect t="21521" b="29600"/>
          <a:stretch/>
        </p:blipFill>
        <p:spPr bwMode="auto">
          <a:xfrm>
            <a:off x="400189" y="1024789"/>
            <a:ext cx="3783865" cy="1405692"/>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9FA9E830-5953-489A-B4B6-A48E9C4C3476}"/>
              </a:ext>
            </a:extLst>
          </p:cNvPr>
          <p:cNvSpPr>
            <a:spLocks noGrp="1"/>
          </p:cNvSpPr>
          <p:nvPr>
            <p:ph type="title"/>
          </p:nvPr>
        </p:nvSpPr>
        <p:spPr>
          <a:xfrm>
            <a:off x="1033389" y="155816"/>
            <a:ext cx="10515600" cy="575908"/>
          </a:xfrm>
        </p:spPr>
        <p:txBody>
          <a:bodyPr>
            <a:normAutofit/>
          </a:bodyPr>
          <a:lstStyle/>
          <a:p>
            <a:pPr algn="ctr"/>
            <a:r>
              <a:rPr lang="en-GB" sz="2800" b="1" u="sng" dirty="0"/>
              <a:t>Values of care to be applied in </a:t>
            </a:r>
            <a:r>
              <a:rPr lang="en-GB" sz="2800" b="1" u="sng" dirty="0">
                <a:solidFill>
                  <a:srgbClr val="FF0000"/>
                </a:solidFill>
              </a:rPr>
              <a:t>early years and  education</a:t>
            </a:r>
            <a:r>
              <a:rPr lang="en-GB" sz="2800" b="1" u="sng" dirty="0"/>
              <a:t> settings (</a:t>
            </a:r>
            <a:r>
              <a:rPr lang="en-GB" sz="2800" b="1" u="sng" dirty="0" err="1"/>
              <a:t>pg</a:t>
            </a:r>
            <a:r>
              <a:rPr lang="en-GB" sz="2800" b="1" u="sng" dirty="0"/>
              <a:t> 11)</a:t>
            </a:r>
          </a:p>
        </p:txBody>
      </p:sp>
    </p:spTree>
    <p:extLst>
      <p:ext uri="{BB962C8B-B14F-4D97-AF65-F5344CB8AC3E}">
        <p14:creationId xmlns:p14="http://schemas.microsoft.com/office/powerpoint/2010/main" val="3377720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5E43B-67C7-4CD6-BDBD-625C7F220B0E}"/>
              </a:ext>
            </a:extLst>
          </p:cNvPr>
          <p:cNvSpPr>
            <a:spLocks noGrp="1"/>
          </p:cNvSpPr>
          <p:nvPr>
            <p:ph type="title"/>
          </p:nvPr>
        </p:nvSpPr>
        <p:spPr/>
        <p:txBody>
          <a:bodyPr/>
          <a:lstStyle/>
          <a:p>
            <a:r>
              <a:rPr lang="en-GB" dirty="0"/>
              <a:t>Review</a:t>
            </a:r>
          </a:p>
        </p:txBody>
      </p:sp>
      <p:sp>
        <p:nvSpPr>
          <p:cNvPr id="3" name="Content Placeholder 2">
            <a:extLst>
              <a:ext uri="{FF2B5EF4-FFF2-40B4-BE49-F238E27FC236}">
                <a16:creationId xmlns:a16="http://schemas.microsoft.com/office/drawing/2014/main" id="{9780115B-8542-4E26-B8F6-96AC8A22897E}"/>
              </a:ext>
            </a:extLst>
          </p:cNvPr>
          <p:cNvSpPr>
            <a:spLocks noGrp="1"/>
          </p:cNvSpPr>
          <p:nvPr>
            <p:ph sz="half" idx="1"/>
          </p:nvPr>
        </p:nvSpPr>
        <p:spPr/>
        <p:txBody>
          <a:bodyPr/>
          <a:lstStyle/>
          <a:p>
            <a:pPr marL="514350" indent="-514350">
              <a:buFont typeface="+mj-lt"/>
              <a:buAutoNum type="arabicPeriod"/>
            </a:pPr>
            <a:r>
              <a:rPr lang="en-GB" dirty="0"/>
              <a:t>Define</a:t>
            </a:r>
          </a:p>
          <a:p>
            <a:pPr marL="914400" lvl="1" indent="-457200">
              <a:buFont typeface="+mj-lt"/>
              <a:buAutoNum type="alphaLcParenR"/>
            </a:pPr>
            <a:r>
              <a:rPr lang="en-GB" dirty="0"/>
              <a:t>Social care</a:t>
            </a:r>
          </a:p>
          <a:p>
            <a:pPr marL="914400" lvl="1" indent="-457200">
              <a:buFont typeface="+mj-lt"/>
              <a:buAutoNum type="alphaLcParenR"/>
            </a:pPr>
            <a:r>
              <a:rPr lang="en-GB" dirty="0"/>
              <a:t>Care setting</a:t>
            </a:r>
          </a:p>
          <a:p>
            <a:pPr marL="914400" lvl="1" indent="-457200">
              <a:buFont typeface="+mj-lt"/>
              <a:buAutoNum type="alphaLcParenR"/>
            </a:pPr>
            <a:endParaRPr lang="en-GB" dirty="0"/>
          </a:p>
          <a:p>
            <a:pPr marL="514350" indent="-514350">
              <a:buFont typeface="+mj-lt"/>
              <a:buAutoNum type="arabicPeriod"/>
            </a:pPr>
            <a:r>
              <a:rPr lang="en-GB" dirty="0"/>
              <a:t>What are the effects of applying the values of care?</a:t>
            </a:r>
          </a:p>
        </p:txBody>
      </p:sp>
      <p:sp>
        <p:nvSpPr>
          <p:cNvPr id="4" name="Content Placeholder 3">
            <a:extLst>
              <a:ext uri="{FF2B5EF4-FFF2-40B4-BE49-F238E27FC236}">
                <a16:creationId xmlns:a16="http://schemas.microsoft.com/office/drawing/2014/main" id="{FE78C315-A7C7-4D30-8E0E-42516052835C}"/>
              </a:ext>
            </a:extLst>
          </p:cNvPr>
          <p:cNvSpPr>
            <a:spLocks noGrp="1"/>
          </p:cNvSpPr>
          <p:nvPr>
            <p:ph sz="half" idx="2"/>
          </p:nvPr>
        </p:nvSpPr>
        <p:spPr/>
        <p:txBody>
          <a:bodyPr/>
          <a:lstStyle/>
          <a:p>
            <a:pPr marL="514350" indent="-514350">
              <a:buFont typeface="+mj-lt"/>
              <a:buAutoNum type="arabicPeriod"/>
            </a:pPr>
            <a:r>
              <a:rPr lang="en-GB" dirty="0"/>
              <a:t>What is the meaning of the term ‘values of care’?</a:t>
            </a:r>
          </a:p>
          <a:p>
            <a:pPr marL="514350" indent="-514350">
              <a:buFont typeface="+mj-lt"/>
              <a:buAutoNum type="arabicPeriod"/>
            </a:pPr>
            <a:r>
              <a:rPr lang="en-GB" dirty="0"/>
              <a:t>Explain why it is important for services users that values of care are applied by care workers.</a:t>
            </a:r>
          </a:p>
          <a:p>
            <a:pPr marL="514350" indent="-514350">
              <a:buFont typeface="+mj-lt"/>
              <a:buAutoNum type="arabicPeriod"/>
            </a:pPr>
            <a:r>
              <a:rPr lang="en-GB" dirty="0"/>
              <a:t>Identify:</a:t>
            </a:r>
          </a:p>
          <a:p>
            <a:pPr marL="914400" lvl="1" indent="-457200">
              <a:buFont typeface="+mj-lt"/>
              <a:buAutoNum type="alphaLcParenR"/>
            </a:pPr>
            <a:r>
              <a:rPr lang="en-GB" dirty="0"/>
              <a:t>A health setting</a:t>
            </a:r>
          </a:p>
          <a:p>
            <a:pPr marL="914400" lvl="1" indent="-457200">
              <a:buFont typeface="+mj-lt"/>
              <a:buAutoNum type="alphaLcParenR"/>
            </a:pPr>
            <a:r>
              <a:rPr lang="en-GB" dirty="0"/>
              <a:t>A social care setting</a:t>
            </a:r>
          </a:p>
          <a:p>
            <a:pPr marL="914400" lvl="1" indent="-457200">
              <a:buFont typeface="+mj-lt"/>
              <a:buAutoNum type="alphaLcParenR"/>
            </a:pPr>
            <a:r>
              <a:rPr lang="en-GB" dirty="0"/>
              <a:t>An early years setting</a:t>
            </a:r>
          </a:p>
        </p:txBody>
      </p:sp>
    </p:spTree>
    <p:extLst>
      <p:ext uri="{BB962C8B-B14F-4D97-AF65-F5344CB8AC3E}">
        <p14:creationId xmlns:p14="http://schemas.microsoft.com/office/powerpoint/2010/main" val="50467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14" ma:contentTypeDescription="Create a new document." ma:contentTypeScope="" ma:versionID="afbe17599e5732f85f7762e837023a3c">
  <xsd:schema xmlns:xsd="http://www.w3.org/2001/XMLSchema" xmlns:xs="http://www.w3.org/2001/XMLSchema" xmlns:p="http://schemas.microsoft.com/office/2006/metadata/properties" xmlns:ns3="e8eb7d5e-0f43-4d7c-9ede-4a25dc3993c6" xmlns:ns4="1d24635c-9b6a-4be4-85eb-13301a09637f" targetNamespace="http://schemas.microsoft.com/office/2006/metadata/properties" ma:root="true" ma:fieldsID="7070c4e13ff1988b69899abff9cda233" ns3:_="" ns4:_="">
    <xsd:import namespace="e8eb7d5e-0f43-4d7c-9ede-4a25dc3993c6"/>
    <xsd:import namespace="1d24635c-9b6a-4be4-85eb-13301a09637f"/>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59CEC53-693E-4D1B-8002-FD366294D55E}">
  <ds:schemaRefs>
    <ds:schemaRef ds:uri="http://www.w3.org/XML/1998/namespace"/>
    <ds:schemaRef ds:uri="http://schemas.microsoft.com/office/2006/metadata/properties"/>
    <ds:schemaRef ds:uri="http://purl.org/dc/elements/1.1/"/>
    <ds:schemaRef ds:uri="http://schemas.microsoft.com/office/2006/documentManagement/types"/>
    <ds:schemaRef ds:uri="http://purl.org/dc/dcmitype/"/>
    <ds:schemaRef ds:uri="1d24635c-9b6a-4be4-85eb-13301a09637f"/>
    <ds:schemaRef ds:uri="http://purl.org/dc/terms/"/>
    <ds:schemaRef ds:uri="http://schemas.microsoft.com/office/infopath/2007/PartnerControls"/>
    <ds:schemaRef ds:uri="http://schemas.openxmlformats.org/package/2006/metadata/core-properties"/>
    <ds:schemaRef ds:uri="e8eb7d5e-0f43-4d7c-9ede-4a25dc3993c6"/>
  </ds:schemaRefs>
</ds:datastoreItem>
</file>

<file path=customXml/itemProps2.xml><?xml version="1.0" encoding="utf-8"?>
<ds:datastoreItem xmlns:ds="http://schemas.openxmlformats.org/officeDocument/2006/customXml" ds:itemID="{DB4E1EC8-55B9-4D49-B7F4-DBB918605C81}">
  <ds:schemaRefs>
    <ds:schemaRef ds:uri="http://schemas.microsoft.com/sharepoint/v3/contenttype/forms"/>
  </ds:schemaRefs>
</ds:datastoreItem>
</file>

<file path=customXml/itemProps3.xml><?xml version="1.0" encoding="utf-8"?>
<ds:datastoreItem xmlns:ds="http://schemas.openxmlformats.org/officeDocument/2006/customXml" ds:itemID="{AE66DE88-FA81-4DE1-9FC7-D9994649CD62}">
  <ds:schemaRefs>
    <ds:schemaRef ds:uri="1d24635c-9b6a-4be4-85eb-13301a09637f"/>
    <ds:schemaRef ds:uri="e8eb7d5e-0f43-4d7c-9ede-4a25dc3993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677</TotalTime>
  <Words>2492</Words>
  <Application>Microsoft Office PowerPoint</Application>
  <PresentationFormat>Widescreen</PresentationFormat>
  <Paragraphs>491</Paragraphs>
  <Slides>25</Slides>
  <Notes>13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Aharoni</vt:lpstr>
      <vt:lpstr>arial</vt:lpstr>
      <vt:lpstr>arial</vt:lpstr>
      <vt:lpstr>Arial Rounded MT Bold</vt:lpstr>
      <vt:lpstr>Calibri</vt:lpstr>
      <vt:lpstr>Calibri Light</vt:lpstr>
      <vt:lpstr>Courier New</vt:lpstr>
      <vt:lpstr>Rockwell</vt:lpstr>
      <vt:lpstr>Symbol</vt:lpstr>
      <vt:lpstr>Times New Roman</vt:lpstr>
      <vt:lpstr>Wingdings</vt:lpstr>
      <vt:lpstr>Office Theme</vt:lpstr>
      <vt:lpstr>PowerPoint Presentation</vt:lpstr>
      <vt:lpstr>PowerPoint Presentation</vt:lpstr>
      <vt:lpstr>Discrimination – what’s the difference?</vt:lpstr>
      <vt:lpstr>LO2: The Care Values</vt:lpstr>
      <vt:lpstr>Healthcare settings</vt:lpstr>
      <vt:lpstr>PowerPoint Presentation</vt:lpstr>
      <vt:lpstr>Values of care to be applied in early years and  education settings (page 11) Learn these and what they mean</vt:lpstr>
      <vt:lpstr>Values of care to be applied in early years and  education settings (pg 11)</vt:lpstr>
      <vt:lpstr>Review</vt:lpstr>
      <vt:lpstr>PowerPoint Presentation</vt:lpstr>
      <vt:lpstr>PowerPoint Presentation</vt:lpstr>
      <vt:lpstr>PowerPoint Presentation</vt:lpstr>
      <vt:lpstr>Promoting Equality and Diversity (PED)</vt:lpstr>
      <vt:lpstr>PowerPoint Presentation</vt:lpstr>
      <vt:lpstr>Diversity can take many forms</vt:lpstr>
      <vt:lpstr>PowerPoint Presentation</vt:lpstr>
      <vt:lpstr>PowerPoint Presentation</vt:lpstr>
      <vt:lpstr>PowerPoint Presentation</vt:lpstr>
      <vt:lpstr>Care Values</vt:lpstr>
      <vt:lpstr>Now test yourself</vt:lpstr>
      <vt:lpstr>Now test yourself</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 Jackson</dc:creator>
  <cp:lastModifiedBy>JACKSON, Claire (SHS Teacher)</cp:lastModifiedBy>
  <cp:revision>20</cp:revision>
  <cp:lastPrinted>2020-09-21T10:14:16Z</cp:lastPrinted>
  <dcterms:created xsi:type="dcterms:W3CDTF">2020-07-15T20:08:25Z</dcterms:created>
  <dcterms:modified xsi:type="dcterms:W3CDTF">2020-09-25T07:43:18Z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ies>
</file>