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sldIdLst>
    <p:sldId id="256" r:id="rId5"/>
    <p:sldId id="258" r:id="rId6"/>
    <p:sldId id="335" r:id="rId7"/>
    <p:sldId id="257" r:id="rId8"/>
    <p:sldId id="259" r:id="rId9"/>
    <p:sldId id="33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EDCE13"/>
    <a:srgbClr val="C68B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80847" autoAdjust="0"/>
  </p:normalViewPr>
  <p:slideViewPr>
    <p:cSldViewPr snapToGrid="0">
      <p:cViewPr varScale="1">
        <p:scale>
          <a:sx n="72" d="100"/>
          <a:sy n="72" d="100"/>
        </p:scale>
        <p:origin x="178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KITT, J (Stocksbridge High School Teacher)" userId="488ca21442f20d3b" providerId="OrgId" clId="{80F95C4A-BEE2-49A1-B0D7-7A342A86FD5D}"/>
    <pc:docChg chg="custSel addSld modSld modMainMaster">
      <pc:chgData name="SKITT, J (Stocksbridge High School Teacher)" userId="488ca21442f20d3b" providerId="OrgId" clId="{80F95C4A-BEE2-49A1-B0D7-7A342A86FD5D}" dt="2020-10-08T14:46:34.697" v="584" actId="20577"/>
      <pc:docMkLst>
        <pc:docMk/>
      </pc:docMkLst>
      <pc:sldChg chg="addSp delSp modSp">
        <pc:chgData name="SKITT, J (Stocksbridge High School Teacher)" userId="488ca21442f20d3b" providerId="OrgId" clId="{80F95C4A-BEE2-49A1-B0D7-7A342A86FD5D}" dt="2020-10-08T14:44:00.721" v="416" actId="404"/>
        <pc:sldMkLst>
          <pc:docMk/>
          <pc:sldMk cId="4060560089" sldId="256"/>
        </pc:sldMkLst>
        <pc:spChg chg="mod">
          <ac:chgData name="SKITT, J (Stocksbridge High School Teacher)" userId="488ca21442f20d3b" providerId="OrgId" clId="{80F95C4A-BEE2-49A1-B0D7-7A342A86FD5D}" dt="2020-10-08T14:44:00.721" v="416" actId="404"/>
          <ac:spMkLst>
            <pc:docMk/>
            <pc:sldMk cId="4060560089" sldId="256"/>
            <ac:spMk id="2" creationId="{5ADC3301-0752-4929-952A-5F2CCFE5DC18}"/>
          </ac:spMkLst>
        </pc:spChg>
        <pc:spChg chg="del mod">
          <ac:chgData name="SKITT, J (Stocksbridge High School Teacher)" userId="488ca21442f20d3b" providerId="OrgId" clId="{80F95C4A-BEE2-49A1-B0D7-7A342A86FD5D}" dt="2020-10-08T14:37:45.999" v="15" actId="478"/>
          <ac:spMkLst>
            <pc:docMk/>
            <pc:sldMk cId="4060560089" sldId="256"/>
            <ac:spMk id="3" creationId="{4612EC76-6FEF-438B-B7F4-14F5B4AA1AFC}"/>
          </ac:spMkLst>
        </pc:spChg>
        <pc:spChg chg="mod">
          <ac:chgData name="SKITT, J (Stocksbridge High School Teacher)" userId="488ca21442f20d3b" providerId="OrgId" clId="{80F95C4A-BEE2-49A1-B0D7-7A342A86FD5D}" dt="2020-10-08T14:42:46.443" v="322" actId="1076"/>
          <ac:spMkLst>
            <pc:docMk/>
            <pc:sldMk cId="4060560089" sldId="256"/>
            <ac:spMk id="4" creationId="{1C2B14AF-7637-4CBF-A2E9-B4A6FBA01348}"/>
          </ac:spMkLst>
        </pc:spChg>
        <pc:spChg chg="mod">
          <ac:chgData name="SKITT, J (Stocksbridge High School Teacher)" userId="488ca21442f20d3b" providerId="OrgId" clId="{80F95C4A-BEE2-49A1-B0D7-7A342A86FD5D}" dt="2020-10-08T14:42:47.849" v="323" actId="1076"/>
          <ac:spMkLst>
            <pc:docMk/>
            <pc:sldMk cId="4060560089" sldId="256"/>
            <ac:spMk id="5" creationId="{7C947A52-9589-46A8-9CCD-B0EF5621980F}"/>
          </ac:spMkLst>
        </pc:spChg>
        <pc:graphicFrameChg chg="add mod modGraphic">
          <ac:chgData name="SKITT, J (Stocksbridge High School Teacher)" userId="488ca21442f20d3b" providerId="OrgId" clId="{80F95C4A-BEE2-49A1-B0D7-7A342A86FD5D}" dt="2020-10-08T14:42:22.225" v="290" actId="14734"/>
          <ac:graphicFrameMkLst>
            <pc:docMk/>
            <pc:sldMk cId="4060560089" sldId="256"/>
            <ac:graphicFrameMk id="6" creationId="{C79C3EBF-858C-4C23-9ADC-2949E42B13F2}"/>
          </ac:graphicFrameMkLst>
        </pc:graphicFrameChg>
      </pc:sldChg>
      <pc:sldChg chg="setBg">
        <pc:chgData name="SKITT, J (Stocksbridge High School Teacher)" userId="488ca21442f20d3b" providerId="OrgId" clId="{80F95C4A-BEE2-49A1-B0D7-7A342A86FD5D}" dt="2020-10-08T14:36:55.915" v="13"/>
        <pc:sldMkLst>
          <pc:docMk/>
          <pc:sldMk cId="1249669030" sldId="257"/>
        </pc:sldMkLst>
      </pc:sldChg>
      <pc:sldChg chg="modNotesTx">
        <pc:chgData name="SKITT, J (Stocksbridge High School Teacher)" userId="488ca21442f20d3b" providerId="OrgId" clId="{80F95C4A-BEE2-49A1-B0D7-7A342A86FD5D}" dt="2020-10-08T14:46:34.697" v="584" actId="20577"/>
        <pc:sldMkLst>
          <pc:docMk/>
          <pc:sldMk cId="1831119434" sldId="259"/>
        </pc:sldMkLst>
      </pc:sldChg>
      <pc:sldChg chg="add">
        <pc:chgData name="SKITT, J (Stocksbridge High School Teacher)" userId="488ca21442f20d3b" providerId="OrgId" clId="{80F95C4A-BEE2-49A1-B0D7-7A342A86FD5D}" dt="2020-10-08T14:45:32.513" v="417"/>
        <pc:sldMkLst>
          <pc:docMk/>
          <pc:sldMk cId="3897063034" sldId="337"/>
        </pc:sldMkLst>
      </pc:sldChg>
      <pc:sldMasterChg chg="setBg modSldLayout">
        <pc:chgData name="SKITT, J (Stocksbridge High School Teacher)" userId="488ca21442f20d3b" providerId="OrgId" clId="{80F95C4A-BEE2-49A1-B0D7-7A342A86FD5D}" dt="2020-10-08T14:36:55.915" v="13"/>
        <pc:sldMasterMkLst>
          <pc:docMk/>
          <pc:sldMasterMk cId="3695611432" sldId="2147483648"/>
        </pc:sldMasterMkLst>
        <pc:sldLayoutChg chg="setBg">
          <pc:chgData name="SKITT, J (Stocksbridge High School Teacher)" userId="488ca21442f20d3b" providerId="OrgId" clId="{80F95C4A-BEE2-49A1-B0D7-7A342A86FD5D}" dt="2020-10-08T14:36:55.915" v="13"/>
          <pc:sldLayoutMkLst>
            <pc:docMk/>
            <pc:sldMasterMk cId="3695611432" sldId="2147483648"/>
            <pc:sldLayoutMk cId="2348867298" sldId="2147483649"/>
          </pc:sldLayoutMkLst>
        </pc:sldLayoutChg>
        <pc:sldLayoutChg chg="setBg">
          <pc:chgData name="SKITT, J (Stocksbridge High School Teacher)" userId="488ca21442f20d3b" providerId="OrgId" clId="{80F95C4A-BEE2-49A1-B0D7-7A342A86FD5D}" dt="2020-10-08T14:36:55.915" v="13"/>
          <pc:sldLayoutMkLst>
            <pc:docMk/>
            <pc:sldMasterMk cId="3695611432" sldId="2147483648"/>
            <pc:sldLayoutMk cId="4220048981" sldId="2147483650"/>
          </pc:sldLayoutMkLst>
        </pc:sldLayoutChg>
        <pc:sldLayoutChg chg="setBg">
          <pc:chgData name="SKITT, J (Stocksbridge High School Teacher)" userId="488ca21442f20d3b" providerId="OrgId" clId="{80F95C4A-BEE2-49A1-B0D7-7A342A86FD5D}" dt="2020-10-08T14:36:55.915" v="13"/>
          <pc:sldLayoutMkLst>
            <pc:docMk/>
            <pc:sldMasterMk cId="3695611432" sldId="2147483648"/>
            <pc:sldLayoutMk cId="836051013" sldId="2147483651"/>
          </pc:sldLayoutMkLst>
        </pc:sldLayoutChg>
        <pc:sldLayoutChg chg="setBg">
          <pc:chgData name="SKITT, J (Stocksbridge High School Teacher)" userId="488ca21442f20d3b" providerId="OrgId" clId="{80F95C4A-BEE2-49A1-B0D7-7A342A86FD5D}" dt="2020-10-08T14:36:55.915" v="13"/>
          <pc:sldLayoutMkLst>
            <pc:docMk/>
            <pc:sldMasterMk cId="3695611432" sldId="2147483648"/>
            <pc:sldLayoutMk cId="2903828823" sldId="2147483652"/>
          </pc:sldLayoutMkLst>
        </pc:sldLayoutChg>
        <pc:sldLayoutChg chg="setBg">
          <pc:chgData name="SKITT, J (Stocksbridge High School Teacher)" userId="488ca21442f20d3b" providerId="OrgId" clId="{80F95C4A-BEE2-49A1-B0D7-7A342A86FD5D}" dt="2020-10-08T14:36:55.915" v="13"/>
          <pc:sldLayoutMkLst>
            <pc:docMk/>
            <pc:sldMasterMk cId="3695611432" sldId="2147483648"/>
            <pc:sldLayoutMk cId="3510749492" sldId="2147483653"/>
          </pc:sldLayoutMkLst>
        </pc:sldLayoutChg>
        <pc:sldLayoutChg chg="setBg">
          <pc:chgData name="SKITT, J (Stocksbridge High School Teacher)" userId="488ca21442f20d3b" providerId="OrgId" clId="{80F95C4A-BEE2-49A1-B0D7-7A342A86FD5D}" dt="2020-10-08T14:36:55.915" v="13"/>
          <pc:sldLayoutMkLst>
            <pc:docMk/>
            <pc:sldMasterMk cId="3695611432" sldId="2147483648"/>
            <pc:sldLayoutMk cId="3005635905" sldId="2147483654"/>
          </pc:sldLayoutMkLst>
        </pc:sldLayoutChg>
        <pc:sldLayoutChg chg="setBg">
          <pc:chgData name="SKITT, J (Stocksbridge High School Teacher)" userId="488ca21442f20d3b" providerId="OrgId" clId="{80F95C4A-BEE2-49A1-B0D7-7A342A86FD5D}" dt="2020-10-08T14:36:55.915" v="13"/>
          <pc:sldLayoutMkLst>
            <pc:docMk/>
            <pc:sldMasterMk cId="3695611432" sldId="2147483648"/>
            <pc:sldLayoutMk cId="3558062059" sldId="2147483655"/>
          </pc:sldLayoutMkLst>
        </pc:sldLayoutChg>
        <pc:sldLayoutChg chg="setBg">
          <pc:chgData name="SKITT, J (Stocksbridge High School Teacher)" userId="488ca21442f20d3b" providerId="OrgId" clId="{80F95C4A-BEE2-49A1-B0D7-7A342A86FD5D}" dt="2020-10-08T14:36:55.915" v="13"/>
          <pc:sldLayoutMkLst>
            <pc:docMk/>
            <pc:sldMasterMk cId="3695611432" sldId="2147483648"/>
            <pc:sldLayoutMk cId="921959177" sldId="2147483656"/>
          </pc:sldLayoutMkLst>
        </pc:sldLayoutChg>
        <pc:sldLayoutChg chg="setBg">
          <pc:chgData name="SKITT, J (Stocksbridge High School Teacher)" userId="488ca21442f20d3b" providerId="OrgId" clId="{80F95C4A-BEE2-49A1-B0D7-7A342A86FD5D}" dt="2020-10-08T14:36:55.915" v="13"/>
          <pc:sldLayoutMkLst>
            <pc:docMk/>
            <pc:sldMasterMk cId="3695611432" sldId="2147483648"/>
            <pc:sldLayoutMk cId="125440140" sldId="2147483657"/>
          </pc:sldLayoutMkLst>
        </pc:sldLayoutChg>
        <pc:sldLayoutChg chg="setBg">
          <pc:chgData name="SKITT, J (Stocksbridge High School Teacher)" userId="488ca21442f20d3b" providerId="OrgId" clId="{80F95C4A-BEE2-49A1-B0D7-7A342A86FD5D}" dt="2020-10-08T14:36:55.915" v="13"/>
          <pc:sldLayoutMkLst>
            <pc:docMk/>
            <pc:sldMasterMk cId="3695611432" sldId="2147483648"/>
            <pc:sldLayoutMk cId="2420749723" sldId="2147483658"/>
          </pc:sldLayoutMkLst>
        </pc:sldLayoutChg>
        <pc:sldLayoutChg chg="setBg">
          <pc:chgData name="SKITT, J (Stocksbridge High School Teacher)" userId="488ca21442f20d3b" providerId="OrgId" clId="{80F95C4A-BEE2-49A1-B0D7-7A342A86FD5D}" dt="2020-10-08T14:36:55.915" v="13"/>
          <pc:sldLayoutMkLst>
            <pc:docMk/>
            <pc:sldMasterMk cId="3695611432" sldId="2147483648"/>
            <pc:sldLayoutMk cId="3635667117" sldId="2147483659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AA9C1F-3F56-45D8-A4E7-58AEF6CB7067}" type="datetimeFigureOut">
              <a:rPr lang="en-GB" smtClean="0"/>
              <a:t>11/10/2020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25C503-D650-4012-BC01-73E0C6731F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099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E725FD-758E-7F49-AF6D-3BB67ADC41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0304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Copy quantities</a:t>
            </a:r>
            <a:r>
              <a:rPr lang="en-GB" baseline="0" dirty="0" smtClean="0"/>
              <a:t> in to books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25C503-D650-4012-BC01-73E0C6731F5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04134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Read work out</a:t>
            </a:r>
            <a:r>
              <a:rPr lang="en-GB" baseline="0" dirty="0" smtClean="0"/>
              <a:t> the meanings of </a:t>
            </a:r>
            <a:r>
              <a:rPr lang="en-GB" baseline="0" dirty="0" err="1" smtClean="0"/>
              <a:t>mian-miam</a:t>
            </a:r>
            <a:r>
              <a:rPr lang="en-GB" baseline="0" dirty="0" smtClean="0"/>
              <a:t> and </a:t>
            </a:r>
            <a:r>
              <a:rPr lang="en-GB" baseline="0" dirty="0" err="1" smtClean="0"/>
              <a:t>beurk</a:t>
            </a:r>
            <a:endParaRPr lang="en-GB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You could then watch some </a:t>
            </a:r>
            <a:r>
              <a:rPr lang="en-GB" baseline="0" dirty="0" err="1" smtClean="0"/>
              <a:t>youtube</a:t>
            </a:r>
            <a:r>
              <a:rPr lang="en-GB" baseline="0" dirty="0" smtClean="0"/>
              <a:t> clips to find out more about La </a:t>
            </a:r>
            <a:r>
              <a:rPr lang="en-GB" baseline="0" dirty="0" err="1" smtClean="0"/>
              <a:t>Chandeleur</a:t>
            </a:r>
            <a:endParaRPr lang="en-GB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EDAF1-1ABB-41E0-80E2-5B9DBFAD0CE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41736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Complete worksheet</a:t>
            </a:r>
            <a:r>
              <a:rPr lang="en-GB" baseline="0" dirty="0" smtClean="0"/>
              <a:t> which ends with you completing these tasks.</a:t>
            </a:r>
          </a:p>
          <a:p>
            <a:r>
              <a:rPr lang="en-GB" baseline="0" dirty="0" smtClean="0"/>
              <a:t>You could then watch some </a:t>
            </a:r>
            <a:r>
              <a:rPr lang="en-GB" baseline="0" dirty="0" err="1" smtClean="0"/>
              <a:t>youtube</a:t>
            </a:r>
            <a:r>
              <a:rPr lang="en-GB" baseline="0" dirty="0" smtClean="0"/>
              <a:t> clips to find out more about La </a:t>
            </a:r>
            <a:r>
              <a:rPr lang="en-GB" baseline="0" dirty="0" err="1" smtClean="0"/>
              <a:t>Chandeleur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25C503-D650-4012-BC01-73E0C6731F5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9610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BAB0E62-AB03-4052-8C1C-2B8DD0EE7C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2D298FD4-D2F7-4814-A969-2301BDF29B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CCBC761-81D0-4397-885F-35EE986F2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C877C-16AD-426F-BF9A-69B40C3DA46D}" type="datetimeFigureOut">
              <a:rPr lang="en-GB" smtClean="0"/>
              <a:t>11/10/2020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C133D75-C55E-4235-8BB5-4E1914EEB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2EA55F6-A6C0-4ABC-B52A-309447E5A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8FC9-4D0E-46E3-A312-72D1A380E9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8867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FB838F4-0EA9-4589-AF34-3E22E1F8F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B9B5CD5D-C8BE-4A62-87A5-61199028C5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0DCE865-6619-470E-BEB1-6D3B326BF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C877C-16AD-426F-BF9A-69B40C3DA46D}" type="datetimeFigureOut">
              <a:rPr lang="en-GB" smtClean="0"/>
              <a:t>11/10/2020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7DD4941-1444-49DE-AB82-48DF9ECA6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01D53A7-A120-4C1E-99FD-EE0570F8B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8FC9-4D0E-46E3-A312-72D1A380E9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0749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1D4E16DC-BC14-489B-9802-F6526FBB95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626E1EEB-6D56-41F2-9B4F-B1F6A65A8D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12A1A53-543B-437E-A325-FEED3FDFE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C877C-16AD-426F-BF9A-69B40C3DA46D}" type="datetimeFigureOut">
              <a:rPr lang="en-GB" smtClean="0"/>
              <a:t>11/10/2020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4EC1417-5997-49CE-9BA9-F8A0722F0F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1FFBBFE-D672-4F20-AC45-1B3BA9BD7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8FC9-4D0E-46E3-A312-72D1A380E9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5667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4C9BAD7-295E-4553-A5B2-057325B96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3F31BD1-A177-43E8-9A37-0F67BB4914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AD68EA3-7061-4829-A423-3770CD5F4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C877C-16AD-426F-BF9A-69B40C3DA46D}" type="datetimeFigureOut">
              <a:rPr lang="en-GB" smtClean="0"/>
              <a:t>11/10/2020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8F7973B-84B2-4435-8593-DA5D6D2A4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C040789-2C4A-4270-B50D-D9C574EE2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8FC9-4D0E-46E3-A312-72D1A380E9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004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9EA2D30-D427-438C-AAC1-7D9AD2F5DE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4C0D8D1-6DDF-4FD0-91D4-C8E7A0F153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220C64D-755E-4DE5-9BFE-00E3014D0E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C877C-16AD-426F-BF9A-69B40C3DA46D}" type="datetimeFigureOut">
              <a:rPr lang="en-GB" smtClean="0"/>
              <a:t>11/10/2020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96266ED-F699-45EC-82DD-79CAA675A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2C8A78F-777A-4C06-AFCE-7AE61FCA4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8FC9-4D0E-46E3-A312-72D1A380E9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6051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2C257B6-2300-4162-89F8-734B49903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A915658-2537-481C-B30C-14B9C0FC87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48595923-DA13-4A2B-B30F-71EA495CA1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B01BF01B-A08C-41E3-A485-E23A03A53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C877C-16AD-426F-BF9A-69B40C3DA46D}" type="datetimeFigureOut">
              <a:rPr lang="en-GB" smtClean="0"/>
              <a:t>11/10/2020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FEFAA3A2-4EE4-4CBA-81C3-09051DEAD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323E5B8-3696-4A73-A944-EAC444537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8FC9-4D0E-46E3-A312-72D1A380E9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828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52397B6-8046-4846-948A-34D8738D0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8F18ED6-5E1B-46A7-9A7C-655CB829FE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EEC3C948-F8FB-455A-ADDE-FFF0965FF1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CC57192B-7996-4F1A-B050-96CD3D2069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4540A9BC-369E-4A6A-AEFA-CC7B8C6EAB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C157E8D6-2390-4C38-996D-7ED8AE296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C877C-16AD-426F-BF9A-69B40C3DA46D}" type="datetimeFigureOut">
              <a:rPr lang="en-GB" smtClean="0"/>
              <a:t>11/10/2020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2350B751-FDBA-49B1-8470-A36D7F2C3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EABB7C16-694F-4A29-B79B-A6E01674F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8FC9-4D0E-46E3-A312-72D1A380E9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0749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6472BE2-3A66-4649-9E99-861F580DC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64288565-3553-4A1F-8974-0F72236D2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C877C-16AD-426F-BF9A-69B40C3DA46D}" type="datetimeFigureOut">
              <a:rPr lang="en-GB" smtClean="0"/>
              <a:t>11/10/2020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650B42B-61C0-4731-8DBD-E29180F56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372453D4-0951-4123-BA13-4946C2240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8FC9-4D0E-46E3-A312-72D1A380E9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5635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F0198D1C-84AF-4860-877A-6D3876D6B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C877C-16AD-426F-BF9A-69B40C3DA46D}" type="datetimeFigureOut">
              <a:rPr lang="en-GB" smtClean="0"/>
              <a:t>11/10/2020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9B1E868A-6D1B-4A98-B7B8-FF00F1A37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52094691-6871-4B82-8345-6D0C5A22C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8FC9-4D0E-46E3-A312-72D1A380E9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8062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9EE35B1-5241-42AE-9835-5F38BE2A9F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16CF6ED-86F6-44F5-BB36-1B88A442F4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FA49D5A5-F041-43F5-8121-DEC492B614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B3CCB9E2-F4FC-4FE2-A240-E032AABEFD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C877C-16AD-426F-BF9A-69B40C3DA46D}" type="datetimeFigureOut">
              <a:rPr lang="en-GB" smtClean="0"/>
              <a:t>11/10/2020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16E3641-6CA2-482C-87F9-599AA2BE8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658293C-A162-4639-B13E-50E084CFA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8FC9-4D0E-46E3-A312-72D1A380E9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1959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13D0FE7-C198-4E78-B76E-9CEC9DF65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01298153-7239-4BD5-A68D-FB4ECEB657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C089A68D-510C-42F2-8FFB-902719E07A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8212312-8E91-43DA-9C73-459A3CA7D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C877C-16AD-426F-BF9A-69B40C3DA46D}" type="datetimeFigureOut">
              <a:rPr lang="en-GB" smtClean="0"/>
              <a:t>11/10/2020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8DE21D58-5D65-4342-A2B4-C3FBBC900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B3886D6-D695-4015-8A4B-274121927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8FC9-4D0E-46E3-A312-72D1A380E9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440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3000"/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D4B66908-6090-44F0-974A-0631830824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3E727A1-2DA6-4B8D-B932-F4F0DCE713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96FFB42-86B0-4B2A-B6EB-AF2BF7DCE9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1C877C-16AD-426F-BF9A-69B40C3DA46D}" type="datetimeFigureOut">
              <a:rPr lang="en-GB" smtClean="0"/>
              <a:t>11/10/2020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8921007-A637-4DAB-A326-EE31683612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034A820-997F-4E1B-8B13-6DBFA99507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28FC9-4D0E-46E3-A312-72D1A380E9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5611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ADC3301-0752-4929-952A-5F2CCFE5DC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58975" y="1379096"/>
            <a:ext cx="9144000" cy="1712882"/>
          </a:xfrm>
          <a:solidFill>
            <a:srgbClr val="CCECFF"/>
          </a:solidFill>
        </p:spPr>
        <p:txBody>
          <a:bodyPr>
            <a:normAutofit fontScale="90000"/>
          </a:bodyPr>
          <a:lstStyle/>
          <a:p>
            <a:r>
              <a:rPr lang="en-GB" sz="4400" b="1" dirty="0"/>
              <a:t>DO NOW! FAITES MAINTENANT!</a:t>
            </a:r>
            <a:br>
              <a:rPr lang="en-GB" sz="4400" b="1" dirty="0"/>
            </a:br>
            <a:r>
              <a:rPr lang="en-GB" sz="4000" dirty="0"/>
              <a:t>Can you remember these numbers?</a:t>
            </a:r>
            <a:br>
              <a:rPr lang="en-GB" sz="4000" dirty="0"/>
            </a:br>
            <a:r>
              <a:rPr lang="en-GB" sz="4000" dirty="0"/>
              <a:t>Write 1-10 in your books with the numbers.</a:t>
            </a:r>
            <a:endParaRPr lang="en-GB" sz="4400" dirty="0"/>
          </a:p>
        </p:txBody>
      </p:sp>
      <p:sp>
        <p:nvSpPr>
          <p:cNvPr id="4" name="Rounded Rectangle 7">
            <a:extLst>
              <a:ext uri="{FF2B5EF4-FFF2-40B4-BE49-F238E27FC236}">
                <a16:creationId xmlns:a16="http://schemas.microsoft.com/office/drawing/2014/main" xmlns="" id="{1C2B14AF-7637-4CBF-A2E9-B4A6FBA01348}"/>
              </a:ext>
            </a:extLst>
          </p:cNvPr>
          <p:cNvSpPr/>
          <p:nvPr/>
        </p:nvSpPr>
        <p:spPr>
          <a:xfrm>
            <a:off x="8448584" y="214073"/>
            <a:ext cx="3498574" cy="81500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u="sng" dirty="0" err="1">
                <a:solidFill>
                  <a:schemeClr val="tx1"/>
                </a:solidFill>
                <a:ea typeface="Comic Sans MS" charset="0"/>
                <a:cs typeface="Comic Sans MS" charset="0"/>
              </a:rPr>
              <a:t>lundi</a:t>
            </a:r>
            <a:r>
              <a:rPr lang="en-GB" sz="3600" u="sng" dirty="0">
                <a:solidFill>
                  <a:schemeClr val="tx1"/>
                </a:solidFill>
                <a:ea typeface="Comic Sans MS" charset="0"/>
                <a:cs typeface="Comic Sans MS" charset="0"/>
              </a:rPr>
              <a:t> 12 </a:t>
            </a:r>
            <a:r>
              <a:rPr lang="en-GB" sz="3600" u="sng" dirty="0" err="1">
                <a:solidFill>
                  <a:schemeClr val="tx1"/>
                </a:solidFill>
                <a:ea typeface="Comic Sans MS" charset="0"/>
                <a:cs typeface="Comic Sans MS" charset="0"/>
              </a:rPr>
              <a:t>octobre</a:t>
            </a:r>
            <a:endParaRPr lang="en-GB" sz="3600" u="sng" dirty="0">
              <a:solidFill>
                <a:schemeClr val="tx1"/>
              </a:solidFill>
              <a:ea typeface="Comic Sans MS" charset="0"/>
              <a:cs typeface="Comic Sans MS" charset="0"/>
            </a:endParaRPr>
          </a:p>
        </p:txBody>
      </p:sp>
      <p:sp>
        <p:nvSpPr>
          <p:cNvPr id="5" name="Rounded Rectangle 8">
            <a:extLst>
              <a:ext uri="{FF2B5EF4-FFF2-40B4-BE49-F238E27FC236}">
                <a16:creationId xmlns:a16="http://schemas.microsoft.com/office/drawing/2014/main" xmlns="" id="{7C947A52-9589-46A8-9CCD-B0EF5621980F}"/>
              </a:ext>
            </a:extLst>
          </p:cNvPr>
          <p:cNvSpPr/>
          <p:nvPr/>
        </p:nvSpPr>
        <p:spPr>
          <a:xfrm>
            <a:off x="2584800" y="497390"/>
            <a:ext cx="5565913" cy="72555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400" u="sng" dirty="0" err="1">
                <a:solidFill>
                  <a:schemeClr val="tx1"/>
                </a:solidFill>
                <a:ea typeface="Comic Sans MS" charset="0"/>
                <a:cs typeface="Comic Sans MS" charset="0"/>
              </a:rPr>
              <a:t>Combien</a:t>
            </a:r>
            <a:r>
              <a:rPr lang="en-GB" sz="4400" u="sng" dirty="0">
                <a:solidFill>
                  <a:schemeClr val="tx1"/>
                </a:solidFill>
                <a:ea typeface="Comic Sans MS" charset="0"/>
                <a:cs typeface="Comic Sans MS" charset="0"/>
              </a:rPr>
              <a:t>?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C79C3EBF-858C-4C23-9ADC-2949E42B13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309295"/>
              </p:ext>
            </p:extLst>
          </p:nvPr>
        </p:nvGraphicFramePr>
        <p:xfrm>
          <a:off x="314793" y="3285841"/>
          <a:ext cx="11632365" cy="323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8722">
                  <a:extLst>
                    <a:ext uri="{9D8B030D-6E8A-4147-A177-3AD203B41FA5}">
                      <a16:colId xmlns:a16="http://schemas.microsoft.com/office/drawing/2014/main" xmlns="" val="1406380306"/>
                    </a:ext>
                  </a:extLst>
                </a:gridCol>
                <a:gridCol w="1918741">
                  <a:extLst>
                    <a:ext uri="{9D8B030D-6E8A-4147-A177-3AD203B41FA5}">
                      <a16:colId xmlns:a16="http://schemas.microsoft.com/office/drawing/2014/main" xmlns="" val="1378723594"/>
                    </a:ext>
                  </a:extLst>
                </a:gridCol>
                <a:gridCol w="2548328">
                  <a:extLst>
                    <a:ext uri="{9D8B030D-6E8A-4147-A177-3AD203B41FA5}">
                      <a16:colId xmlns:a16="http://schemas.microsoft.com/office/drawing/2014/main" xmlns="" val="1251082813"/>
                    </a:ext>
                  </a:extLst>
                </a:gridCol>
                <a:gridCol w="2443396">
                  <a:extLst>
                    <a:ext uri="{9D8B030D-6E8A-4147-A177-3AD203B41FA5}">
                      <a16:colId xmlns:a16="http://schemas.microsoft.com/office/drawing/2014/main" xmlns="" val="3519083691"/>
                    </a:ext>
                  </a:extLst>
                </a:gridCol>
                <a:gridCol w="2773178">
                  <a:extLst>
                    <a:ext uri="{9D8B030D-6E8A-4147-A177-3AD203B41FA5}">
                      <a16:colId xmlns:a16="http://schemas.microsoft.com/office/drawing/2014/main" xmlns="" val="1191843386"/>
                    </a:ext>
                  </a:extLst>
                </a:gridCol>
              </a:tblGrid>
              <a:tr h="1617440">
                <a:tc>
                  <a:txBody>
                    <a:bodyPr/>
                    <a:lstStyle/>
                    <a:p>
                      <a:r>
                        <a:rPr lang="en-GB" sz="3200" b="1" dirty="0">
                          <a:solidFill>
                            <a:schemeClr val="tx1"/>
                          </a:solidFill>
                        </a:rPr>
                        <a:t>1. cinq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3200" b="1" dirty="0">
                          <a:solidFill>
                            <a:schemeClr val="tx1"/>
                          </a:solidFill>
                        </a:rPr>
                        <a:t>2. </a:t>
                      </a:r>
                      <a:r>
                        <a:rPr lang="en-GB" sz="3200" b="1" dirty="0" err="1">
                          <a:solidFill>
                            <a:schemeClr val="tx1"/>
                          </a:solidFill>
                        </a:rPr>
                        <a:t>douze</a:t>
                      </a:r>
                      <a:endParaRPr lang="en-GB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3200" b="1" dirty="0">
                          <a:solidFill>
                            <a:schemeClr val="tx1"/>
                          </a:solidFill>
                        </a:rPr>
                        <a:t>3. </a:t>
                      </a:r>
                      <a:r>
                        <a:rPr lang="en-GB" sz="3200" b="1" dirty="0" err="1">
                          <a:solidFill>
                            <a:schemeClr val="tx1"/>
                          </a:solidFill>
                        </a:rPr>
                        <a:t>trente</a:t>
                      </a:r>
                      <a:endParaRPr lang="en-GB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3200" b="1" dirty="0">
                          <a:solidFill>
                            <a:schemeClr val="tx1"/>
                          </a:solidFill>
                        </a:rPr>
                        <a:t>4. dix-sept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200" b="1" dirty="0">
                          <a:solidFill>
                            <a:schemeClr val="tx1"/>
                          </a:solidFill>
                        </a:rPr>
                        <a:t>5. </a:t>
                      </a:r>
                      <a:r>
                        <a:rPr lang="en-GB" sz="3200" b="1" dirty="0" err="1">
                          <a:solidFill>
                            <a:schemeClr val="tx1"/>
                          </a:solidFill>
                        </a:rPr>
                        <a:t>vingt</a:t>
                      </a:r>
                      <a:endParaRPr lang="en-GB" sz="3200" b="1" dirty="0">
                        <a:solidFill>
                          <a:schemeClr val="tx1"/>
                        </a:solidFill>
                      </a:endParaRPr>
                    </a:p>
                    <a:p>
                      <a:endParaRPr lang="en-GB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87172704"/>
                  </a:ext>
                </a:extLst>
              </a:tr>
              <a:tr h="1617440">
                <a:tc>
                  <a:txBody>
                    <a:bodyPr/>
                    <a:lstStyle/>
                    <a:p>
                      <a:r>
                        <a:rPr lang="en-GB" sz="3200" b="1" dirty="0">
                          <a:solidFill>
                            <a:schemeClr val="tx1"/>
                          </a:solidFill>
                        </a:rPr>
                        <a:t>6. </a:t>
                      </a:r>
                      <a:r>
                        <a:rPr lang="en-GB" sz="3200" b="1" dirty="0" err="1">
                          <a:solidFill>
                            <a:schemeClr val="tx1"/>
                          </a:solidFill>
                        </a:rPr>
                        <a:t>neuf</a:t>
                      </a:r>
                      <a:endParaRPr lang="en-GB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3200" b="1" dirty="0">
                          <a:solidFill>
                            <a:schemeClr val="tx1"/>
                          </a:solidFill>
                        </a:rPr>
                        <a:t>7. seize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3200" b="1" dirty="0">
                          <a:solidFill>
                            <a:schemeClr val="tx1"/>
                          </a:solidFill>
                        </a:rPr>
                        <a:t>8. </a:t>
                      </a:r>
                      <a:r>
                        <a:rPr lang="en-GB" sz="3200" b="1" dirty="0" err="1">
                          <a:solidFill>
                            <a:schemeClr val="tx1"/>
                          </a:solidFill>
                        </a:rPr>
                        <a:t>vingt</a:t>
                      </a:r>
                      <a:r>
                        <a:rPr lang="en-GB" sz="3200" b="1" dirty="0">
                          <a:solidFill>
                            <a:schemeClr val="tx1"/>
                          </a:solidFill>
                        </a:rPr>
                        <a:t>-trois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3200" b="1" dirty="0">
                          <a:solidFill>
                            <a:schemeClr val="tx1"/>
                          </a:solidFill>
                        </a:rPr>
                        <a:t>9. </a:t>
                      </a:r>
                      <a:r>
                        <a:rPr lang="en-GB" sz="3200" b="1" dirty="0" err="1">
                          <a:solidFill>
                            <a:schemeClr val="tx1"/>
                          </a:solidFill>
                        </a:rPr>
                        <a:t>cinquante</a:t>
                      </a:r>
                      <a:endParaRPr lang="en-GB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3200" b="1" dirty="0">
                          <a:solidFill>
                            <a:schemeClr val="tx1"/>
                          </a:solidFill>
                        </a:rPr>
                        <a:t>10. </a:t>
                      </a:r>
                      <a:r>
                        <a:rPr lang="en-GB" sz="3200" b="1" dirty="0" err="1">
                          <a:solidFill>
                            <a:schemeClr val="tx1"/>
                          </a:solidFill>
                        </a:rPr>
                        <a:t>trente-huit</a:t>
                      </a:r>
                      <a:endParaRPr lang="en-GB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652669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0560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0044" y="2351327"/>
            <a:ext cx="9164571" cy="726831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GB" sz="3200" dirty="0">
                <a:solidFill>
                  <a:schemeClr val="tx1"/>
                </a:solidFill>
                <a:ea typeface="Comic Sans MS" charset="0"/>
                <a:cs typeface="Comic Sans MS" charset="0"/>
              </a:rPr>
              <a:t>Learning Intent: To understand and use quantities in French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7402996" y="214073"/>
            <a:ext cx="3498574" cy="81500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u="sng" dirty="0" err="1">
                <a:solidFill>
                  <a:schemeClr val="tx1"/>
                </a:solidFill>
                <a:ea typeface="Comic Sans MS" charset="0"/>
                <a:cs typeface="Comic Sans MS" charset="0"/>
              </a:rPr>
              <a:t>lundi</a:t>
            </a:r>
            <a:r>
              <a:rPr lang="en-GB" sz="3600" u="sng" dirty="0">
                <a:solidFill>
                  <a:schemeClr val="tx1"/>
                </a:solidFill>
                <a:ea typeface="Comic Sans MS" charset="0"/>
                <a:cs typeface="Comic Sans MS" charset="0"/>
              </a:rPr>
              <a:t> 12 </a:t>
            </a:r>
            <a:r>
              <a:rPr lang="en-GB" sz="3600" u="sng" dirty="0" err="1">
                <a:solidFill>
                  <a:schemeClr val="tx1"/>
                </a:solidFill>
                <a:ea typeface="Comic Sans MS" charset="0"/>
                <a:cs typeface="Comic Sans MS" charset="0"/>
              </a:rPr>
              <a:t>octobre</a:t>
            </a:r>
            <a:endParaRPr lang="en-GB" sz="3600" u="sng" dirty="0">
              <a:solidFill>
                <a:schemeClr val="tx1"/>
              </a:solidFill>
              <a:ea typeface="Comic Sans MS" charset="0"/>
              <a:cs typeface="Comic Sans MS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165075" y="1327426"/>
            <a:ext cx="5565913" cy="72555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400" u="sng" dirty="0" err="1">
                <a:solidFill>
                  <a:schemeClr val="tx1"/>
                </a:solidFill>
                <a:ea typeface="Comic Sans MS" charset="0"/>
                <a:cs typeface="Comic Sans MS" charset="0"/>
              </a:rPr>
              <a:t>Combien</a:t>
            </a:r>
            <a:r>
              <a:rPr lang="en-GB" sz="4400" u="sng" dirty="0">
                <a:solidFill>
                  <a:schemeClr val="tx1"/>
                </a:solidFill>
                <a:ea typeface="Comic Sans MS" charset="0"/>
                <a:cs typeface="Comic Sans MS" charset="0"/>
              </a:rPr>
              <a:t>?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901700" y="4534729"/>
            <a:ext cx="3083819" cy="1930062"/>
          </a:xfrm>
          <a:prstGeom prst="roundRect">
            <a:avLst/>
          </a:prstGeom>
          <a:solidFill>
            <a:srgbClr val="C68B1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  <a:ea typeface="Comic Sans MS" charset="0"/>
                <a:cs typeface="Comic Sans MS" charset="0"/>
              </a:rPr>
              <a:t>DEVELOPING:</a:t>
            </a:r>
          </a:p>
          <a:p>
            <a:pPr algn="ctr"/>
            <a:endParaRPr lang="en-GB" dirty="0">
              <a:solidFill>
                <a:schemeClr val="tx1"/>
              </a:solidFill>
              <a:ea typeface="Comic Sans MS" charset="0"/>
              <a:cs typeface="Comic Sans MS" charset="0"/>
            </a:endParaRPr>
          </a:p>
          <a:p>
            <a:pPr algn="ctr"/>
            <a:r>
              <a:rPr lang="en-GB" sz="2000" dirty="0">
                <a:solidFill>
                  <a:schemeClr val="tx1"/>
                </a:solidFill>
                <a:ea typeface="Comic Sans MS" charset="0"/>
                <a:cs typeface="Comic Sans MS" charset="0"/>
              </a:rPr>
              <a:t>Recognise different quantities in French (step 2).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4319177" y="4511656"/>
            <a:ext cx="3083819" cy="1953135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2000" dirty="0">
                <a:solidFill>
                  <a:schemeClr val="tx1"/>
                </a:solidFill>
                <a:ea typeface="Comic Sans MS" charset="0"/>
                <a:cs typeface="Comic Sans MS" charset="0"/>
              </a:rPr>
              <a:t>SECURE:</a:t>
            </a:r>
          </a:p>
          <a:p>
            <a:pPr algn="ctr"/>
            <a:endParaRPr lang="en-GB" sz="2000" dirty="0">
              <a:solidFill>
                <a:schemeClr val="tx1"/>
              </a:solidFill>
              <a:ea typeface="Comic Sans MS" charset="0"/>
              <a:cs typeface="Comic Sans MS" charset="0"/>
            </a:endParaRPr>
          </a:p>
          <a:p>
            <a:pPr algn="ctr"/>
            <a:r>
              <a:rPr lang="en-GB" sz="2000" dirty="0">
                <a:solidFill>
                  <a:schemeClr val="tx1"/>
                </a:solidFill>
                <a:ea typeface="Comic Sans MS" charset="0"/>
                <a:cs typeface="Comic Sans MS" charset="0"/>
              </a:rPr>
              <a:t>Understand text that uses quantities in French (step 3)</a:t>
            </a:r>
          </a:p>
          <a:p>
            <a:pPr algn="ctr"/>
            <a:endParaRPr lang="en-GB" sz="2000" dirty="0">
              <a:solidFill>
                <a:schemeClr val="tx1"/>
              </a:solidFill>
              <a:ea typeface="Comic Sans MS" charset="0"/>
              <a:cs typeface="Comic Sans MS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7730988" y="4511655"/>
            <a:ext cx="3083819" cy="1953135"/>
          </a:xfrm>
          <a:prstGeom prst="roundRect">
            <a:avLst/>
          </a:prstGeom>
          <a:solidFill>
            <a:srgbClr val="EDCE1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2000" dirty="0">
                <a:solidFill>
                  <a:schemeClr val="tx1"/>
                </a:solidFill>
                <a:ea typeface="Comic Sans MS" charset="0"/>
                <a:cs typeface="Comic Sans MS" charset="0"/>
              </a:rPr>
              <a:t>EXCELLING:</a:t>
            </a:r>
          </a:p>
          <a:p>
            <a:pPr algn="ctr"/>
            <a:endParaRPr lang="en-GB" sz="2000" dirty="0">
              <a:solidFill>
                <a:schemeClr val="tx1"/>
              </a:solidFill>
              <a:ea typeface="Comic Sans MS" charset="0"/>
              <a:cs typeface="Comic Sans MS" charset="0"/>
            </a:endParaRPr>
          </a:p>
          <a:p>
            <a:pPr algn="ctr"/>
            <a:r>
              <a:rPr lang="en-GB" sz="2000" dirty="0">
                <a:solidFill>
                  <a:schemeClr val="tx1"/>
                </a:solidFill>
                <a:ea typeface="Comic Sans MS" charset="0"/>
                <a:cs typeface="Comic Sans MS" charset="0"/>
              </a:rPr>
              <a:t>Being able to use the correct quantity unit for food items independently (step 4).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4197386" y="3926128"/>
            <a:ext cx="3327400" cy="4296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bg1"/>
                </a:solidFill>
                <a:ea typeface="Comic Sans MS" charset="0"/>
                <a:cs typeface="Comic Sans MS" charset="0"/>
              </a:rPr>
              <a:t>Success Criteria:</a:t>
            </a:r>
          </a:p>
        </p:txBody>
      </p:sp>
    </p:spTree>
    <p:extLst>
      <p:ext uri="{BB962C8B-B14F-4D97-AF65-F5344CB8AC3E}">
        <p14:creationId xmlns:p14="http://schemas.microsoft.com/office/powerpoint/2010/main" val="1303734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147" y="1367267"/>
            <a:ext cx="10842606" cy="38905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88061"/>
            <a:ext cx="11772900" cy="87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711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505" y="365125"/>
            <a:ext cx="11942989" cy="198745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5200" y="3439887"/>
            <a:ext cx="4625521" cy="24288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4505" y="3370932"/>
            <a:ext cx="7392939" cy="2806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669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0" y="4778375"/>
            <a:ext cx="11658600" cy="1714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DA880A02-1D25-406B-8099-B84A12E7DA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500" y="749679"/>
            <a:ext cx="6350000" cy="178865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3963553D-67EE-4B31-9047-20B2994BFD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748" y="2743838"/>
            <a:ext cx="7631868" cy="162353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DEF3E0A0-2763-4A8D-B9C4-B1BAD6C546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05193" y="1088942"/>
            <a:ext cx="4050660" cy="326211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4CD4B997-0278-4E7A-A3FB-AC300A73E45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1748" y="36508"/>
            <a:ext cx="11658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119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5997D51-458A-4C45-BC45-B508A942E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510C19B-8BEC-4DAD-A16E-35A8394FD2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70630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wner xmlns="1d24635c-9b6a-4be4-85eb-13301a09637f">
      <UserInfo>
        <DisplayName/>
        <AccountId xsi:nil="true"/>
        <AccountType/>
      </UserInfo>
    </Owner>
    <FolderType xmlns="1d24635c-9b6a-4be4-85eb-13301a09637f" xsi:nil="true"/>
    <Student_Groups xmlns="1d24635c-9b6a-4be4-85eb-13301a09637f">
      <UserInfo>
        <DisplayName/>
        <AccountId xsi:nil="true"/>
        <AccountType/>
      </UserInfo>
    </Student_Groups>
    <AppVersion xmlns="1d24635c-9b6a-4be4-85eb-13301a09637f" xsi:nil="true"/>
    <Invited_Teachers xmlns="1d24635c-9b6a-4be4-85eb-13301a09637f" xsi:nil="true"/>
    <Invited_Students xmlns="1d24635c-9b6a-4be4-85eb-13301a09637f" xsi:nil="true"/>
    <Students xmlns="1d24635c-9b6a-4be4-85eb-13301a09637f">
      <UserInfo>
        <DisplayName/>
        <AccountId xsi:nil="true"/>
        <AccountType/>
      </UserInfo>
    </Students>
    <Self_Registration_Enabled xmlns="1d24635c-9b6a-4be4-85eb-13301a09637f" xsi:nil="true"/>
    <NotebookType xmlns="1d24635c-9b6a-4be4-85eb-13301a09637f" xsi:nil="true"/>
    <Teachers xmlns="1d24635c-9b6a-4be4-85eb-13301a09637f">
      <UserInfo>
        <DisplayName/>
        <AccountId xsi:nil="true"/>
        <AccountType/>
      </UserInfo>
    </Teachers>
    <DefaultSectionNames xmlns="1d24635c-9b6a-4be4-85eb-13301a09637f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53A53A6AC0834CB7AE106B51E83CC1" ma:contentTypeVersion="24" ma:contentTypeDescription="Create a new document." ma:contentTypeScope="" ma:versionID="2571d1085e7b651e8ab5fd8ad13ca714">
  <xsd:schema xmlns:xsd="http://www.w3.org/2001/XMLSchema" xmlns:xs="http://www.w3.org/2001/XMLSchema" xmlns:p="http://schemas.microsoft.com/office/2006/metadata/properties" xmlns:ns3="1d24635c-9b6a-4be4-85eb-13301a09637f" xmlns:ns4="e8eb7d5e-0f43-4d7c-9ede-4a25dc3993c6" targetNamespace="http://schemas.microsoft.com/office/2006/metadata/properties" ma:root="true" ma:fieldsID="87c94685d84de31a7c40202dbfa3a977" ns3:_="" ns4:_="">
    <xsd:import namespace="1d24635c-9b6a-4be4-85eb-13301a09637f"/>
    <xsd:import namespace="e8eb7d5e-0f43-4d7c-9ede-4a25dc3993c6"/>
    <xsd:element name="properties">
      <xsd:complexType>
        <xsd:sequence>
          <xsd:element name="documentManagement">
            <xsd:complexType>
              <xsd:all>
                <xsd:element ref="ns3:NotebookType" minOccurs="0"/>
                <xsd:element ref="ns3:FolderType" minOccurs="0"/>
                <xsd:element ref="ns3:Owner" minOccurs="0"/>
                <xsd:element ref="ns3:DefaultSectionNames" minOccurs="0"/>
                <xsd:element ref="ns3:AppVersion" minOccurs="0"/>
                <xsd:element ref="ns3:Teachers" minOccurs="0"/>
                <xsd:element ref="ns3:Students" minOccurs="0"/>
                <xsd:element ref="ns3:Student_Groups" minOccurs="0"/>
                <xsd:element ref="ns3:Invited_Teachers" minOccurs="0"/>
                <xsd:element ref="ns3:Invited_Students" minOccurs="0"/>
                <xsd:element ref="ns3:Self_Registration_Enable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24635c-9b6a-4be4-85eb-13301a09637f" elementFormDefault="qualified">
    <xsd:import namespace="http://schemas.microsoft.com/office/2006/documentManagement/types"/>
    <xsd:import namespace="http://schemas.microsoft.com/office/infopath/2007/PartnerControls"/>
    <xsd:element name="NotebookType" ma:index="8" nillable="true" ma:displayName="Notebook Type" ma:indexed="true" ma:internalName="NotebookType">
      <xsd:simpleType>
        <xsd:restriction base="dms:Text"/>
      </xsd:simpleType>
    </xsd:element>
    <xsd:element name="FolderType" ma:index="9" nillable="true" ma:displayName="Folder Type" ma:internalName="FolderType">
      <xsd:simpleType>
        <xsd:restriction base="dms:Text"/>
      </xsd:simpleType>
    </xsd:element>
    <xsd:element name="Owner" ma:index="10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efaultSectionNames" ma:index="11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AppVersion" ma:index="12" nillable="true" ma:displayName="App Version" ma:internalName="AppVersion">
      <xsd:simpleType>
        <xsd:restriction base="dms:Text"/>
      </xsd:simpleType>
    </xsd:element>
    <xsd:element name="Teachers" ma:index="13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14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15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vited_Teachers" ma:index="16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17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18" nillable="true" ma:displayName="Self_Registration_Enabled" ma:internalName="Self_Registration_Enabled">
      <xsd:simpleType>
        <xsd:restriction base="dms:Boolean"/>
      </xsd:simpleType>
    </xsd:element>
    <xsd:element name="MediaServiceMetadata" ma:index="19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20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2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22" nillable="true" ma:displayName="MediaServiceAutoTags" ma:internalName="MediaServiceAutoTags" ma:readOnly="true">
      <xsd:simpleType>
        <xsd:restriction base="dms:Text"/>
      </xsd:simpleType>
    </xsd:element>
    <xsd:element name="MediaServiceOCR" ma:index="2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4" nillable="true" ma:displayName="Location" ma:internalName="MediaServiceLocation" ma:readOnly="true">
      <xsd:simpleType>
        <xsd:restriction base="dms:Text"/>
      </xsd:simpleType>
    </xsd:element>
    <xsd:element name="MediaServiceGenerationTime" ma:index="2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eb7d5e-0f43-4d7c-9ede-4a25dc3993c6" elementFormDefault="qualified">
    <xsd:import namespace="http://schemas.microsoft.com/office/2006/documentManagement/types"/>
    <xsd:import namespace="http://schemas.microsoft.com/office/infopath/2007/PartnerControls"/>
    <xsd:element name="SharedWithUsers" ma:index="2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3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B2C622A-BA7B-413B-9FCA-0B9AB348001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2011F54-FAFF-4EAC-8F33-91CBF5B18467}">
  <ds:schemaRefs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purl.org/dc/elements/1.1/"/>
    <ds:schemaRef ds:uri="e8eb7d5e-0f43-4d7c-9ede-4a25dc3993c6"/>
    <ds:schemaRef ds:uri="http://schemas.microsoft.com/office/2006/documentManagement/types"/>
    <ds:schemaRef ds:uri="1d24635c-9b6a-4be4-85eb-13301a09637f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2114C2D-FB0F-4D9D-AC7B-9B233599C9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24635c-9b6a-4be4-85eb-13301a09637f"/>
    <ds:schemaRef ds:uri="e8eb7d5e-0f43-4d7c-9ede-4a25dc3993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157</Words>
  <Application>Microsoft Office PowerPoint</Application>
  <PresentationFormat>Widescreen</PresentationFormat>
  <Paragraphs>35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Comic Sans MS</vt:lpstr>
      <vt:lpstr>Office Theme</vt:lpstr>
      <vt:lpstr>DO NOW! FAITES MAINTENANT! Can you remember these numbers? Write 1-10 in your books with the numbers.</vt:lpstr>
      <vt:lpstr>Learning Intent: To understand and use quantities in French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SKITT, J (Stocksbridge High School Teacher)</dc:creator>
  <cp:lastModifiedBy>SKITT, J (Stocksbridge High School Teacher)</cp:lastModifiedBy>
  <cp:revision>4</cp:revision>
  <dcterms:created xsi:type="dcterms:W3CDTF">2020-10-07T15:41:52Z</dcterms:created>
  <dcterms:modified xsi:type="dcterms:W3CDTF">2020-10-11T16:18:01Z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0x0101000B53A53A6AC0834CB7AE106B51E83CC1</vt:lpwstr>
  </property>
</Properties>
</file>