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7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06682-4B65-4937-BB8E-7E4A13EABB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8B43E1-CBF0-4A30-BC06-8925FF421F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28759F-7869-4FC7-B026-A0DC13488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04277-1359-41F8-9278-004D9962E0CE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6594FE-DDAB-41EA-89F7-A61DEFB49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EC06C-5345-4900-802A-48A4C1036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847B-B1A1-4E49-A8F6-BDF7FEBB7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113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BF8B5-6F6A-4DC6-AB85-EE8B46AA9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265720-7C44-49F8-9DA8-65EA47EF2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138BC-A192-4CED-A551-22932003B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04277-1359-41F8-9278-004D9962E0CE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50D1B-8EAA-4365-AB2A-28DE6082E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65E53-76AE-4C5A-A286-AB4C879BD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847B-B1A1-4E49-A8F6-BDF7FEBB7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09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EA72F8-DA7A-45AF-824E-FDC8A04F18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97A64C-55EA-48ED-8134-7A47033461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D0ACDF-307F-47DC-A545-7AC2D1C32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04277-1359-41F8-9278-004D9962E0CE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13E292-1FA9-4F03-ACB0-ECE4D0F1F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E1835-647A-4A67-B0FA-CEF26B5C1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847B-B1A1-4E49-A8F6-BDF7FEBB7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22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2EAAD-D072-4D8F-ABF9-7728ECCBC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F8AAB-CC82-498B-A83B-A25D92CE0B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BC481-4822-4D62-85EC-B0CA3C305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04277-1359-41F8-9278-004D9962E0CE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B4F640-B9B2-4CFF-8B51-C63007C07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C2385-FAF6-4E31-B944-FFA34A0FB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847B-B1A1-4E49-A8F6-BDF7FEBB7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806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419E8-7D1B-44B1-A593-57BD2FB18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908004-3EAB-470B-A2E2-9FB9C82F78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6911B8-0316-477A-9FEB-37ED97287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04277-1359-41F8-9278-004D9962E0CE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F78CD-E033-4A73-9F76-10FA38D20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688D5-25FA-4645-A5BC-6CAB44142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847B-B1A1-4E49-A8F6-BDF7FEBB7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72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474D5-CE50-4BB2-936A-955B1FCD0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024D1-6DAB-49F1-A136-FC4DE95C21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79A896-FE25-4785-8657-0CEE323131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6D6B83-4A94-40BE-BE96-49FF1D491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04277-1359-41F8-9278-004D9962E0CE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92F3C3-92BB-4741-AABE-930CA74B0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3CA72B-A1D4-4F5D-8DA7-3185BBC42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847B-B1A1-4E49-A8F6-BDF7FEBB7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360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885E9-7AB4-46C8-9D20-125953C92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CADE8E-9945-44CA-B720-2DAD3B5AE6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E597B1-F963-4EB0-B354-2F93592DA3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5EFBD5-EBF7-449E-AC6B-D700EEE000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B8338D-60BD-4CB0-ABB2-73353CB279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279976-4323-452C-ADC6-A0AEF8C5C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04277-1359-41F8-9278-004D9962E0CE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775141-2ECF-4A16-8FDA-41DDE09E0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ECD07A-F85B-497E-B88D-9FFF80347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847B-B1A1-4E49-A8F6-BDF7FEBB7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578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752DD-8E4E-44EB-AF20-6CD1B6885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A7BDF6-F47C-4735-8A80-BE91E03BD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04277-1359-41F8-9278-004D9962E0CE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B3EB7A-4EAF-4A3F-AFD5-E73A91DD0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57E4D3-C82D-4D2C-9991-0AF72308C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847B-B1A1-4E49-A8F6-BDF7FEBB7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02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0F77E7-F0FC-4AB4-8BCD-B1B82B24C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04277-1359-41F8-9278-004D9962E0CE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8DFA7D-0E5A-4009-AE0D-44E7F591C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5535EB-71A5-46DB-8727-7102D3833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847B-B1A1-4E49-A8F6-BDF7FEBB7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84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2154B-9B3E-43CD-91E3-E5431F6ED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6898A-EE7A-4AEF-ABDB-56B038EB9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4DD053-BF0C-4C6A-9DD3-91ACEA68CD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678DE1-A149-4C40-A2B3-B4128C7AF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04277-1359-41F8-9278-004D9962E0CE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8C26C8-AA25-4DAF-BAD7-E4E0FF7C0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1581BD-353C-420E-B177-923F2EF80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847B-B1A1-4E49-A8F6-BDF7FEBB7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899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0E7F2-9FCB-4E9F-8A26-C060C0B52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EAC61A-FB15-4BA0-A491-D5B4C562ED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47F800-03BA-495C-AA7E-384F900670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CDE5C5-870E-470E-B5DC-D036EFD74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04277-1359-41F8-9278-004D9962E0CE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8DCE12-3961-4848-A745-0ADBF79B4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5BA8BB-B54C-42FF-A0CF-5650FC982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847B-B1A1-4E49-A8F6-BDF7FEBB7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434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FC63B7-2073-46D8-BD4A-CCCB27559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A83AC6-98A6-4CC1-B504-F1DA31B5D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C3745-26F5-4FD2-879D-A3B13738D2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04277-1359-41F8-9278-004D9962E0CE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39B69-F912-4F47-B129-E98C8AE085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893CC-BF5E-4101-905B-ABC1034D5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6847B-B1A1-4E49-A8F6-BDF7FEBB7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51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d.com/talks/paola_antonelli_the_3_000_year_history_of_the_hoodie/transcript?language=en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99" y="243568"/>
            <a:ext cx="4928689" cy="231675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473336" y="365125"/>
            <a:ext cx="588046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Century Gothic" panose="020B0502020202020204" pitchFamily="34" charset="0"/>
              </a:rPr>
              <a:t>Labelling teenagers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4398" y="2821577"/>
            <a:ext cx="4928689" cy="3416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altLang="en-US" sz="2400" b="1" dirty="0">
                <a:latin typeface="Century Gothic" panose="020B0502020202020204" pitchFamily="34" charset="0"/>
              </a:rPr>
              <a:t>CHALLENGE…Discuss:</a:t>
            </a:r>
          </a:p>
          <a:p>
            <a:r>
              <a:rPr lang="en-GB" altLang="en-US" sz="2400" dirty="0">
                <a:latin typeface="Century Gothic" panose="020B0502020202020204" pitchFamily="34" charset="0"/>
              </a:rPr>
              <a:t>How do you think adults, society and the media label teenagers? </a:t>
            </a:r>
          </a:p>
          <a:p>
            <a:r>
              <a:rPr lang="en-GB" altLang="en-US" sz="2400" dirty="0">
                <a:latin typeface="Century Gothic" panose="020B0502020202020204" pitchFamily="34" charset="0"/>
              </a:rPr>
              <a:t>Do different groups of young people get labelled in different ways?</a:t>
            </a:r>
          </a:p>
          <a:p>
            <a:r>
              <a:rPr lang="en-GB" altLang="en-US" sz="2400" dirty="0">
                <a:latin typeface="Century Gothic" panose="020B0502020202020204" pitchFamily="34" charset="0"/>
              </a:rPr>
              <a:t>What prejudiced attitudes or behaviour could this lead to?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37662" y="2821577"/>
            <a:ext cx="5016137" cy="33239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GB" altLang="en-US" sz="3200" dirty="0">
              <a:latin typeface="Century Gothic" panose="020B0502020202020204" pitchFamily="34" charset="0"/>
            </a:endParaRPr>
          </a:p>
          <a:p>
            <a:r>
              <a:rPr lang="en-GB" altLang="en-US" sz="3200" b="1" dirty="0">
                <a:latin typeface="Century Gothic" panose="020B0502020202020204" pitchFamily="34" charset="0"/>
              </a:rPr>
              <a:t>ASPIRE…Working in pairs:</a:t>
            </a:r>
          </a:p>
          <a:p>
            <a:r>
              <a:rPr lang="en-GB" altLang="en-US" sz="3200" dirty="0">
                <a:latin typeface="Century Gothic" panose="020B0502020202020204" pitchFamily="34" charset="0"/>
              </a:rPr>
              <a:t>On your whiteboard, write a description of a ‘stereotyped’ teenager</a:t>
            </a:r>
          </a:p>
          <a:p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652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entury Gothic" panose="020B0502020202020204" pitchFamily="34" charset="0"/>
              </a:rPr>
              <a:t>LI: </a:t>
            </a:r>
            <a:r>
              <a:rPr lang="en-GB" dirty="0"/>
              <a:t>Writing for a specific purpose, audience and format: Blog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95538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/>
              <a:t>Basic</a:t>
            </a:r>
            <a:r>
              <a:rPr lang="en-GB" dirty="0"/>
              <a:t> response to purpose, audience and format</a:t>
            </a:r>
            <a:endParaRPr lang="en-GB" sz="36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/>
              <a:t>Clear </a:t>
            </a:r>
            <a:r>
              <a:rPr lang="en-GB" dirty="0"/>
              <a:t>response to purpose, audience and format</a:t>
            </a:r>
            <a:endParaRPr lang="en-GB" sz="3600" dirty="0"/>
          </a:p>
          <a:p>
            <a:pPr>
              <a:spcAft>
                <a:spcPts val="0"/>
              </a:spcAft>
            </a:pPr>
            <a:r>
              <a:rPr lang="en-GB" b="1" dirty="0"/>
              <a:t>Developed</a:t>
            </a:r>
            <a:r>
              <a:rPr lang="en-GB" dirty="0"/>
              <a:t> response to purpose, audience and format</a:t>
            </a:r>
            <a:endParaRPr lang="en-GB" sz="3600" dirty="0">
              <a:latin typeface="Rockwell" panose="02060603020205020403" pitchFamily="18" charset="0"/>
              <a:ea typeface="Times New Roman" panose="02020603050405020304" pitchFamily="18" charset="0"/>
              <a:cs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945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br>
              <a:rPr lang="en-GB" altLang="en-US" sz="4000" dirty="0"/>
            </a:br>
            <a:r>
              <a:rPr lang="en-GB" altLang="en-US" sz="4000" u="sng" dirty="0"/>
              <a:t>Blog</a:t>
            </a:r>
            <a:r>
              <a:rPr lang="en-GB" altLang="en-US" sz="4000" dirty="0"/>
              <a:t> </a:t>
            </a:r>
            <a:br>
              <a:rPr lang="en-GB" altLang="en-US" sz="4000" dirty="0"/>
            </a:br>
            <a:r>
              <a:rPr lang="en-GB" altLang="en-US" sz="4000" dirty="0"/>
              <a:t>Fill in the missing blanks</a:t>
            </a:r>
            <a:br>
              <a:rPr lang="en-GB" altLang="en-US" sz="4000" dirty="0"/>
            </a:br>
            <a:endParaRPr lang="en-GB" altLang="en-US" sz="40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altLang="en-US" dirty="0">
                <a:latin typeface="Century Gothic" panose="020B0502020202020204" pitchFamily="34" charset="0"/>
              </a:rPr>
              <a:t>A </a:t>
            </a:r>
            <a:r>
              <a:rPr lang="en-GB" altLang="en-US" b="1" dirty="0">
                <a:latin typeface="Century Gothic" panose="020B0502020202020204" pitchFamily="34" charset="0"/>
              </a:rPr>
              <a:t>blog</a:t>
            </a:r>
            <a:r>
              <a:rPr lang="en-GB" altLang="en-US" dirty="0">
                <a:latin typeface="Century Gothic" panose="020B0502020202020204" pitchFamily="34" charset="0"/>
              </a:rPr>
              <a:t> (a contraction of the term "</a:t>
            </a:r>
            <a:r>
              <a:rPr lang="en-GB" altLang="en-US" b="1" dirty="0">
                <a:latin typeface="Century Gothic" panose="020B0502020202020204" pitchFamily="34" charset="0"/>
              </a:rPr>
              <a:t>web …</a:t>
            </a:r>
            <a:r>
              <a:rPr lang="en-GB" altLang="en-US" dirty="0">
                <a:latin typeface="Century Gothic" panose="020B0502020202020204" pitchFamily="34" charset="0"/>
              </a:rPr>
              <a:t>") is a type of …, usually maintained by an … with regular entries of commentary, descriptions of …, or other material such as … or video. Entries are commonly displayed in reverse-… order. "Blog" can also be used as a …, meaning </a:t>
            </a:r>
            <a:r>
              <a:rPr lang="en-GB" altLang="en-US" i="1" dirty="0">
                <a:latin typeface="Century Gothic" panose="020B0502020202020204" pitchFamily="34" charset="0"/>
              </a:rPr>
              <a:t>to maintain or add … to a blog</a:t>
            </a:r>
            <a:r>
              <a:rPr lang="en-GB" altLang="en-US" dirty="0">
                <a:latin typeface="Century Gothic" panose="020B0502020202020204" pitchFamily="34" charset="0"/>
              </a:rPr>
              <a:t>.</a:t>
            </a:r>
            <a:r>
              <a:rPr lang="en-GB" altLang="en-US" sz="3600" dirty="0">
                <a:latin typeface="Century Gothic" panose="020B0502020202020204" pitchFamily="34" charset="0"/>
              </a:rPr>
              <a:t> </a:t>
            </a:r>
          </a:p>
          <a:p>
            <a:pPr marL="0" indent="0">
              <a:buNone/>
            </a:pPr>
            <a:endParaRPr lang="en-GB" altLang="en-US" sz="36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GB" altLang="en-US" sz="36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altLang="en-US" dirty="0">
                <a:latin typeface="Century Gothic" panose="020B0502020202020204" pitchFamily="34" charset="0"/>
              </a:rPr>
              <a:t>verb, events, chronological, content, website, graphics, individual, log</a:t>
            </a:r>
          </a:p>
        </p:txBody>
      </p:sp>
    </p:spTree>
    <p:extLst>
      <p:ext uri="{BB962C8B-B14F-4D97-AF65-F5344CB8AC3E}">
        <p14:creationId xmlns:p14="http://schemas.microsoft.com/office/powerpoint/2010/main" val="751496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altLang="en-US" dirty="0"/>
              <a:t>What is a blog?- ANSWERS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altLang="en-US" dirty="0"/>
              <a:t>A </a:t>
            </a:r>
            <a:r>
              <a:rPr lang="en-GB" altLang="en-US" b="1" dirty="0"/>
              <a:t>blog</a:t>
            </a:r>
            <a:r>
              <a:rPr lang="en-GB" altLang="en-US" dirty="0"/>
              <a:t> (a contraction of the term "</a:t>
            </a:r>
            <a:r>
              <a:rPr lang="en-GB" altLang="en-US" b="1" dirty="0"/>
              <a:t>web log</a:t>
            </a:r>
            <a:r>
              <a:rPr lang="en-GB" altLang="en-US" dirty="0"/>
              <a:t>") is a type of website, usually maintained by an individual with regular entries of commentary, descriptions of events, or other material such as graphics or video. Entries are commonly displayed in reverse-chronological order. "Blog" can also be used as a verb, meaning </a:t>
            </a:r>
            <a:r>
              <a:rPr lang="en-GB" altLang="en-US" i="1" dirty="0"/>
              <a:t>to maintain or add content to a blog</a:t>
            </a:r>
            <a:r>
              <a:rPr lang="en-GB" alt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80543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altLang="en-US" dirty="0"/>
              <a:t>Write a blog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altLang="en-US" dirty="0"/>
              <a:t>You are going to write a blog for people the same age as you telling them about how teenagers are often subject to prejudice because of: </a:t>
            </a:r>
          </a:p>
          <a:p>
            <a:endParaRPr lang="en-GB" altLang="en-US" dirty="0"/>
          </a:p>
          <a:p>
            <a:r>
              <a:rPr lang="en-GB" altLang="en-US" dirty="0"/>
              <a:t>Ageism</a:t>
            </a:r>
          </a:p>
          <a:p>
            <a:r>
              <a:rPr lang="en-GB" altLang="en-US" dirty="0"/>
              <a:t>The clothes that they wear</a:t>
            </a:r>
          </a:p>
          <a:p>
            <a:r>
              <a:rPr lang="en-GB" altLang="en-US" dirty="0"/>
              <a:t>Group culture</a:t>
            </a:r>
          </a:p>
          <a:p>
            <a:endParaRPr lang="en-GB" altLang="en-US" dirty="0"/>
          </a:p>
          <a:p>
            <a:endParaRPr lang="en-GB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5067" y="3474720"/>
            <a:ext cx="3832052" cy="22495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57498" y="585379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hlinkClick r:id="rId3"/>
              </a:rPr>
              <a:t>https://www.ted.com/talks/paola_antonelli_the_3_000_year_history_of_the_hoodie/transcript?language=en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7102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altLang="en-US" dirty="0"/>
              <a:t>How to write a blog	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825625"/>
            <a:ext cx="7900851" cy="435133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altLang="en-US" dirty="0"/>
              <a:t>A blog is basically a diary entry that you write online for other people to read. It tends to start from a modern event and work backwards…</a:t>
            </a:r>
          </a:p>
          <a:p>
            <a:pPr marL="0" indent="0">
              <a:lnSpc>
                <a:spcPct val="90000"/>
              </a:lnSpc>
              <a:buNone/>
            </a:pPr>
            <a:endParaRPr lang="en-GB" altLang="en-US" dirty="0"/>
          </a:p>
          <a:p>
            <a:pPr marL="0" indent="0">
              <a:lnSpc>
                <a:spcPct val="90000"/>
              </a:lnSpc>
              <a:buNone/>
            </a:pPr>
            <a:r>
              <a:rPr lang="en-GB" altLang="en-US" dirty="0"/>
              <a:t>WAGOLL</a:t>
            </a:r>
          </a:p>
          <a:p>
            <a:pPr>
              <a:lnSpc>
                <a:spcPct val="90000"/>
              </a:lnSpc>
            </a:pPr>
            <a:endParaRPr lang="en-GB" altLang="en-US" dirty="0"/>
          </a:p>
          <a:p>
            <a:pPr marL="0" indent="0">
              <a:lnSpc>
                <a:spcPct val="90000"/>
              </a:lnSpc>
              <a:buNone/>
            </a:pPr>
            <a:r>
              <a:rPr lang="en-GB" altLang="en-US" dirty="0"/>
              <a:t>Hey all, </a:t>
            </a:r>
          </a:p>
          <a:p>
            <a:pPr>
              <a:lnSpc>
                <a:spcPct val="90000"/>
              </a:lnSpc>
            </a:pPr>
            <a:endParaRPr lang="en-GB" altLang="en-US" dirty="0"/>
          </a:p>
          <a:p>
            <a:pPr marL="0" indent="0">
              <a:lnSpc>
                <a:spcPct val="90000"/>
              </a:lnSpc>
              <a:buNone/>
            </a:pPr>
            <a:r>
              <a:rPr lang="en-GB" altLang="en-US" dirty="0"/>
              <a:t>Well it happened again, I loved the idea of finishing school for 2 weeks and I was buzzing walking home from school with my mates.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altLang="en-US" dirty="0"/>
              <a:t>I could see what the older lady across the road was thinking as she narrowed her eyes at us. That we were a nuisance.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altLang="en-US" dirty="0"/>
              <a:t>I’ve had it before, last summer at the park. We only wanted to go on the swings because we were bored. I jumped off the swing when I saw a kid coming to let it on…the parent basically pushed her child away as if we would hurt it. Why do people always think so badly of teenagers?</a:t>
            </a:r>
          </a:p>
          <a:p>
            <a:pPr marL="0" indent="0">
              <a:lnSpc>
                <a:spcPct val="90000"/>
              </a:lnSpc>
              <a:buNone/>
            </a:pPr>
            <a:endParaRPr lang="en-GB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869680" y="2760643"/>
            <a:ext cx="2484120" cy="34163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Where does the blog use: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Direct address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Personal pronouns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Anecdote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Short sentences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Rhetorical questions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0239" y="454016"/>
            <a:ext cx="2571750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427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/>
              <a:t>Self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64814"/>
            <a:ext cx="10515600" cy="435133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/>
              <a:t>Is the blog clear about your view of how teenagers are stereotyped / subject to prejudice?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Is your work technically accurate? </a:t>
            </a:r>
            <a:r>
              <a:rPr lang="en-GB" dirty="0" err="1"/>
              <a:t>SPaG</a:t>
            </a:r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Do you include: </a:t>
            </a:r>
          </a:p>
          <a:p>
            <a:endParaRPr lang="en-GB" dirty="0"/>
          </a:p>
          <a:p>
            <a:r>
              <a:rPr lang="en-GB" dirty="0"/>
              <a:t>Direct address</a:t>
            </a:r>
          </a:p>
          <a:p>
            <a:endParaRPr lang="en-GB" dirty="0"/>
          </a:p>
          <a:p>
            <a:r>
              <a:rPr lang="en-GB" dirty="0"/>
              <a:t>Personal pronouns</a:t>
            </a:r>
          </a:p>
          <a:p>
            <a:endParaRPr lang="en-GB" dirty="0"/>
          </a:p>
          <a:p>
            <a:r>
              <a:rPr lang="en-GB" dirty="0"/>
              <a:t>Anecdote</a:t>
            </a:r>
          </a:p>
          <a:p>
            <a:endParaRPr lang="en-GB" dirty="0"/>
          </a:p>
          <a:p>
            <a:r>
              <a:rPr lang="en-GB" dirty="0"/>
              <a:t>Short sentences</a:t>
            </a:r>
          </a:p>
          <a:p>
            <a:endParaRPr lang="en-GB" dirty="0"/>
          </a:p>
          <a:p>
            <a:r>
              <a:rPr lang="en-GB" dirty="0"/>
              <a:t>Rhetorical questions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6327" y="2693489"/>
            <a:ext cx="4485917" cy="3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494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59075" y="252360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Century Gothic" panose="020B0502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216275" y="2892941"/>
          <a:ext cx="8659908" cy="3601520"/>
        </p:xfrm>
        <a:graphic>
          <a:graphicData uri="http://schemas.openxmlformats.org/drawingml/2006/table">
            <a:tbl>
              <a:tblPr firstRow="1" firstCol="1" bandRow="1"/>
              <a:tblGrid>
                <a:gridCol w="4491320">
                  <a:extLst>
                    <a:ext uri="{9D8B030D-6E8A-4147-A177-3AD203B41FA5}">
                      <a16:colId xmlns:a16="http://schemas.microsoft.com/office/drawing/2014/main" val="1509794477"/>
                    </a:ext>
                  </a:extLst>
                </a:gridCol>
                <a:gridCol w="891373">
                  <a:extLst>
                    <a:ext uri="{9D8B030D-6E8A-4147-A177-3AD203B41FA5}">
                      <a16:colId xmlns:a16="http://schemas.microsoft.com/office/drawing/2014/main" val="4188849525"/>
                    </a:ext>
                  </a:extLst>
                </a:gridCol>
                <a:gridCol w="655039">
                  <a:extLst>
                    <a:ext uri="{9D8B030D-6E8A-4147-A177-3AD203B41FA5}">
                      <a16:colId xmlns:a16="http://schemas.microsoft.com/office/drawing/2014/main" val="3082773791"/>
                    </a:ext>
                  </a:extLst>
                </a:gridCol>
                <a:gridCol w="2622176">
                  <a:extLst>
                    <a:ext uri="{9D8B030D-6E8A-4147-A177-3AD203B41FA5}">
                      <a16:colId xmlns:a16="http://schemas.microsoft.com/office/drawing/2014/main" val="1305413299"/>
                    </a:ext>
                  </a:extLst>
                </a:gridCol>
              </a:tblGrid>
              <a:tr h="2292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u="sng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Did you:</a:t>
                      </a:r>
                      <a:endParaRPr lang="en-GB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u="sng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 </a:t>
                      </a:r>
                      <a:endParaRPr lang="en-GB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u="sng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</a:t>
                      </a:r>
                      <a:endParaRPr lang="en-GB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u="sng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Target </a:t>
                      </a:r>
                      <a:endParaRPr lang="en-GB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036004"/>
                  </a:ext>
                </a:extLst>
              </a:tr>
              <a:tr h="41259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at least a side?</a:t>
                      </a:r>
                      <a:endParaRPr lang="en-GB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98462"/>
                  </a:ext>
                </a:extLst>
              </a:tr>
              <a:tr h="61889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Include 4-7 sentences per paragraph? Circle</a:t>
                      </a:r>
                      <a:endParaRPr lang="en-GB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107314"/>
                  </a:ext>
                </a:extLst>
              </a:tr>
              <a:tr h="41259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Written at least 4 paragraphs?</a:t>
                      </a:r>
                      <a:endParaRPr lang="en-GB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312820"/>
                  </a:ext>
                </a:extLst>
              </a:tr>
              <a:tr h="41259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 your sentences </a:t>
                      </a:r>
                      <a:r>
                        <a:rPr lang="en-GB" sz="1800" b="1" u="sng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all </a:t>
                      </a:r>
                      <a:r>
                        <a:rPr lang="en-GB" sz="18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make sense?</a:t>
                      </a:r>
                      <a:endParaRPr lang="en-GB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6580795"/>
                  </a:ext>
                </a:extLst>
              </a:tr>
              <a:tr h="82519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Any ambitious vocabulary? Circle/highlight ambitious words</a:t>
                      </a:r>
                      <a:endParaRPr lang="en-GB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0048241"/>
                  </a:ext>
                </a:extLst>
              </a:tr>
              <a:tr h="61889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Adapted to suit purpose, audience and style?</a:t>
                      </a:r>
                      <a:endParaRPr lang="en-GB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7399656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216275" y="129992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Century Gothic" panose="020B0502020202020204" pitchFamily="34" charset="0"/>
            </a:endParaRPr>
          </a:p>
        </p:txBody>
      </p:sp>
      <p:pic>
        <p:nvPicPr>
          <p:cNvPr id="9" name="Picture 2" descr="Peer Assessment | Learning in the Digital Wor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89" y="246624"/>
            <a:ext cx="2646317" cy="264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610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/>
              <a:t>Sum up what a blog is in your own words</a:t>
            </a:r>
          </a:p>
        </p:txBody>
      </p:sp>
    </p:spTree>
    <p:extLst>
      <p:ext uri="{BB962C8B-B14F-4D97-AF65-F5344CB8AC3E}">
        <p14:creationId xmlns:p14="http://schemas.microsoft.com/office/powerpoint/2010/main" val="2417944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11" ma:contentTypeDescription="Create a new document." ma:contentTypeScope="" ma:versionID="efb72d7788afccda1b9c906127963286">
  <xsd:schema xmlns:xsd="http://www.w3.org/2001/XMLSchema" xmlns:xs="http://www.w3.org/2001/XMLSchema" xmlns:p="http://schemas.microsoft.com/office/2006/metadata/properties" xmlns:ns2="a0a0298a-5b41-43c9-a8d1-c7da49ccfb31" xmlns:ns3="27d2fb29-d193-48d3-9e02-b6d6a078fca7" targetNamespace="http://schemas.microsoft.com/office/2006/metadata/properties" ma:root="true" ma:fieldsID="b98758cc1b513687947fc6abebadc3bf" ns2:_="" ns3:_="">
    <xsd:import namespace="a0a0298a-5b41-43c9-a8d1-c7da49ccfb31"/>
    <xsd:import namespace="27d2fb29-d193-48d3-9e02-b6d6a078fc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d2fb29-d193-48d3-9e02-b6d6a078fc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741D95-D1DE-4E9D-9F87-77AB987ACBA1}"/>
</file>

<file path=customXml/itemProps2.xml><?xml version="1.0" encoding="utf-8"?>
<ds:datastoreItem xmlns:ds="http://schemas.openxmlformats.org/officeDocument/2006/customXml" ds:itemID="{AD288A34-B22A-40F3-937E-0772BCA01167}"/>
</file>

<file path=customXml/itemProps3.xml><?xml version="1.0" encoding="utf-8"?>
<ds:datastoreItem xmlns:ds="http://schemas.openxmlformats.org/officeDocument/2006/customXml" ds:itemID="{3CDC98E6-5511-44FD-A715-0270C527B8F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621</Words>
  <Application>Microsoft Office PowerPoint</Application>
  <PresentationFormat>Widescreen</PresentationFormat>
  <Paragraphs>89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Rockwell</vt:lpstr>
      <vt:lpstr>Times New Roman</vt:lpstr>
      <vt:lpstr>Office Theme</vt:lpstr>
      <vt:lpstr>PowerPoint Presentation</vt:lpstr>
      <vt:lpstr>LI: Writing for a specific purpose, audience and format: Blog</vt:lpstr>
      <vt:lpstr> Blog  Fill in the missing blanks </vt:lpstr>
      <vt:lpstr>What is a blog?- ANSWERS</vt:lpstr>
      <vt:lpstr>Write a blog</vt:lpstr>
      <vt:lpstr>How to write a blog </vt:lpstr>
      <vt:lpstr>Self assessment</vt:lpstr>
      <vt:lpstr>PowerPoint Presentation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Charlton, L (SHS Teacher)</dc:creator>
  <cp:lastModifiedBy>Charlton, L (SHS Teacher)</cp:lastModifiedBy>
  <cp:revision>1</cp:revision>
  <dcterms:created xsi:type="dcterms:W3CDTF">2020-09-15T15:09:00Z</dcterms:created>
  <dcterms:modified xsi:type="dcterms:W3CDTF">2020-09-15T15:09:47Z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