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6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513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478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97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41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655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61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0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88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931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0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0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430AC-748F-4F19-9A3D-388844787E02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6E61A-E429-4506-A25C-4A9BFC537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617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79879C-700D-43E6-8F2F-5EDD204CE9AB}"/>
              </a:ext>
            </a:extLst>
          </p:cNvPr>
          <p:cNvSpPr txBox="1"/>
          <p:nvPr/>
        </p:nvSpPr>
        <p:spPr>
          <a:xfrm>
            <a:off x="490330" y="335845"/>
            <a:ext cx="11211339" cy="618630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GB" sz="3600" dirty="0"/>
              <a:t>Look at the picture prompt.</a:t>
            </a:r>
          </a:p>
          <a:p>
            <a:pPr marL="742950" indent="-742950">
              <a:buAutoNum type="arabicPeriod"/>
            </a:pPr>
            <a:endParaRPr lang="en-GB" sz="3600" dirty="0"/>
          </a:p>
          <a:p>
            <a:pPr marL="742950" indent="-742950">
              <a:buAutoNum type="arabicPeriod"/>
            </a:pPr>
            <a:r>
              <a:rPr lang="en-GB" sz="3600" dirty="0"/>
              <a:t>Decide which writing option you will do. </a:t>
            </a:r>
          </a:p>
          <a:p>
            <a:pPr marL="742950" indent="-742950">
              <a:buAutoNum type="arabicPeriod"/>
            </a:pPr>
            <a:endParaRPr lang="en-GB" sz="3600" dirty="0"/>
          </a:p>
          <a:p>
            <a:pPr marL="742950" indent="-742950">
              <a:buAutoNum type="arabicPeriod"/>
            </a:pPr>
            <a:r>
              <a:rPr lang="en-GB" sz="3600" dirty="0"/>
              <a:t>Plan, using the ‘Mountain’ 5-section planner [Opening – Build up – Climax – Reaction – Resolution].  Spend about 15 minutes planning. </a:t>
            </a:r>
          </a:p>
          <a:p>
            <a:pPr marL="742950" indent="-742950">
              <a:buAutoNum type="arabicPeriod"/>
            </a:pPr>
            <a:endParaRPr lang="en-GB" sz="3600" dirty="0"/>
          </a:p>
          <a:p>
            <a:pPr marL="742950" indent="-742950">
              <a:buAutoNum type="arabicPeriod"/>
            </a:pPr>
            <a:r>
              <a:rPr lang="en-GB" sz="3600" dirty="0"/>
              <a:t>Spend 45 minutes writing your narrative. You can handwrite it, or type it. </a:t>
            </a:r>
          </a:p>
          <a:p>
            <a:pPr marL="742950" indent="-742950">
              <a:buAutoNum type="arabicPeriod"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777797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8000" y="1795844"/>
            <a:ext cx="9042400" cy="2840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English Language Paper 1 </a:t>
            </a:r>
            <a:r>
              <a:rPr lang="en-GB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Section B: Q5 - Writing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sz="3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are advised to spend about 45 minutes on this section.</a:t>
            </a:r>
            <a:endParaRPr lang="en-GB" sz="3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Write in full sentences.</a:t>
            </a:r>
            <a:endParaRPr lang="en-GB" sz="3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are reminded of the need to plan your answer.</a:t>
            </a:r>
            <a:endParaRPr lang="en-GB" sz="3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should leave enough time to check your work at the end.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539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847" y="1015592"/>
            <a:ext cx="8026479" cy="442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89187" y="129282"/>
            <a:ext cx="1067856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school is asking for some examples of creative writing for the school magazine. </a:t>
            </a:r>
            <a:endParaRPr kumimoji="0" lang="en-GB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187" y="5558135"/>
            <a:ext cx="1135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OR: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Write a narrative about being far away from other people.</a:t>
            </a:r>
            <a:endParaRPr kumimoji="0" lang="en-GB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5700" y="6019800"/>
            <a:ext cx="830580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[A05: Content &amp; organisation = 24 marks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A06: Technical accuracy - Sentences, grammar, vocab &amp; spelling = 16 marks]  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187" y="553927"/>
            <a:ext cx="993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EITHER: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write a </a:t>
            </a:r>
            <a:r>
              <a:rPr lang="en-GB" altLang="en-US" sz="24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narrative</a:t>
            </a: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suggested by this picture. </a:t>
            </a:r>
            <a:endParaRPr kumimoji="0" lang="en-GB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7254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11" ma:contentTypeDescription="Create a new document." ma:contentTypeScope="" ma:versionID="efb72d7788afccda1b9c906127963286">
  <xsd:schema xmlns:xsd="http://www.w3.org/2001/XMLSchema" xmlns:xs="http://www.w3.org/2001/XMLSchema" xmlns:p="http://schemas.microsoft.com/office/2006/metadata/properties" xmlns:ns2="a0a0298a-5b41-43c9-a8d1-c7da49ccfb31" xmlns:ns3="27d2fb29-d193-48d3-9e02-b6d6a078fca7" targetNamespace="http://schemas.microsoft.com/office/2006/metadata/properties" ma:root="true" ma:fieldsID="b98758cc1b513687947fc6abebadc3bf" ns2:_="" ns3:_="">
    <xsd:import namespace="a0a0298a-5b41-43c9-a8d1-c7da49ccfb31"/>
    <xsd:import namespace="27d2fb29-d193-48d3-9e02-b6d6a078f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d2fb29-d193-48d3-9e02-b6d6a078fc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C1C4FA-63D8-4EF5-920E-6B487CC81D33}"/>
</file>

<file path=customXml/itemProps2.xml><?xml version="1.0" encoding="utf-8"?>
<ds:datastoreItem xmlns:ds="http://schemas.openxmlformats.org/officeDocument/2006/customXml" ds:itemID="{50DE4D2E-9856-4CA1-92FB-B486199F2B6E}"/>
</file>

<file path=customXml/itemProps3.xml><?xml version="1.0" encoding="utf-8"?>
<ds:datastoreItem xmlns:ds="http://schemas.openxmlformats.org/officeDocument/2006/customXml" ds:itemID="{C0A7C98E-4C01-4662-A2D8-D0FD47CA64FF}"/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172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Johns, D (SHS Teacher)</dc:creator>
  <cp:lastModifiedBy>Johns, D (SHS Teacher)</cp:lastModifiedBy>
  <cp:revision>16</cp:revision>
  <dcterms:created xsi:type="dcterms:W3CDTF">2018-06-06T09:07:34Z</dcterms:created>
  <dcterms:modified xsi:type="dcterms:W3CDTF">2020-10-01T10:30:48Z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