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2" r:id="rId5"/>
    <p:sldId id="263" r:id="rId6"/>
    <p:sldId id="265" r:id="rId7"/>
    <p:sldId id="260" r:id="rId8"/>
    <p:sldId id="261"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7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30BD7-E4F3-472A-AD95-0A27CF58E5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C3816BF-22A0-49E7-9149-922D98702B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EF8F1B3-8FEA-41AA-8A38-EE607AEF1F36}"/>
              </a:ext>
            </a:extLst>
          </p:cNvPr>
          <p:cNvSpPr>
            <a:spLocks noGrp="1"/>
          </p:cNvSpPr>
          <p:nvPr>
            <p:ph type="dt" sz="half" idx="10"/>
          </p:nvPr>
        </p:nvSpPr>
        <p:spPr/>
        <p:txBody>
          <a:bodyPr/>
          <a:lstStyle/>
          <a:p>
            <a:fld id="{2D158532-2826-4A3C-8F3B-6D0744432590}" type="datetimeFigureOut">
              <a:rPr lang="en-GB" smtClean="0"/>
              <a:t>15/09/2020</a:t>
            </a:fld>
            <a:endParaRPr lang="en-GB"/>
          </a:p>
        </p:txBody>
      </p:sp>
      <p:sp>
        <p:nvSpPr>
          <p:cNvPr id="5" name="Footer Placeholder 4">
            <a:extLst>
              <a:ext uri="{FF2B5EF4-FFF2-40B4-BE49-F238E27FC236}">
                <a16:creationId xmlns:a16="http://schemas.microsoft.com/office/drawing/2014/main" id="{460C7BE0-4F5B-47C4-A347-F6E4ACED7E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E1B888-A9FD-407F-BAE7-839717F32009}"/>
              </a:ext>
            </a:extLst>
          </p:cNvPr>
          <p:cNvSpPr>
            <a:spLocks noGrp="1"/>
          </p:cNvSpPr>
          <p:nvPr>
            <p:ph type="sldNum" sz="quarter" idx="12"/>
          </p:nvPr>
        </p:nvSpPr>
        <p:spPr/>
        <p:txBody>
          <a:bodyPr/>
          <a:lstStyle/>
          <a:p>
            <a:fld id="{2728343A-9D17-4328-B124-477AA0E87C26}" type="slidenum">
              <a:rPr lang="en-GB" smtClean="0"/>
              <a:t>‹#›</a:t>
            </a:fld>
            <a:endParaRPr lang="en-GB"/>
          </a:p>
        </p:txBody>
      </p:sp>
    </p:spTree>
    <p:extLst>
      <p:ext uri="{BB962C8B-B14F-4D97-AF65-F5344CB8AC3E}">
        <p14:creationId xmlns:p14="http://schemas.microsoft.com/office/powerpoint/2010/main" val="4119220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96AB6-518A-4453-8DD2-EF790A99416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247E1F9-7061-43B2-A26B-B1B87E0905F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7F0844-E81A-4642-8A0B-B16F24EAFBA1}"/>
              </a:ext>
            </a:extLst>
          </p:cNvPr>
          <p:cNvSpPr>
            <a:spLocks noGrp="1"/>
          </p:cNvSpPr>
          <p:nvPr>
            <p:ph type="dt" sz="half" idx="10"/>
          </p:nvPr>
        </p:nvSpPr>
        <p:spPr/>
        <p:txBody>
          <a:bodyPr/>
          <a:lstStyle/>
          <a:p>
            <a:fld id="{2D158532-2826-4A3C-8F3B-6D0744432590}" type="datetimeFigureOut">
              <a:rPr lang="en-GB" smtClean="0"/>
              <a:t>15/09/2020</a:t>
            </a:fld>
            <a:endParaRPr lang="en-GB"/>
          </a:p>
        </p:txBody>
      </p:sp>
      <p:sp>
        <p:nvSpPr>
          <p:cNvPr id="5" name="Footer Placeholder 4">
            <a:extLst>
              <a:ext uri="{FF2B5EF4-FFF2-40B4-BE49-F238E27FC236}">
                <a16:creationId xmlns:a16="http://schemas.microsoft.com/office/drawing/2014/main" id="{9245DC18-1331-411C-82B7-15E5FD7318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25FEC7-995C-4088-A6CA-D2418CD35307}"/>
              </a:ext>
            </a:extLst>
          </p:cNvPr>
          <p:cNvSpPr>
            <a:spLocks noGrp="1"/>
          </p:cNvSpPr>
          <p:nvPr>
            <p:ph type="sldNum" sz="quarter" idx="12"/>
          </p:nvPr>
        </p:nvSpPr>
        <p:spPr/>
        <p:txBody>
          <a:bodyPr/>
          <a:lstStyle/>
          <a:p>
            <a:fld id="{2728343A-9D17-4328-B124-477AA0E87C26}" type="slidenum">
              <a:rPr lang="en-GB" smtClean="0"/>
              <a:t>‹#›</a:t>
            </a:fld>
            <a:endParaRPr lang="en-GB"/>
          </a:p>
        </p:txBody>
      </p:sp>
    </p:spTree>
    <p:extLst>
      <p:ext uri="{BB962C8B-B14F-4D97-AF65-F5344CB8AC3E}">
        <p14:creationId xmlns:p14="http://schemas.microsoft.com/office/powerpoint/2010/main" val="1966981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A57415-8E44-4088-BD3D-248D0EC9A6F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59BE5E2-61BD-4BC5-B2AD-7410DE27C6B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CA6EA7-7836-44F2-BB35-84D51D6BE8EA}"/>
              </a:ext>
            </a:extLst>
          </p:cNvPr>
          <p:cNvSpPr>
            <a:spLocks noGrp="1"/>
          </p:cNvSpPr>
          <p:nvPr>
            <p:ph type="dt" sz="half" idx="10"/>
          </p:nvPr>
        </p:nvSpPr>
        <p:spPr/>
        <p:txBody>
          <a:bodyPr/>
          <a:lstStyle/>
          <a:p>
            <a:fld id="{2D158532-2826-4A3C-8F3B-6D0744432590}" type="datetimeFigureOut">
              <a:rPr lang="en-GB" smtClean="0"/>
              <a:t>15/09/2020</a:t>
            </a:fld>
            <a:endParaRPr lang="en-GB"/>
          </a:p>
        </p:txBody>
      </p:sp>
      <p:sp>
        <p:nvSpPr>
          <p:cNvPr id="5" name="Footer Placeholder 4">
            <a:extLst>
              <a:ext uri="{FF2B5EF4-FFF2-40B4-BE49-F238E27FC236}">
                <a16:creationId xmlns:a16="http://schemas.microsoft.com/office/drawing/2014/main" id="{B5514E95-3CD9-46A4-81D4-786685DF23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47712C-3F08-4983-8C15-58B7D6F5E30E}"/>
              </a:ext>
            </a:extLst>
          </p:cNvPr>
          <p:cNvSpPr>
            <a:spLocks noGrp="1"/>
          </p:cNvSpPr>
          <p:nvPr>
            <p:ph type="sldNum" sz="quarter" idx="12"/>
          </p:nvPr>
        </p:nvSpPr>
        <p:spPr/>
        <p:txBody>
          <a:bodyPr/>
          <a:lstStyle/>
          <a:p>
            <a:fld id="{2728343A-9D17-4328-B124-477AA0E87C26}" type="slidenum">
              <a:rPr lang="en-GB" smtClean="0"/>
              <a:t>‹#›</a:t>
            </a:fld>
            <a:endParaRPr lang="en-GB"/>
          </a:p>
        </p:txBody>
      </p:sp>
    </p:spTree>
    <p:extLst>
      <p:ext uri="{BB962C8B-B14F-4D97-AF65-F5344CB8AC3E}">
        <p14:creationId xmlns:p14="http://schemas.microsoft.com/office/powerpoint/2010/main" val="2974362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A6A6C-406D-4B0D-9ADE-B140B8CDB1C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3773A09-2F69-49F3-8420-AD653E315C1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7EB29D-5932-4581-8ED7-24874712FE53}"/>
              </a:ext>
            </a:extLst>
          </p:cNvPr>
          <p:cNvSpPr>
            <a:spLocks noGrp="1"/>
          </p:cNvSpPr>
          <p:nvPr>
            <p:ph type="dt" sz="half" idx="10"/>
          </p:nvPr>
        </p:nvSpPr>
        <p:spPr/>
        <p:txBody>
          <a:bodyPr/>
          <a:lstStyle/>
          <a:p>
            <a:fld id="{2D158532-2826-4A3C-8F3B-6D0744432590}" type="datetimeFigureOut">
              <a:rPr lang="en-GB" smtClean="0"/>
              <a:t>15/09/2020</a:t>
            </a:fld>
            <a:endParaRPr lang="en-GB"/>
          </a:p>
        </p:txBody>
      </p:sp>
      <p:sp>
        <p:nvSpPr>
          <p:cNvPr id="5" name="Footer Placeholder 4">
            <a:extLst>
              <a:ext uri="{FF2B5EF4-FFF2-40B4-BE49-F238E27FC236}">
                <a16:creationId xmlns:a16="http://schemas.microsoft.com/office/drawing/2014/main" id="{213C231B-C8D8-4EF8-AD5C-6BC3FEDB4A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A6F3B7C-C589-45D0-B568-50ED7AF40A3D}"/>
              </a:ext>
            </a:extLst>
          </p:cNvPr>
          <p:cNvSpPr>
            <a:spLocks noGrp="1"/>
          </p:cNvSpPr>
          <p:nvPr>
            <p:ph type="sldNum" sz="quarter" idx="12"/>
          </p:nvPr>
        </p:nvSpPr>
        <p:spPr/>
        <p:txBody>
          <a:bodyPr/>
          <a:lstStyle/>
          <a:p>
            <a:fld id="{2728343A-9D17-4328-B124-477AA0E87C26}" type="slidenum">
              <a:rPr lang="en-GB" smtClean="0"/>
              <a:t>‹#›</a:t>
            </a:fld>
            <a:endParaRPr lang="en-GB"/>
          </a:p>
        </p:txBody>
      </p:sp>
    </p:spTree>
    <p:extLst>
      <p:ext uri="{BB962C8B-B14F-4D97-AF65-F5344CB8AC3E}">
        <p14:creationId xmlns:p14="http://schemas.microsoft.com/office/powerpoint/2010/main" val="1327776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BAB4B-084E-4FDD-A02E-9981C1D596F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F878295-65CD-4BA9-A28B-2872023E1B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B731F19-E818-4832-96C2-83C70A729964}"/>
              </a:ext>
            </a:extLst>
          </p:cNvPr>
          <p:cNvSpPr>
            <a:spLocks noGrp="1"/>
          </p:cNvSpPr>
          <p:nvPr>
            <p:ph type="dt" sz="half" idx="10"/>
          </p:nvPr>
        </p:nvSpPr>
        <p:spPr/>
        <p:txBody>
          <a:bodyPr/>
          <a:lstStyle/>
          <a:p>
            <a:fld id="{2D158532-2826-4A3C-8F3B-6D0744432590}" type="datetimeFigureOut">
              <a:rPr lang="en-GB" smtClean="0"/>
              <a:t>15/09/2020</a:t>
            </a:fld>
            <a:endParaRPr lang="en-GB"/>
          </a:p>
        </p:txBody>
      </p:sp>
      <p:sp>
        <p:nvSpPr>
          <p:cNvPr id="5" name="Footer Placeholder 4">
            <a:extLst>
              <a:ext uri="{FF2B5EF4-FFF2-40B4-BE49-F238E27FC236}">
                <a16:creationId xmlns:a16="http://schemas.microsoft.com/office/drawing/2014/main" id="{603F4680-A23F-4AB3-8BF0-9CEF075CB7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69B1BC-1E7F-467A-90D2-1F652164F2C1}"/>
              </a:ext>
            </a:extLst>
          </p:cNvPr>
          <p:cNvSpPr>
            <a:spLocks noGrp="1"/>
          </p:cNvSpPr>
          <p:nvPr>
            <p:ph type="sldNum" sz="quarter" idx="12"/>
          </p:nvPr>
        </p:nvSpPr>
        <p:spPr/>
        <p:txBody>
          <a:bodyPr/>
          <a:lstStyle/>
          <a:p>
            <a:fld id="{2728343A-9D17-4328-B124-477AA0E87C26}" type="slidenum">
              <a:rPr lang="en-GB" smtClean="0"/>
              <a:t>‹#›</a:t>
            </a:fld>
            <a:endParaRPr lang="en-GB"/>
          </a:p>
        </p:txBody>
      </p:sp>
    </p:spTree>
    <p:extLst>
      <p:ext uri="{BB962C8B-B14F-4D97-AF65-F5344CB8AC3E}">
        <p14:creationId xmlns:p14="http://schemas.microsoft.com/office/powerpoint/2010/main" val="938524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36DD6-F5EC-4518-BDBC-E93AE484256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C5C200-5A47-43A5-B2D8-ED8CC19C2A7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11DEB1B-04A1-43E6-B29C-A7FB0191ACE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DD78152-9DBD-4DAE-80F0-122FBC25FBA1}"/>
              </a:ext>
            </a:extLst>
          </p:cNvPr>
          <p:cNvSpPr>
            <a:spLocks noGrp="1"/>
          </p:cNvSpPr>
          <p:nvPr>
            <p:ph type="dt" sz="half" idx="10"/>
          </p:nvPr>
        </p:nvSpPr>
        <p:spPr/>
        <p:txBody>
          <a:bodyPr/>
          <a:lstStyle/>
          <a:p>
            <a:fld id="{2D158532-2826-4A3C-8F3B-6D0744432590}" type="datetimeFigureOut">
              <a:rPr lang="en-GB" smtClean="0"/>
              <a:t>15/09/2020</a:t>
            </a:fld>
            <a:endParaRPr lang="en-GB"/>
          </a:p>
        </p:txBody>
      </p:sp>
      <p:sp>
        <p:nvSpPr>
          <p:cNvPr id="6" name="Footer Placeholder 5">
            <a:extLst>
              <a:ext uri="{FF2B5EF4-FFF2-40B4-BE49-F238E27FC236}">
                <a16:creationId xmlns:a16="http://schemas.microsoft.com/office/drawing/2014/main" id="{12701A22-6564-4AE2-A113-5C7EBDF64C7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5E9B56B-413B-4437-B874-DB34BDD5160B}"/>
              </a:ext>
            </a:extLst>
          </p:cNvPr>
          <p:cNvSpPr>
            <a:spLocks noGrp="1"/>
          </p:cNvSpPr>
          <p:nvPr>
            <p:ph type="sldNum" sz="quarter" idx="12"/>
          </p:nvPr>
        </p:nvSpPr>
        <p:spPr/>
        <p:txBody>
          <a:bodyPr/>
          <a:lstStyle/>
          <a:p>
            <a:fld id="{2728343A-9D17-4328-B124-477AA0E87C26}" type="slidenum">
              <a:rPr lang="en-GB" smtClean="0"/>
              <a:t>‹#›</a:t>
            </a:fld>
            <a:endParaRPr lang="en-GB"/>
          </a:p>
        </p:txBody>
      </p:sp>
    </p:spTree>
    <p:extLst>
      <p:ext uri="{BB962C8B-B14F-4D97-AF65-F5344CB8AC3E}">
        <p14:creationId xmlns:p14="http://schemas.microsoft.com/office/powerpoint/2010/main" val="1703629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DF2CE-3C41-4072-96FE-2B2CF8F4428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6EE8751-8D48-4E2B-B2BA-819D888CD4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9AF0AEA-4863-472D-A5CD-FBE8727C111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B0DEBD5-C497-45BD-A343-A3537526CE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D2FC237-9C96-44C3-98DD-6124A004225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5D6DEF7-2F5F-423B-BA31-8CCEC58AE5F2}"/>
              </a:ext>
            </a:extLst>
          </p:cNvPr>
          <p:cNvSpPr>
            <a:spLocks noGrp="1"/>
          </p:cNvSpPr>
          <p:nvPr>
            <p:ph type="dt" sz="half" idx="10"/>
          </p:nvPr>
        </p:nvSpPr>
        <p:spPr/>
        <p:txBody>
          <a:bodyPr/>
          <a:lstStyle/>
          <a:p>
            <a:fld id="{2D158532-2826-4A3C-8F3B-6D0744432590}" type="datetimeFigureOut">
              <a:rPr lang="en-GB" smtClean="0"/>
              <a:t>15/09/2020</a:t>
            </a:fld>
            <a:endParaRPr lang="en-GB"/>
          </a:p>
        </p:txBody>
      </p:sp>
      <p:sp>
        <p:nvSpPr>
          <p:cNvPr id="8" name="Footer Placeholder 7">
            <a:extLst>
              <a:ext uri="{FF2B5EF4-FFF2-40B4-BE49-F238E27FC236}">
                <a16:creationId xmlns:a16="http://schemas.microsoft.com/office/drawing/2014/main" id="{CC1565EE-529D-4260-8610-D5111D467A2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F707ACD-DEF1-4525-BDC9-FC3316DA7FB8}"/>
              </a:ext>
            </a:extLst>
          </p:cNvPr>
          <p:cNvSpPr>
            <a:spLocks noGrp="1"/>
          </p:cNvSpPr>
          <p:nvPr>
            <p:ph type="sldNum" sz="quarter" idx="12"/>
          </p:nvPr>
        </p:nvSpPr>
        <p:spPr/>
        <p:txBody>
          <a:bodyPr/>
          <a:lstStyle/>
          <a:p>
            <a:fld id="{2728343A-9D17-4328-B124-477AA0E87C26}" type="slidenum">
              <a:rPr lang="en-GB" smtClean="0"/>
              <a:t>‹#›</a:t>
            </a:fld>
            <a:endParaRPr lang="en-GB"/>
          </a:p>
        </p:txBody>
      </p:sp>
    </p:spTree>
    <p:extLst>
      <p:ext uri="{BB962C8B-B14F-4D97-AF65-F5344CB8AC3E}">
        <p14:creationId xmlns:p14="http://schemas.microsoft.com/office/powerpoint/2010/main" val="47086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6AF9F-1F29-4135-88AD-B428190B52E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648B992-83A4-44F7-85A9-48E974711757}"/>
              </a:ext>
            </a:extLst>
          </p:cNvPr>
          <p:cNvSpPr>
            <a:spLocks noGrp="1"/>
          </p:cNvSpPr>
          <p:nvPr>
            <p:ph type="dt" sz="half" idx="10"/>
          </p:nvPr>
        </p:nvSpPr>
        <p:spPr/>
        <p:txBody>
          <a:bodyPr/>
          <a:lstStyle/>
          <a:p>
            <a:fld id="{2D158532-2826-4A3C-8F3B-6D0744432590}" type="datetimeFigureOut">
              <a:rPr lang="en-GB" smtClean="0"/>
              <a:t>15/09/2020</a:t>
            </a:fld>
            <a:endParaRPr lang="en-GB"/>
          </a:p>
        </p:txBody>
      </p:sp>
      <p:sp>
        <p:nvSpPr>
          <p:cNvPr id="4" name="Footer Placeholder 3">
            <a:extLst>
              <a:ext uri="{FF2B5EF4-FFF2-40B4-BE49-F238E27FC236}">
                <a16:creationId xmlns:a16="http://schemas.microsoft.com/office/drawing/2014/main" id="{5CC6A5D4-19E7-47EF-A7E3-31EAC7654BA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B854608-EF7B-47D9-9666-19E94F31F606}"/>
              </a:ext>
            </a:extLst>
          </p:cNvPr>
          <p:cNvSpPr>
            <a:spLocks noGrp="1"/>
          </p:cNvSpPr>
          <p:nvPr>
            <p:ph type="sldNum" sz="quarter" idx="12"/>
          </p:nvPr>
        </p:nvSpPr>
        <p:spPr/>
        <p:txBody>
          <a:bodyPr/>
          <a:lstStyle/>
          <a:p>
            <a:fld id="{2728343A-9D17-4328-B124-477AA0E87C26}" type="slidenum">
              <a:rPr lang="en-GB" smtClean="0"/>
              <a:t>‹#›</a:t>
            </a:fld>
            <a:endParaRPr lang="en-GB"/>
          </a:p>
        </p:txBody>
      </p:sp>
    </p:spTree>
    <p:extLst>
      <p:ext uri="{BB962C8B-B14F-4D97-AF65-F5344CB8AC3E}">
        <p14:creationId xmlns:p14="http://schemas.microsoft.com/office/powerpoint/2010/main" val="2897832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35230E-E7F0-49BC-BABA-AA9E3830E9F4}"/>
              </a:ext>
            </a:extLst>
          </p:cNvPr>
          <p:cNvSpPr>
            <a:spLocks noGrp="1"/>
          </p:cNvSpPr>
          <p:nvPr>
            <p:ph type="dt" sz="half" idx="10"/>
          </p:nvPr>
        </p:nvSpPr>
        <p:spPr/>
        <p:txBody>
          <a:bodyPr/>
          <a:lstStyle/>
          <a:p>
            <a:fld id="{2D158532-2826-4A3C-8F3B-6D0744432590}" type="datetimeFigureOut">
              <a:rPr lang="en-GB" smtClean="0"/>
              <a:t>15/09/2020</a:t>
            </a:fld>
            <a:endParaRPr lang="en-GB"/>
          </a:p>
        </p:txBody>
      </p:sp>
      <p:sp>
        <p:nvSpPr>
          <p:cNvPr id="3" name="Footer Placeholder 2">
            <a:extLst>
              <a:ext uri="{FF2B5EF4-FFF2-40B4-BE49-F238E27FC236}">
                <a16:creationId xmlns:a16="http://schemas.microsoft.com/office/drawing/2014/main" id="{9D642502-B1C0-4F10-B8A2-4094B0802A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FBD3407-5F4F-4D7F-A231-5618F4090E93}"/>
              </a:ext>
            </a:extLst>
          </p:cNvPr>
          <p:cNvSpPr>
            <a:spLocks noGrp="1"/>
          </p:cNvSpPr>
          <p:nvPr>
            <p:ph type="sldNum" sz="quarter" idx="12"/>
          </p:nvPr>
        </p:nvSpPr>
        <p:spPr/>
        <p:txBody>
          <a:bodyPr/>
          <a:lstStyle/>
          <a:p>
            <a:fld id="{2728343A-9D17-4328-B124-477AA0E87C26}" type="slidenum">
              <a:rPr lang="en-GB" smtClean="0"/>
              <a:t>‹#›</a:t>
            </a:fld>
            <a:endParaRPr lang="en-GB"/>
          </a:p>
        </p:txBody>
      </p:sp>
    </p:spTree>
    <p:extLst>
      <p:ext uri="{BB962C8B-B14F-4D97-AF65-F5344CB8AC3E}">
        <p14:creationId xmlns:p14="http://schemas.microsoft.com/office/powerpoint/2010/main" val="3915039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E06AA-8926-4631-9020-A1A0BBD9D9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0B6F18F-0191-43C9-B745-FE910C29EB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224A1BC-419A-421C-8547-7DCC3E39C3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5A267C2-9D1E-4E0F-914C-48321BED013B}"/>
              </a:ext>
            </a:extLst>
          </p:cNvPr>
          <p:cNvSpPr>
            <a:spLocks noGrp="1"/>
          </p:cNvSpPr>
          <p:nvPr>
            <p:ph type="dt" sz="half" idx="10"/>
          </p:nvPr>
        </p:nvSpPr>
        <p:spPr/>
        <p:txBody>
          <a:bodyPr/>
          <a:lstStyle/>
          <a:p>
            <a:fld id="{2D158532-2826-4A3C-8F3B-6D0744432590}" type="datetimeFigureOut">
              <a:rPr lang="en-GB" smtClean="0"/>
              <a:t>15/09/2020</a:t>
            </a:fld>
            <a:endParaRPr lang="en-GB"/>
          </a:p>
        </p:txBody>
      </p:sp>
      <p:sp>
        <p:nvSpPr>
          <p:cNvPr id="6" name="Footer Placeholder 5">
            <a:extLst>
              <a:ext uri="{FF2B5EF4-FFF2-40B4-BE49-F238E27FC236}">
                <a16:creationId xmlns:a16="http://schemas.microsoft.com/office/drawing/2014/main" id="{7EF176F3-C23C-45E5-BCDB-22981DAB168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1DD485-FB90-4DBF-9F3B-7384AC0EB1BC}"/>
              </a:ext>
            </a:extLst>
          </p:cNvPr>
          <p:cNvSpPr>
            <a:spLocks noGrp="1"/>
          </p:cNvSpPr>
          <p:nvPr>
            <p:ph type="sldNum" sz="quarter" idx="12"/>
          </p:nvPr>
        </p:nvSpPr>
        <p:spPr/>
        <p:txBody>
          <a:bodyPr/>
          <a:lstStyle/>
          <a:p>
            <a:fld id="{2728343A-9D17-4328-B124-477AA0E87C26}" type="slidenum">
              <a:rPr lang="en-GB" smtClean="0"/>
              <a:t>‹#›</a:t>
            </a:fld>
            <a:endParaRPr lang="en-GB"/>
          </a:p>
        </p:txBody>
      </p:sp>
    </p:spTree>
    <p:extLst>
      <p:ext uri="{BB962C8B-B14F-4D97-AF65-F5344CB8AC3E}">
        <p14:creationId xmlns:p14="http://schemas.microsoft.com/office/powerpoint/2010/main" val="983296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C283E-0FFB-4DD9-9E18-9E1EBED9F7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96343F1-600F-4A02-B1E2-2889CD5C6B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0D01A4F-1766-437B-8747-FE372E558C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D5C5D35-67DB-4B1E-A91E-F44839A654AC}"/>
              </a:ext>
            </a:extLst>
          </p:cNvPr>
          <p:cNvSpPr>
            <a:spLocks noGrp="1"/>
          </p:cNvSpPr>
          <p:nvPr>
            <p:ph type="dt" sz="half" idx="10"/>
          </p:nvPr>
        </p:nvSpPr>
        <p:spPr/>
        <p:txBody>
          <a:bodyPr/>
          <a:lstStyle/>
          <a:p>
            <a:fld id="{2D158532-2826-4A3C-8F3B-6D0744432590}" type="datetimeFigureOut">
              <a:rPr lang="en-GB" smtClean="0"/>
              <a:t>15/09/2020</a:t>
            </a:fld>
            <a:endParaRPr lang="en-GB"/>
          </a:p>
        </p:txBody>
      </p:sp>
      <p:sp>
        <p:nvSpPr>
          <p:cNvPr id="6" name="Footer Placeholder 5">
            <a:extLst>
              <a:ext uri="{FF2B5EF4-FFF2-40B4-BE49-F238E27FC236}">
                <a16:creationId xmlns:a16="http://schemas.microsoft.com/office/drawing/2014/main" id="{387393FF-30B0-4056-8271-0CE8D1D34C8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C696F99-1CA6-4EA4-83F4-9D80D3282FE7}"/>
              </a:ext>
            </a:extLst>
          </p:cNvPr>
          <p:cNvSpPr>
            <a:spLocks noGrp="1"/>
          </p:cNvSpPr>
          <p:nvPr>
            <p:ph type="sldNum" sz="quarter" idx="12"/>
          </p:nvPr>
        </p:nvSpPr>
        <p:spPr/>
        <p:txBody>
          <a:bodyPr/>
          <a:lstStyle/>
          <a:p>
            <a:fld id="{2728343A-9D17-4328-B124-477AA0E87C26}" type="slidenum">
              <a:rPr lang="en-GB" smtClean="0"/>
              <a:t>‹#›</a:t>
            </a:fld>
            <a:endParaRPr lang="en-GB"/>
          </a:p>
        </p:txBody>
      </p:sp>
    </p:spTree>
    <p:extLst>
      <p:ext uri="{BB962C8B-B14F-4D97-AF65-F5344CB8AC3E}">
        <p14:creationId xmlns:p14="http://schemas.microsoft.com/office/powerpoint/2010/main" val="3290178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9CF3A7-C679-4A80-853D-17DA95E81D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D1B78A8-804E-4D87-BAF4-EF2A1AF874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E30032B-FA97-49D1-9618-6AC9D717F8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158532-2826-4A3C-8F3B-6D0744432590}" type="datetimeFigureOut">
              <a:rPr lang="en-GB" smtClean="0"/>
              <a:t>15/09/2020</a:t>
            </a:fld>
            <a:endParaRPr lang="en-GB"/>
          </a:p>
        </p:txBody>
      </p:sp>
      <p:sp>
        <p:nvSpPr>
          <p:cNvPr id="5" name="Footer Placeholder 4">
            <a:extLst>
              <a:ext uri="{FF2B5EF4-FFF2-40B4-BE49-F238E27FC236}">
                <a16:creationId xmlns:a16="http://schemas.microsoft.com/office/drawing/2014/main" id="{F844E118-E1E2-473D-ACED-7D6F72431A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7294E01-98E7-4CB4-BB7F-D7BD86FAA7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28343A-9D17-4328-B124-477AA0E87C26}" type="slidenum">
              <a:rPr lang="en-GB" smtClean="0"/>
              <a:t>‹#›</a:t>
            </a:fld>
            <a:endParaRPr lang="en-GB"/>
          </a:p>
        </p:txBody>
      </p:sp>
    </p:spTree>
    <p:extLst>
      <p:ext uri="{BB962C8B-B14F-4D97-AF65-F5344CB8AC3E}">
        <p14:creationId xmlns:p14="http://schemas.microsoft.com/office/powerpoint/2010/main" val="181511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51033"/>
            <a:ext cx="9144000" cy="1044461"/>
          </a:xfrm>
          <a:solidFill>
            <a:schemeClr val="accent4">
              <a:lumMod val="20000"/>
              <a:lumOff val="80000"/>
            </a:schemeClr>
          </a:solidFill>
        </p:spPr>
        <p:txBody>
          <a:bodyPr>
            <a:normAutofit/>
          </a:bodyPr>
          <a:lstStyle/>
          <a:p>
            <a:r>
              <a:rPr lang="en-GB" dirty="0"/>
              <a:t>Did you know?</a:t>
            </a:r>
          </a:p>
        </p:txBody>
      </p:sp>
      <p:sp>
        <p:nvSpPr>
          <p:cNvPr id="3" name="Subtitle 2"/>
          <p:cNvSpPr>
            <a:spLocks noGrp="1"/>
          </p:cNvSpPr>
          <p:nvPr>
            <p:ph type="subTitle" idx="1"/>
          </p:nvPr>
        </p:nvSpPr>
        <p:spPr/>
        <p:txBody>
          <a:bodyPr/>
          <a:lstStyle/>
          <a:p>
            <a:endParaRPr lang="en-GB"/>
          </a:p>
        </p:txBody>
      </p:sp>
      <p:pic>
        <p:nvPicPr>
          <p:cNvPr id="4" name="Picture 3"/>
          <p:cNvPicPr>
            <a:picLocks noChangeAspect="1"/>
          </p:cNvPicPr>
          <p:nvPr/>
        </p:nvPicPr>
        <p:blipFill>
          <a:blip r:embed="rId2"/>
          <a:stretch>
            <a:fillRect/>
          </a:stretch>
        </p:blipFill>
        <p:spPr>
          <a:xfrm>
            <a:off x="343308" y="245709"/>
            <a:ext cx="3823744" cy="1569158"/>
          </a:xfrm>
          <a:prstGeom prst="rect">
            <a:avLst/>
          </a:prstGeom>
        </p:spPr>
      </p:pic>
      <p:pic>
        <p:nvPicPr>
          <p:cNvPr id="5" name="Picture 4"/>
          <p:cNvPicPr>
            <a:picLocks noChangeAspect="1"/>
          </p:cNvPicPr>
          <p:nvPr/>
        </p:nvPicPr>
        <p:blipFill>
          <a:blip r:embed="rId3"/>
          <a:stretch>
            <a:fillRect/>
          </a:stretch>
        </p:blipFill>
        <p:spPr>
          <a:xfrm>
            <a:off x="4153119" y="3357820"/>
            <a:ext cx="3837214" cy="1899980"/>
          </a:xfrm>
          <a:prstGeom prst="rect">
            <a:avLst/>
          </a:prstGeom>
        </p:spPr>
      </p:pic>
      <p:pic>
        <p:nvPicPr>
          <p:cNvPr id="6" name="Picture 5"/>
          <p:cNvPicPr>
            <a:picLocks noChangeAspect="1"/>
          </p:cNvPicPr>
          <p:nvPr/>
        </p:nvPicPr>
        <p:blipFill>
          <a:blip r:embed="rId4"/>
          <a:stretch>
            <a:fillRect/>
          </a:stretch>
        </p:blipFill>
        <p:spPr>
          <a:xfrm>
            <a:off x="134302" y="4852979"/>
            <a:ext cx="3920699" cy="1946178"/>
          </a:xfrm>
          <a:prstGeom prst="rect">
            <a:avLst/>
          </a:prstGeom>
        </p:spPr>
      </p:pic>
      <p:pic>
        <p:nvPicPr>
          <p:cNvPr id="7" name="Picture 6"/>
          <p:cNvPicPr>
            <a:picLocks noChangeAspect="1"/>
          </p:cNvPicPr>
          <p:nvPr/>
        </p:nvPicPr>
        <p:blipFill>
          <a:blip r:embed="rId5"/>
          <a:stretch>
            <a:fillRect/>
          </a:stretch>
        </p:blipFill>
        <p:spPr>
          <a:xfrm>
            <a:off x="7846119" y="178595"/>
            <a:ext cx="3704849" cy="1795462"/>
          </a:xfrm>
          <a:prstGeom prst="rect">
            <a:avLst/>
          </a:prstGeom>
        </p:spPr>
      </p:pic>
      <p:pic>
        <p:nvPicPr>
          <p:cNvPr id="8" name="Picture 7"/>
          <p:cNvPicPr>
            <a:picLocks noChangeAspect="1"/>
          </p:cNvPicPr>
          <p:nvPr/>
        </p:nvPicPr>
        <p:blipFill>
          <a:blip r:embed="rId6"/>
          <a:stretch>
            <a:fillRect/>
          </a:stretch>
        </p:blipFill>
        <p:spPr>
          <a:xfrm>
            <a:off x="7990333" y="4581412"/>
            <a:ext cx="3560635" cy="1812924"/>
          </a:xfrm>
          <a:prstGeom prst="rect">
            <a:avLst/>
          </a:prstGeom>
        </p:spPr>
      </p:pic>
    </p:spTree>
    <p:extLst>
      <p:ext uri="{BB962C8B-B14F-4D97-AF65-F5344CB8AC3E}">
        <p14:creationId xmlns:p14="http://schemas.microsoft.com/office/powerpoint/2010/main" val="4119341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20000"/>
              <a:lumOff val="80000"/>
            </a:schemeClr>
          </a:solidFill>
        </p:spPr>
        <p:txBody>
          <a:bodyPr/>
          <a:lstStyle/>
          <a:p>
            <a:r>
              <a:rPr lang="en-GB" dirty="0"/>
              <a:t>Do you know…?</a:t>
            </a:r>
          </a:p>
        </p:txBody>
      </p:sp>
      <p:sp>
        <p:nvSpPr>
          <p:cNvPr id="3" name="Content Placeholder 2"/>
          <p:cNvSpPr>
            <a:spLocks noGrp="1"/>
          </p:cNvSpPr>
          <p:nvPr>
            <p:ph idx="1"/>
          </p:nvPr>
        </p:nvSpPr>
        <p:spPr>
          <a:solidFill>
            <a:schemeClr val="accent5">
              <a:lumMod val="20000"/>
              <a:lumOff val="80000"/>
            </a:schemeClr>
          </a:solidFill>
        </p:spPr>
        <p:txBody>
          <a:bodyPr>
            <a:normAutofit/>
          </a:bodyPr>
          <a:lstStyle/>
          <a:p>
            <a:pPr marL="0" indent="0">
              <a:buNone/>
            </a:pPr>
            <a:r>
              <a:rPr lang="en-GB" dirty="0"/>
              <a:t>How many countries still see same sex relationships as illegal?</a:t>
            </a:r>
          </a:p>
          <a:p>
            <a:pPr marL="0" indent="0">
              <a:buNone/>
            </a:pPr>
            <a:r>
              <a:rPr lang="en-GB" dirty="0"/>
              <a:t>How many students are bullied in schools for being LGBT+ every year?</a:t>
            </a:r>
          </a:p>
          <a:p>
            <a:pPr marL="0" indent="0">
              <a:buNone/>
            </a:pPr>
            <a:r>
              <a:rPr lang="en-GB" dirty="0"/>
              <a:t>How many hate crimes are committed against LGBT people every week?</a:t>
            </a:r>
          </a:p>
          <a:p>
            <a:pPr marL="0" indent="0">
              <a:buNone/>
            </a:pPr>
            <a:r>
              <a:rPr lang="en-GB" dirty="0"/>
              <a:t>How many LGBT people have been attacked or threatened with violence?</a:t>
            </a:r>
          </a:p>
          <a:p>
            <a:pPr marL="0" indent="0">
              <a:buNone/>
            </a:pPr>
            <a:r>
              <a:rPr lang="en-GB" dirty="0"/>
              <a:t>How many people have witnessed verbal or physical homophobic abuse at work?</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948734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20000"/>
              <a:lumOff val="80000"/>
            </a:schemeClr>
          </a:solidFill>
        </p:spPr>
        <p:txBody>
          <a:bodyPr>
            <a:normAutofit fontScale="90000"/>
          </a:bodyPr>
          <a:lstStyle/>
          <a:p>
            <a:pPr>
              <a:spcAft>
                <a:spcPts val="0"/>
              </a:spcAft>
            </a:pPr>
            <a:br>
              <a:rPr lang="en-GB" dirty="0"/>
            </a:br>
            <a:br>
              <a:rPr lang="en-GB" dirty="0"/>
            </a:br>
            <a:r>
              <a:rPr lang="en-GB" dirty="0"/>
              <a:t>LI: Selecting key information to show understanding and empathy of context</a:t>
            </a:r>
            <a:br>
              <a:rPr lang="en-GB" dirty="0"/>
            </a:br>
            <a:r>
              <a:rPr lang="en-GB" dirty="0"/>
              <a:t> </a:t>
            </a:r>
            <a:br>
              <a:rPr lang="en-GB" dirty="0"/>
            </a:br>
            <a:endParaRPr lang="en-GB" dirty="0"/>
          </a:p>
        </p:txBody>
      </p:sp>
      <p:sp>
        <p:nvSpPr>
          <p:cNvPr id="5" name="Content Placeholder 4"/>
          <p:cNvSpPr>
            <a:spLocks noGrp="1"/>
          </p:cNvSpPr>
          <p:nvPr>
            <p:ph idx="1"/>
          </p:nvPr>
        </p:nvSpPr>
        <p:spPr>
          <a:solidFill>
            <a:schemeClr val="accent5">
              <a:lumMod val="20000"/>
              <a:lumOff val="80000"/>
            </a:schemeClr>
          </a:solidFill>
        </p:spPr>
        <p:txBody>
          <a:bodyPr/>
          <a:lstStyle/>
          <a:p>
            <a:pPr>
              <a:lnSpc>
                <a:spcPct val="107000"/>
              </a:lnSpc>
              <a:spcAft>
                <a:spcPts val="800"/>
              </a:spcAft>
            </a:pPr>
            <a:r>
              <a:rPr lang="en-GB" b="1" dirty="0"/>
              <a:t>Basic</a:t>
            </a:r>
            <a:r>
              <a:rPr lang="en-GB" dirty="0"/>
              <a:t> comprehension and selection of key information, making some inferences</a:t>
            </a:r>
          </a:p>
          <a:p>
            <a:pPr>
              <a:lnSpc>
                <a:spcPct val="107000"/>
              </a:lnSpc>
              <a:spcAft>
                <a:spcPts val="800"/>
              </a:spcAft>
            </a:pPr>
            <a:r>
              <a:rPr lang="en-GB" b="1" dirty="0"/>
              <a:t>Clear</a:t>
            </a:r>
            <a:r>
              <a:rPr lang="en-GB" dirty="0"/>
              <a:t> comprehension and selection of key information, making clear inferences</a:t>
            </a:r>
          </a:p>
          <a:p>
            <a:pPr>
              <a:lnSpc>
                <a:spcPct val="107000"/>
              </a:lnSpc>
              <a:spcAft>
                <a:spcPts val="800"/>
              </a:spcAft>
            </a:pPr>
            <a:r>
              <a:rPr lang="en-GB" b="1" dirty="0"/>
              <a:t>Developed</a:t>
            </a:r>
            <a:r>
              <a:rPr lang="en-GB" dirty="0"/>
              <a:t> comprehension and selection of key information, making detailed inferences</a:t>
            </a:r>
            <a:endParaRPr lang="en-GB" dirty="0">
              <a:ea typeface="Times New Roman" panose="02020603050405020304" pitchFamily="18" charset="0"/>
              <a:cs typeface="Rockwell" panose="02060603020205020403" pitchFamily="18" charset="0"/>
            </a:endParaRPr>
          </a:p>
          <a:p>
            <a:endParaRPr lang="en-GB" dirty="0"/>
          </a:p>
        </p:txBody>
      </p:sp>
    </p:spTree>
    <p:extLst>
      <p:ext uri="{BB962C8B-B14F-4D97-AF65-F5344CB8AC3E}">
        <p14:creationId xmlns:p14="http://schemas.microsoft.com/office/powerpoint/2010/main" val="2937901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8228" y="365125"/>
            <a:ext cx="7565571" cy="1325563"/>
          </a:xfrm>
          <a:solidFill>
            <a:schemeClr val="accent4">
              <a:lumMod val="20000"/>
              <a:lumOff val="80000"/>
            </a:schemeClr>
          </a:solidFill>
        </p:spPr>
        <p:txBody>
          <a:bodyPr/>
          <a:lstStyle/>
          <a:p>
            <a:pPr algn="ctr"/>
            <a:r>
              <a:rPr lang="en-GB" dirty="0"/>
              <a:t>Pride month is June</a:t>
            </a:r>
          </a:p>
        </p:txBody>
      </p:sp>
      <p:sp>
        <p:nvSpPr>
          <p:cNvPr id="3" name="Content Placeholder 2"/>
          <p:cNvSpPr>
            <a:spLocks noGrp="1"/>
          </p:cNvSpPr>
          <p:nvPr>
            <p:ph idx="1"/>
          </p:nvPr>
        </p:nvSpPr>
        <p:spPr>
          <a:xfrm>
            <a:off x="3788228" y="1825625"/>
            <a:ext cx="3605348" cy="4351338"/>
          </a:xfrm>
          <a:solidFill>
            <a:schemeClr val="accent5">
              <a:lumMod val="20000"/>
              <a:lumOff val="80000"/>
            </a:schemeClr>
          </a:solidFill>
        </p:spPr>
        <p:txBody>
          <a:bodyPr>
            <a:normAutofit/>
          </a:bodyPr>
          <a:lstStyle/>
          <a:p>
            <a:pPr marL="0" indent="0" algn="ctr">
              <a:buNone/>
            </a:pPr>
            <a:endParaRPr lang="en-GB" sz="4400" dirty="0"/>
          </a:p>
          <a:p>
            <a:pPr marL="0" indent="0" algn="ctr">
              <a:buNone/>
            </a:pPr>
            <a:endParaRPr lang="en-GB" sz="4400" dirty="0"/>
          </a:p>
          <a:p>
            <a:pPr marL="0" indent="0" algn="ctr">
              <a:buNone/>
            </a:pPr>
            <a:r>
              <a:rPr lang="en-GB" sz="4400" dirty="0"/>
              <a:t>Do you know why? </a:t>
            </a:r>
          </a:p>
        </p:txBody>
      </p:sp>
      <p:pic>
        <p:nvPicPr>
          <p:cNvPr id="5" name="Picture 4"/>
          <p:cNvPicPr>
            <a:picLocks noChangeAspect="1"/>
          </p:cNvPicPr>
          <p:nvPr/>
        </p:nvPicPr>
        <p:blipFill>
          <a:blip r:embed="rId2"/>
          <a:stretch>
            <a:fillRect/>
          </a:stretch>
        </p:blipFill>
        <p:spPr>
          <a:xfrm>
            <a:off x="416922" y="292100"/>
            <a:ext cx="2971800" cy="1533525"/>
          </a:xfrm>
          <a:prstGeom prst="rect">
            <a:avLst/>
          </a:prstGeom>
        </p:spPr>
      </p:pic>
      <p:pic>
        <p:nvPicPr>
          <p:cNvPr id="6" name="Picture 5"/>
          <p:cNvPicPr>
            <a:picLocks noChangeAspect="1"/>
          </p:cNvPicPr>
          <p:nvPr/>
        </p:nvPicPr>
        <p:blipFill>
          <a:blip r:embed="rId3"/>
          <a:stretch>
            <a:fillRect/>
          </a:stretch>
        </p:blipFill>
        <p:spPr>
          <a:xfrm>
            <a:off x="412568" y="2244046"/>
            <a:ext cx="2976154" cy="1666646"/>
          </a:xfrm>
          <a:prstGeom prst="rect">
            <a:avLst/>
          </a:prstGeom>
        </p:spPr>
      </p:pic>
      <p:pic>
        <p:nvPicPr>
          <p:cNvPr id="7" name="Picture 6"/>
          <p:cNvPicPr>
            <a:picLocks noChangeAspect="1"/>
          </p:cNvPicPr>
          <p:nvPr/>
        </p:nvPicPr>
        <p:blipFill>
          <a:blip r:embed="rId4"/>
          <a:stretch>
            <a:fillRect/>
          </a:stretch>
        </p:blipFill>
        <p:spPr>
          <a:xfrm>
            <a:off x="412568" y="4329112"/>
            <a:ext cx="2976154" cy="2229243"/>
          </a:xfrm>
          <a:prstGeom prst="rect">
            <a:avLst/>
          </a:prstGeom>
        </p:spPr>
      </p:pic>
      <p:pic>
        <p:nvPicPr>
          <p:cNvPr id="8" name="Picture 7"/>
          <p:cNvPicPr>
            <a:picLocks noChangeAspect="1"/>
          </p:cNvPicPr>
          <p:nvPr/>
        </p:nvPicPr>
        <p:blipFill>
          <a:blip r:embed="rId5"/>
          <a:stretch>
            <a:fillRect/>
          </a:stretch>
        </p:blipFill>
        <p:spPr>
          <a:xfrm>
            <a:off x="7393576" y="2404366"/>
            <a:ext cx="4153989" cy="4153989"/>
          </a:xfrm>
          <a:prstGeom prst="rect">
            <a:avLst/>
          </a:prstGeom>
        </p:spPr>
      </p:pic>
    </p:spTree>
    <p:extLst>
      <p:ext uri="{BB962C8B-B14F-4D97-AF65-F5344CB8AC3E}">
        <p14:creationId xmlns:p14="http://schemas.microsoft.com/office/powerpoint/2010/main" val="1923673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20000"/>
              <a:lumOff val="80000"/>
            </a:schemeClr>
          </a:solidFill>
        </p:spPr>
        <p:txBody>
          <a:bodyPr/>
          <a:lstStyle/>
          <a:p>
            <a:r>
              <a:rPr lang="en-GB" dirty="0"/>
              <a:t>Key vocabulary – find the definitions</a:t>
            </a:r>
          </a:p>
        </p:txBody>
      </p:sp>
      <p:sp>
        <p:nvSpPr>
          <p:cNvPr id="3" name="Content Placeholder 2"/>
          <p:cNvSpPr>
            <a:spLocks noGrp="1"/>
          </p:cNvSpPr>
          <p:nvPr>
            <p:ph idx="1"/>
          </p:nvPr>
        </p:nvSpPr>
        <p:spPr>
          <a:solidFill>
            <a:schemeClr val="accent5">
              <a:lumMod val="20000"/>
              <a:lumOff val="80000"/>
            </a:schemeClr>
          </a:solidFill>
        </p:spPr>
        <p:txBody>
          <a:bodyPr>
            <a:normAutofit lnSpcReduction="10000"/>
          </a:bodyPr>
          <a:lstStyle/>
          <a:p>
            <a:r>
              <a:rPr lang="en-GB" dirty="0"/>
              <a:t>Oppression</a:t>
            </a:r>
          </a:p>
          <a:p>
            <a:endParaRPr lang="en-GB" dirty="0"/>
          </a:p>
          <a:p>
            <a:r>
              <a:rPr lang="en-GB" dirty="0"/>
              <a:t>Humiliation</a:t>
            </a:r>
          </a:p>
          <a:p>
            <a:endParaRPr lang="en-GB" dirty="0"/>
          </a:p>
          <a:p>
            <a:r>
              <a:rPr lang="en-GB" dirty="0"/>
              <a:t>Dehumanization</a:t>
            </a:r>
          </a:p>
          <a:p>
            <a:endParaRPr lang="en-GB" dirty="0"/>
          </a:p>
          <a:p>
            <a:r>
              <a:rPr lang="en-GB" dirty="0"/>
              <a:t>Contention</a:t>
            </a:r>
          </a:p>
          <a:p>
            <a:endParaRPr lang="en-GB" dirty="0"/>
          </a:p>
          <a:p>
            <a:r>
              <a:rPr lang="en-GB" dirty="0"/>
              <a:t>Graduated</a:t>
            </a:r>
          </a:p>
          <a:p>
            <a:endParaRPr lang="en-GB" dirty="0"/>
          </a:p>
        </p:txBody>
      </p:sp>
      <p:pic>
        <p:nvPicPr>
          <p:cNvPr id="4" name="Picture 3"/>
          <p:cNvPicPr>
            <a:picLocks noChangeAspect="1"/>
          </p:cNvPicPr>
          <p:nvPr/>
        </p:nvPicPr>
        <p:blipFill>
          <a:blip r:embed="rId2"/>
          <a:stretch>
            <a:fillRect/>
          </a:stretch>
        </p:blipFill>
        <p:spPr>
          <a:xfrm rot="730045">
            <a:off x="9078686" y="4594496"/>
            <a:ext cx="1825262" cy="1216841"/>
          </a:xfrm>
          <a:prstGeom prst="rect">
            <a:avLst/>
          </a:prstGeom>
        </p:spPr>
      </p:pic>
    </p:spTree>
    <p:extLst>
      <p:ext uri="{BB962C8B-B14F-4D97-AF65-F5344CB8AC3E}">
        <p14:creationId xmlns:p14="http://schemas.microsoft.com/office/powerpoint/2010/main" val="3993975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34C0D1-5F4F-44B9-85F8-DAEAB04C40A2}"/>
              </a:ext>
            </a:extLst>
          </p:cNvPr>
          <p:cNvSpPr>
            <a:spLocks noGrp="1"/>
          </p:cNvSpPr>
          <p:nvPr>
            <p:ph idx="1"/>
          </p:nvPr>
        </p:nvSpPr>
        <p:spPr>
          <a:xfrm>
            <a:off x="838200" y="368135"/>
            <a:ext cx="10515600" cy="5808828"/>
          </a:xfrm>
          <a:solidFill>
            <a:schemeClr val="accent4">
              <a:lumMod val="20000"/>
              <a:lumOff val="80000"/>
            </a:schemeClr>
          </a:solidFill>
        </p:spPr>
        <p:txBody>
          <a:bodyPr>
            <a:normAutofit fontScale="55000" lnSpcReduction="20000"/>
          </a:bodyPr>
          <a:lstStyle/>
          <a:p>
            <a:pPr marL="0" indent="0">
              <a:buNone/>
            </a:pPr>
            <a:r>
              <a:rPr lang="en-GB" dirty="0"/>
              <a:t>Before, during and after Stonewall, activists in New York City were fighting against a system that criminalized their love lives and outward expression.  There were already civil rights groups actively fighting for equality and understanding of the queer community and this is what made the Stonewall riots so effective.</a:t>
            </a:r>
          </a:p>
          <a:p>
            <a:pPr marL="0" indent="0">
              <a:buNone/>
            </a:pPr>
            <a:r>
              <a:rPr lang="en-GB" dirty="0"/>
              <a:t>It was just past 1:00 a.m. in New York City on Saturday, June 28, 1969, when police raided the Stonewall Inn. Patrons wouldn’t have been surprised when the officers arrived—LGBTQ-friendly bars were regularly raided. Police said these raids were to punish those selling liquor without a license or to arrest those “soliciting homosexual relations.” (You could get 3 months to life in jail for this at the time, or be put into a mental institution). In reality, such raids were often actually used to justify the detention or humiliation of LGBTQ people. </a:t>
            </a:r>
          </a:p>
          <a:p>
            <a:pPr marL="0" indent="0">
              <a:buNone/>
            </a:pPr>
            <a:r>
              <a:rPr lang="en-GB" dirty="0"/>
              <a:t>Inside, police lined up the bar’s patrons and demanded IDs. They especially targeted gender- nonconforming people, detaining many of them and citing a statute that allowed for the arrest of people not wearing three articles of clothing “appropriate” to their sex assigned at birth. Police would make these people show their genitals as ‘proof of crime’.</a:t>
            </a:r>
          </a:p>
          <a:p>
            <a:pPr marL="0" indent="0">
              <a:buNone/>
            </a:pPr>
            <a:r>
              <a:rPr lang="en-GB" dirty="0"/>
              <a:t>Everything we know about what happened next comes from eye-witness accounts. </a:t>
            </a:r>
          </a:p>
          <a:p>
            <a:pPr marL="0" indent="0">
              <a:buNone/>
            </a:pPr>
            <a:r>
              <a:rPr lang="en-GB" dirty="0"/>
              <a:t>We know that people gathered outside on Christopher Street, where those released from the Stonewall Inn met up with allies from the neighbourhood and nearby bars. We know that the crowd (which at one point formed a “can-can” line directed toward officers) grew angry as police used brute force and clubs against lesbian and trans women showing the least bit of resistance. We know that early on, the crowd threw trash and coins―a nod to the payoffs that could sometimes be counted on to prevent such raids.</a:t>
            </a:r>
          </a:p>
          <a:p>
            <a:pPr marL="0" indent="0">
              <a:buNone/>
            </a:pPr>
            <a:r>
              <a:rPr lang="en-GB" dirty="0"/>
              <a:t>What graduated this tense standoff into several nights of violent uprising remains a point of contention. </a:t>
            </a:r>
          </a:p>
          <a:p>
            <a:pPr marL="0" indent="0">
              <a:buNone/>
            </a:pPr>
            <a:r>
              <a:rPr lang="en-GB" dirty="0"/>
              <a:t>Coins and trash became bricks and flaming cocktails. Windows were shattered. And if the violence had ever truly been contained to just the police officers and those they were arresting, it soon wasn’t. We don’t know for certain who threw the first brick, the first Molotov cocktail or the first punch, but we do know this: The protesters at Stonewall weren’t just fighting back against this single act of violent injustice. They were standing up against a system of repeated oppression, humiliation and dehumanization. </a:t>
            </a:r>
          </a:p>
          <a:p>
            <a:pPr marL="0" indent="0">
              <a:buNone/>
            </a:pPr>
            <a:r>
              <a:rPr lang="en-GB" dirty="0"/>
              <a:t>The fight that took place on Christopher Street is often called a riot; other times, it’s labelled an uprising. No matter the word attached to what happened at Stonewall, this much is clear: It was a refusal to give in to law enforcement’s demands and go quietly. </a:t>
            </a:r>
          </a:p>
          <a:p>
            <a:pPr marL="0" indent="0">
              <a:buNone/>
            </a:pPr>
            <a:endParaRPr lang="en-GB" dirty="0"/>
          </a:p>
        </p:txBody>
      </p:sp>
    </p:spTree>
    <p:extLst>
      <p:ext uri="{BB962C8B-B14F-4D97-AF65-F5344CB8AC3E}">
        <p14:creationId xmlns:p14="http://schemas.microsoft.com/office/powerpoint/2010/main" val="1815461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20000"/>
              <a:lumOff val="80000"/>
            </a:schemeClr>
          </a:solidFill>
        </p:spPr>
        <p:txBody>
          <a:bodyPr/>
          <a:lstStyle/>
          <a:p>
            <a:r>
              <a:rPr lang="en-GB" dirty="0"/>
              <a:t>Comprehension questions</a:t>
            </a:r>
          </a:p>
        </p:txBody>
      </p:sp>
      <p:sp>
        <p:nvSpPr>
          <p:cNvPr id="3" name="Content Placeholder 2"/>
          <p:cNvSpPr>
            <a:spLocks noGrp="1"/>
          </p:cNvSpPr>
          <p:nvPr>
            <p:ph idx="1"/>
          </p:nvPr>
        </p:nvSpPr>
        <p:spPr>
          <a:solidFill>
            <a:schemeClr val="accent5">
              <a:lumMod val="20000"/>
              <a:lumOff val="80000"/>
            </a:schemeClr>
          </a:solidFill>
        </p:spPr>
        <p:txBody>
          <a:bodyPr>
            <a:normAutofit/>
          </a:bodyPr>
          <a:lstStyle/>
          <a:p>
            <a:r>
              <a:rPr lang="en-GB" sz="2400" dirty="0"/>
              <a:t>When did the riots begin?</a:t>
            </a:r>
          </a:p>
          <a:p>
            <a:r>
              <a:rPr lang="en-GB" sz="2400" dirty="0"/>
              <a:t>Where did they happen?</a:t>
            </a:r>
          </a:p>
          <a:p>
            <a:r>
              <a:rPr lang="en-GB" sz="2400" dirty="0"/>
              <a:t>What were the potential punishments for homosexuality at the time?</a:t>
            </a:r>
          </a:p>
          <a:p>
            <a:r>
              <a:rPr lang="en-GB" sz="2400" dirty="0"/>
              <a:t>Who did the police target with violence first?</a:t>
            </a:r>
          </a:p>
          <a:p>
            <a:r>
              <a:rPr lang="en-GB" sz="2400" dirty="0"/>
              <a:t>How long did the riots last?</a:t>
            </a:r>
          </a:p>
          <a:p>
            <a:r>
              <a:rPr lang="en-GB" sz="2400" dirty="0"/>
              <a:t>What weapons were used?</a:t>
            </a:r>
          </a:p>
          <a:p>
            <a:r>
              <a:rPr lang="en-GB" sz="2400" dirty="0"/>
              <a:t>What did the riot symbolise a refusal to do?</a:t>
            </a:r>
          </a:p>
        </p:txBody>
      </p:sp>
      <p:graphicFrame>
        <p:nvGraphicFramePr>
          <p:cNvPr id="4" name="Table 3"/>
          <p:cNvGraphicFramePr>
            <a:graphicFrameLocks noGrp="1"/>
          </p:cNvGraphicFramePr>
          <p:nvPr>
            <p:extLst/>
          </p:nvPr>
        </p:nvGraphicFramePr>
        <p:xfrm>
          <a:off x="1645920" y="5416332"/>
          <a:ext cx="10388762" cy="1285240"/>
        </p:xfrm>
        <a:graphic>
          <a:graphicData uri="http://schemas.openxmlformats.org/drawingml/2006/table">
            <a:tbl>
              <a:tblPr firstRow="1" bandRow="1">
                <a:tableStyleId>{5C22544A-7EE6-4342-B048-85BDC9FD1C3A}</a:tableStyleId>
              </a:tblPr>
              <a:tblGrid>
                <a:gridCol w="5194381">
                  <a:extLst>
                    <a:ext uri="{9D8B030D-6E8A-4147-A177-3AD203B41FA5}">
                      <a16:colId xmlns:a16="http://schemas.microsoft.com/office/drawing/2014/main" val="20000"/>
                    </a:ext>
                  </a:extLst>
                </a:gridCol>
                <a:gridCol w="5194381">
                  <a:extLst>
                    <a:ext uri="{9D8B030D-6E8A-4147-A177-3AD203B41FA5}">
                      <a16:colId xmlns:a16="http://schemas.microsoft.com/office/drawing/2014/main" val="20001"/>
                    </a:ext>
                  </a:extLst>
                </a:gridCol>
              </a:tblGrid>
              <a:tr h="370840">
                <a:tc>
                  <a:txBody>
                    <a:bodyPr/>
                    <a:lstStyle/>
                    <a:p>
                      <a:r>
                        <a:rPr lang="en-GB" dirty="0">
                          <a:latin typeface="Century Gothic" panose="020B0502020202020204" pitchFamily="34" charset="0"/>
                        </a:rPr>
                        <a:t>Challenge </a:t>
                      </a:r>
                    </a:p>
                  </a:txBody>
                  <a:tcPr/>
                </a:tc>
                <a:tc>
                  <a:txBody>
                    <a:bodyPr/>
                    <a:lstStyle/>
                    <a:p>
                      <a:r>
                        <a:rPr lang="en-GB" dirty="0">
                          <a:latin typeface="Century Gothic" panose="020B0502020202020204" pitchFamily="34" charset="0"/>
                        </a:rPr>
                        <a:t>Aspire </a:t>
                      </a:r>
                    </a:p>
                  </a:txBody>
                  <a:tcPr/>
                </a:tc>
                <a:extLst>
                  <a:ext uri="{0D108BD9-81ED-4DB2-BD59-A6C34878D82A}">
                    <a16:rowId xmlns:a16="http://schemas.microsoft.com/office/drawing/2014/main" val="10000"/>
                  </a:ext>
                </a:extLst>
              </a:tr>
              <a:tr h="370840">
                <a:tc>
                  <a:txBody>
                    <a:bodyPr/>
                    <a:lstStyle/>
                    <a:p>
                      <a:r>
                        <a:rPr lang="en-GB" sz="1800" b="0" dirty="0">
                          <a:solidFill>
                            <a:schemeClr val="tx1"/>
                          </a:solidFill>
                          <a:latin typeface="Century Gothic" panose="020B0502020202020204" pitchFamily="34" charset="0"/>
                        </a:rPr>
                        <a:t>to be able to identify information and make comments where appropriate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dirty="0">
                          <a:solidFill>
                            <a:schemeClr val="tx1"/>
                          </a:solidFill>
                          <a:latin typeface="Century Gothic" panose="020B0502020202020204" pitchFamily="34" charset="0"/>
                        </a:rPr>
                        <a:t>to be able to identify key information and make detailed comments</a:t>
                      </a:r>
                      <a:r>
                        <a:rPr lang="en-GB" sz="1800" b="0" baseline="0" dirty="0">
                          <a:solidFill>
                            <a:schemeClr val="tx1"/>
                          </a:solidFill>
                          <a:latin typeface="Century Gothic" panose="020B0502020202020204" pitchFamily="34" charset="0"/>
                        </a:rPr>
                        <a:t> where appropriate</a:t>
                      </a:r>
                      <a:endParaRPr lang="en-GB" sz="1800" b="0" dirty="0">
                        <a:solidFill>
                          <a:schemeClr val="tx1"/>
                        </a:solidFill>
                        <a:latin typeface="Century Gothic" panose="020B0502020202020204" pitchFamily="34" charset="0"/>
                      </a:endParaRP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104083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7158445" cy="1325563"/>
          </a:xfrm>
          <a:solidFill>
            <a:schemeClr val="accent4">
              <a:lumMod val="20000"/>
              <a:lumOff val="80000"/>
            </a:schemeClr>
          </a:solidFill>
        </p:spPr>
        <p:txBody>
          <a:bodyPr/>
          <a:lstStyle/>
          <a:p>
            <a:r>
              <a:rPr lang="en-GB" dirty="0"/>
              <a:t>News article: Stonewall riots</a:t>
            </a:r>
          </a:p>
        </p:txBody>
      </p:sp>
      <p:sp>
        <p:nvSpPr>
          <p:cNvPr id="3" name="Content Placeholder 2"/>
          <p:cNvSpPr>
            <a:spLocks noGrp="1"/>
          </p:cNvSpPr>
          <p:nvPr>
            <p:ph idx="1"/>
          </p:nvPr>
        </p:nvSpPr>
        <p:spPr>
          <a:xfrm>
            <a:off x="838200" y="1825625"/>
            <a:ext cx="6398623" cy="4351338"/>
          </a:xfrm>
          <a:solidFill>
            <a:schemeClr val="accent5">
              <a:lumMod val="20000"/>
              <a:lumOff val="80000"/>
            </a:schemeClr>
          </a:solidFill>
        </p:spPr>
        <p:txBody>
          <a:bodyPr/>
          <a:lstStyle/>
          <a:p>
            <a:pPr marL="0" indent="0">
              <a:buNone/>
            </a:pPr>
            <a:r>
              <a:rPr lang="en-GB" dirty="0"/>
              <a:t>You are a reporter, early July 1969. </a:t>
            </a:r>
          </a:p>
          <a:p>
            <a:pPr marL="0" indent="0">
              <a:buNone/>
            </a:pPr>
            <a:r>
              <a:rPr lang="en-GB" dirty="0"/>
              <a:t>Write a report about the Stonewall riots. </a:t>
            </a:r>
          </a:p>
          <a:p>
            <a:pPr marL="0" indent="0">
              <a:buNone/>
            </a:pPr>
            <a:endParaRPr lang="en-GB" dirty="0"/>
          </a:p>
          <a:p>
            <a:pPr marL="0" indent="0">
              <a:buNone/>
            </a:pPr>
            <a:r>
              <a:rPr lang="en-GB" dirty="0"/>
              <a:t>You must include: </a:t>
            </a:r>
          </a:p>
          <a:p>
            <a:pPr marL="0" indent="0">
              <a:buNone/>
            </a:pPr>
            <a:r>
              <a:rPr lang="en-GB" dirty="0"/>
              <a:t>Key factual information</a:t>
            </a:r>
          </a:p>
          <a:p>
            <a:pPr marL="0" indent="0">
              <a:buNone/>
            </a:pPr>
            <a:r>
              <a:rPr lang="en-GB" dirty="0"/>
              <a:t>Interviews with eye witnesses</a:t>
            </a:r>
          </a:p>
          <a:p>
            <a:pPr marL="0" indent="0">
              <a:buNone/>
            </a:pPr>
            <a:r>
              <a:rPr lang="en-GB" dirty="0"/>
              <a:t>Striking headline</a:t>
            </a:r>
          </a:p>
          <a:p>
            <a:pPr marL="0" indent="0">
              <a:buNone/>
            </a:pPr>
            <a:endParaRPr lang="en-GB" dirty="0"/>
          </a:p>
          <a:p>
            <a:pPr marL="0" indent="0">
              <a:buNone/>
            </a:pPr>
            <a:endParaRPr lang="en-GB" dirty="0"/>
          </a:p>
          <a:p>
            <a:pPr marL="0" indent="0">
              <a:buNone/>
            </a:pPr>
            <a:endParaRPr lang="en-GB" dirty="0"/>
          </a:p>
        </p:txBody>
      </p:sp>
      <p:pic>
        <p:nvPicPr>
          <p:cNvPr id="4" name="Picture 3"/>
          <p:cNvPicPr>
            <a:picLocks noChangeAspect="1"/>
          </p:cNvPicPr>
          <p:nvPr/>
        </p:nvPicPr>
        <p:blipFill>
          <a:blip r:embed="rId2"/>
          <a:stretch>
            <a:fillRect/>
          </a:stretch>
        </p:blipFill>
        <p:spPr>
          <a:xfrm>
            <a:off x="8369209" y="438025"/>
            <a:ext cx="2612027" cy="3655456"/>
          </a:xfrm>
          <a:prstGeom prst="rect">
            <a:avLst/>
          </a:prstGeom>
        </p:spPr>
      </p:pic>
      <p:pic>
        <p:nvPicPr>
          <p:cNvPr id="5" name="Picture 4"/>
          <p:cNvPicPr>
            <a:picLocks noChangeAspect="1"/>
          </p:cNvPicPr>
          <p:nvPr/>
        </p:nvPicPr>
        <p:blipFill>
          <a:blip r:embed="rId3"/>
          <a:stretch>
            <a:fillRect/>
          </a:stretch>
        </p:blipFill>
        <p:spPr>
          <a:xfrm>
            <a:off x="7451728" y="4216693"/>
            <a:ext cx="3778614" cy="1889307"/>
          </a:xfrm>
          <a:prstGeom prst="rect">
            <a:avLst/>
          </a:prstGeom>
        </p:spPr>
      </p:pic>
      <p:pic>
        <p:nvPicPr>
          <p:cNvPr id="6" name="Picture 5"/>
          <p:cNvPicPr>
            <a:picLocks noChangeAspect="1"/>
          </p:cNvPicPr>
          <p:nvPr/>
        </p:nvPicPr>
        <p:blipFill>
          <a:blip r:embed="rId4"/>
          <a:stretch>
            <a:fillRect/>
          </a:stretch>
        </p:blipFill>
        <p:spPr>
          <a:xfrm>
            <a:off x="6600157" y="2899105"/>
            <a:ext cx="1488238" cy="833413"/>
          </a:xfrm>
          <a:prstGeom prst="rect">
            <a:avLst/>
          </a:prstGeom>
        </p:spPr>
      </p:pic>
    </p:spTree>
    <p:extLst>
      <p:ext uri="{BB962C8B-B14F-4D97-AF65-F5344CB8AC3E}">
        <p14:creationId xmlns:p14="http://schemas.microsoft.com/office/powerpoint/2010/main" val="1845782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700" y="365126"/>
            <a:ext cx="10515600" cy="954224"/>
          </a:xfrm>
          <a:solidFill>
            <a:schemeClr val="accent4">
              <a:lumMod val="20000"/>
              <a:lumOff val="80000"/>
            </a:schemeClr>
          </a:solidFill>
        </p:spPr>
        <p:txBody>
          <a:bodyPr/>
          <a:lstStyle/>
          <a:p>
            <a:r>
              <a:rPr lang="en-GB" dirty="0">
                <a:latin typeface="Century Gothic" panose="020B0502020202020204" pitchFamily="34" charset="0"/>
              </a:rPr>
              <a:t>Stonewall riots– Self-assessment</a:t>
            </a:r>
          </a:p>
        </p:txBody>
      </p:sp>
      <p:pic>
        <p:nvPicPr>
          <p:cNvPr id="9" name="Picture 8"/>
          <p:cNvPicPr>
            <a:picLocks noChangeAspect="1"/>
          </p:cNvPicPr>
          <p:nvPr/>
        </p:nvPicPr>
        <p:blipFill>
          <a:blip r:embed="rId2"/>
          <a:stretch>
            <a:fillRect/>
          </a:stretch>
        </p:blipFill>
        <p:spPr>
          <a:xfrm>
            <a:off x="1755785" y="1531016"/>
            <a:ext cx="8553429" cy="4755292"/>
          </a:xfrm>
          <a:prstGeom prst="rect">
            <a:avLst/>
          </a:prstGeom>
        </p:spPr>
      </p:pic>
    </p:spTree>
    <p:extLst>
      <p:ext uri="{BB962C8B-B14F-4D97-AF65-F5344CB8AC3E}">
        <p14:creationId xmlns:p14="http://schemas.microsoft.com/office/powerpoint/2010/main" val="3062146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FE17609BD600F4F9719D13006D9BB1F" ma:contentTypeVersion="11" ma:contentTypeDescription="Create a new document." ma:contentTypeScope="" ma:versionID="efb72d7788afccda1b9c906127963286">
  <xsd:schema xmlns:xsd="http://www.w3.org/2001/XMLSchema" xmlns:xs="http://www.w3.org/2001/XMLSchema" xmlns:p="http://schemas.microsoft.com/office/2006/metadata/properties" xmlns:ns2="a0a0298a-5b41-43c9-a8d1-c7da49ccfb31" xmlns:ns3="27d2fb29-d193-48d3-9e02-b6d6a078fca7" targetNamespace="http://schemas.microsoft.com/office/2006/metadata/properties" ma:root="true" ma:fieldsID="b98758cc1b513687947fc6abebadc3bf" ns2:_="" ns3:_="">
    <xsd:import namespace="a0a0298a-5b41-43c9-a8d1-c7da49ccfb31"/>
    <xsd:import namespace="27d2fb29-d193-48d3-9e02-b6d6a078fca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a0298a-5b41-43c9-a8d1-c7da49ccf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d2fb29-d193-48d3-9e02-b6d6a078fca7"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3851480-FBD7-49AF-8790-1B495E0BB9F0}"/>
</file>

<file path=customXml/itemProps2.xml><?xml version="1.0" encoding="utf-8"?>
<ds:datastoreItem xmlns:ds="http://schemas.openxmlformats.org/officeDocument/2006/customXml" ds:itemID="{F037F459-B2EC-43D4-9233-2C8BD9B85325}"/>
</file>

<file path=customXml/itemProps3.xml><?xml version="1.0" encoding="utf-8"?>
<ds:datastoreItem xmlns:ds="http://schemas.openxmlformats.org/officeDocument/2006/customXml" ds:itemID="{B1466ABA-C755-4BDB-B68A-33C6FA515BDB}"/>
</file>

<file path=docProps/app.xml><?xml version="1.0" encoding="utf-8"?>
<Properties xmlns="http://schemas.openxmlformats.org/officeDocument/2006/extended-properties" xmlns:vt="http://schemas.openxmlformats.org/officeDocument/2006/docPropsVTypes">
  <TotalTime>0</TotalTime>
  <Words>766</Words>
  <Application>Microsoft Office PowerPoint</Application>
  <PresentationFormat>Widescreen</PresentationFormat>
  <Paragraphs>55</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Century Gothic</vt:lpstr>
      <vt:lpstr>Rockwell</vt:lpstr>
      <vt:lpstr>Times New Roman</vt:lpstr>
      <vt:lpstr>Office Theme</vt:lpstr>
      <vt:lpstr>Did you know?</vt:lpstr>
      <vt:lpstr>Do you know…?</vt:lpstr>
      <vt:lpstr>  LI: Selecting key information to show understanding and empathy of context   </vt:lpstr>
      <vt:lpstr>Pride month is June</vt:lpstr>
      <vt:lpstr>Key vocabulary – find the definitions</vt:lpstr>
      <vt:lpstr>PowerPoint Presentation</vt:lpstr>
      <vt:lpstr>Comprehension questions</vt:lpstr>
      <vt:lpstr>News article: Stonewall riots</vt:lpstr>
      <vt:lpstr>Stonewall riots– Self-assessment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Did you know?</dc:title>
  <dc:creator>Charlton, L (SHS Teacher)</dc:creator>
  <cp:lastModifiedBy>Charlton, L (SHS Teacher)</cp:lastModifiedBy>
  <cp:revision>1</cp:revision>
  <dcterms:created xsi:type="dcterms:W3CDTF">2020-09-15T15:21:44Z</dcterms:created>
  <dcterms:modified xsi:type="dcterms:W3CDTF">2020-09-15T15:22:14Z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0x010100CFE17609BD600F4F9719D13006D9BB1F</vt:lpwstr>
  </property>
</Properties>
</file>