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58" r:id="rId7"/>
    <p:sldId id="260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7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n.wikipedia.org/wiki/Athletics_at_the_2012_Summer_Olympics_%E2%80%93_Women%27s_400_metres_hurdle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fXIbLmlUdOQ&amp;feature=emb_err_woyt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2865685" y="3080904"/>
            <a:ext cx="6225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/>
              <a:t>LONG JUMP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/>
              <a:t>TASK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4" y="2108150"/>
            <a:ext cx="11317356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Bronze</a:t>
            </a:r>
            <a:r>
              <a:rPr lang="en-GB" sz="2400" dirty="0"/>
              <a:t> – </a:t>
            </a:r>
            <a:r>
              <a:rPr lang="en-GB" sz="2400" b="1" dirty="0"/>
              <a:t>Identify</a:t>
            </a:r>
            <a:r>
              <a:rPr lang="en-GB" sz="2400" dirty="0"/>
              <a:t> where the performer has demonstrated 3 different coaching points, which are highlighted on the resource card. Please do this by pausing the video and then screenshotting (Press Print Screen on a PC keyboard) the moment where this is demonstrated. This is most easily done on the slow-motion recording.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Silver</a:t>
            </a:r>
            <a:r>
              <a:rPr lang="en-GB" sz="2400" dirty="0"/>
              <a:t> – Choose one of the performers in the video and </a:t>
            </a:r>
            <a:r>
              <a:rPr lang="en-GB" sz="2400" b="1" dirty="0"/>
              <a:t>describe</a:t>
            </a:r>
            <a:r>
              <a:rPr lang="en-GB" sz="2400" dirty="0"/>
              <a:t> the performers technique in your own words.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Gold </a:t>
            </a:r>
            <a:r>
              <a:rPr lang="en-GB" sz="2400" dirty="0"/>
              <a:t>– </a:t>
            </a:r>
            <a:r>
              <a:rPr lang="en-GB" sz="2400" b="1" dirty="0"/>
              <a:t>Evaluate</a:t>
            </a:r>
            <a:r>
              <a:rPr lang="en-GB" sz="2400" dirty="0"/>
              <a:t> which performer you feel has the most effective technique. For this question you will need to explain why you have chosen your chosen performer.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6780D-590E-4751-AF0F-0A2E3B2D6B92}"/>
              </a:ext>
            </a:extLst>
          </p:cNvPr>
          <p:cNvSpPr txBox="1"/>
          <p:nvPr/>
        </p:nvSpPr>
        <p:spPr>
          <a:xfrm>
            <a:off x="308114" y="1143953"/>
            <a:ext cx="1069119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Please read through the information on the resource card (next slide) and then watch the video on slide 4 and answer the questions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037517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/>
              <a:t>Key Word</a:t>
            </a:r>
            <a:r>
              <a:rPr lang="en-US" sz="2400"/>
              <a:t>: Technique - a way of carrying out a particular sporting skill.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750069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9365E5-3692-43CA-8D93-F739C62D0F13}"/>
              </a:ext>
            </a:extLst>
          </p:cNvPr>
          <p:cNvSpPr txBox="1">
            <a:spLocks/>
          </p:cNvSpPr>
          <p:nvPr/>
        </p:nvSpPr>
        <p:spPr>
          <a:xfrm>
            <a:off x="9292257" y="904875"/>
            <a:ext cx="2623518" cy="1219200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RESOURCE CARD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3AE46D-1153-4B6C-99C0-38428FA85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" y="509127"/>
            <a:ext cx="8834437" cy="61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A67477-9076-4A19-8A97-94805446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772478" cy="7348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dirty="0"/>
              <a:t>VIDEO:</a:t>
            </a:r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669AB426-BA5D-4B67-AD41-47ADCCB6A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3945" y="1339849"/>
            <a:ext cx="9677400" cy="515302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2C2D116-F34A-406F-8E9D-7B33293BC15C}"/>
              </a:ext>
            </a:extLst>
          </p:cNvPr>
          <p:cNvSpPr txBox="1">
            <a:spLocks/>
          </p:cNvSpPr>
          <p:nvPr/>
        </p:nvSpPr>
        <p:spPr>
          <a:xfrm>
            <a:off x="9122546" y="286707"/>
            <a:ext cx="1772478" cy="734804"/>
          </a:xfrm>
          <a:prstGeom prst="rect">
            <a:avLst/>
          </a:prstGeom>
          <a:solidFill>
            <a:srgbClr val="AC75D5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/>
              <a:t>Click on the picture for the video to work</a:t>
            </a:r>
          </a:p>
        </p:txBody>
      </p:sp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6306909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1791232" y="1422018"/>
            <a:ext cx="7527235" cy="5170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Please email your class teacher with you completed work. </a:t>
            </a:r>
          </a:p>
          <a:p>
            <a:r>
              <a:rPr lang="en-GB" sz="2400" dirty="0"/>
              <a:t>Include in the email your name and your teaching group</a:t>
            </a:r>
          </a:p>
          <a:p>
            <a:r>
              <a:rPr lang="en-GB" sz="2400" dirty="0"/>
              <a:t>e.g. Joe Bloggs 7P1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Mr Banton:</a:t>
            </a:r>
          </a:p>
          <a:p>
            <a:r>
              <a:rPr lang="en-GB" sz="2400" dirty="0">
                <a:hlinkClick r:id="rId2"/>
              </a:rPr>
              <a:t>pbanton@stocksbridgehigh.sheffield.sch.uk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Miss Simpson:</a:t>
            </a:r>
          </a:p>
          <a:p>
            <a:r>
              <a:rPr lang="en-GB" sz="2400" dirty="0">
                <a:hlinkClick r:id="rId3"/>
              </a:rPr>
              <a:t>hsimpson@stocksbridgehigh.sheffield.sch.uk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Mrs </a:t>
            </a:r>
            <a:r>
              <a:rPr lang="en-GB" sz="2400" dirty="0" err="1"/>
              <a:t>Drayson</a:t>
            </a:r>
            <a:r>
              <a:rPr lang="en-GB" sz="2400" dirty="0"/>
              <a:t>:</a:t>
            </a:r>
          </a:p>
          <a:p>
            <a:r>
              <a:rPr lang="en-GB" sz="2400" dirty="0">
                <a:hlinkClick r:id="rId4"/>
              </a:rPr>
              <a:t>sdrayson@stocksbridgehigh.sheffield.sch.uk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EAC13B-92F4-4FC4-A7A5-CF026EB0E6EB}">
  <ds:schemaRefs>
    <ds:schemaRef ds:uri="a0a0298a-5b41-43c9-a8d1-c7da49ccfb31"/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FB8A9E-4DDC-4B33-8D7F-0FE457C005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98D340-B8C4-4B09-8458-FDEB8CB112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236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TASK</vt:lpstr>
      <vt:lpstr>PowerPoint Presentation</vt:lpstr>
      <vt:lpstr>VIDEO: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7</cp:revision>
  <dcterms:created xsi:type="dcterms:W3CDTF">2020-09-15T16:04:07Z</dcterms:created>
  <dcterms:modified xsi:type="dcterms:W3CDTF">2020-09-29T15:43:50Z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