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31F279-7EEE-44F8-8741-22F69DACD81F}" v="36" dt="2020-09-15T17:09:04.7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n.wikipedia.org/wiki/Athletics_at_the_2012_Summer_Olympics_%E2%80%93_Women%27s_400_metres_hurdle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7GqhqmYjMp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1298714" y="3105045"/>
            <a:ext cx="934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JAVELIN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/>
              <a:t>TASK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4" y="2108150"/>
            <a:ext cx="11317356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/>
              <a:t>Bronze</a:t>
            </a:r>
            <a:r>
              <a:rPr lang="en-GB" sz="2400"/>
              <a:t> – </a:t>
            </a:r>
            <a:r>
              <a:rPr lang="en-GB" sz="2400" b="1"/>
              <a:t>Identify</a:t>
            </a:r>
            <a:r>
              <a:rPr lang="en-GB" sz="2400"/>
              <a:t> where the performer has demonstrated 3 different coaching points, which are highlighted on the resource card. Please do this by pausing the video and then screenshotting (Press Print Screen on a PC keyboard) the moment where this is demonstrated. This is most easily done on the slow-motion recording.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Silver</a:t>
            </a:r>
            <a:r>
              <a:rPr lang="en-GB" sz="2400"/>
              <a:t> – Choose one of the performers in the video and </a:t>
            </a:r>
            <a:r>
              <a:rPr lang="en-GB" sz="2400" b="1"/>
              <a:t>describe</a:t>
            </a:r>
            <a:r>
              <a:rPr lang="en-GB" sz="2400"/>
              <a:t> the performers technique in your own words.</a:t>
            </a:r>
          </a:p>
          <a:p>
            <a:r>
              <a:rPr lang="en-GB" sz="2400"/>
              <a:t> </a:t>
            </a:r>
          </a:p>
          <a:p>
            <a:r>
              <a:rPr lang="en-GB" sz="2400" b="1" i="1" u="sng"/>
              <a:t>Gold </a:t>
            </a:r>
            <a:r>
              <a:rPr lang="en-GB" sz="2400"/>
              <a:t>– </a:t>
            </a:r>
            <a:r>
              <a:rPr lang="en-GB" sz="2400" b="1"/>
              <a:t>Evaluate</a:t>
            </a:r>
            <a:r>
              <a:rPr lang="en-GB" sz="2400"/>
              <a:t> which performer you feel has the most effective technique. For this question you will need to explain why you have chosen your chosen performer.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6780D-590E-4751-AF0F-0A2E3B2D6B92}"/>
              </a:ext>
            </a:extLst>
          </p:cNvPr>
          <p:cNvSpPr txBox="1"/>
          <p:nvPr/>
        </p:nvSpPr>
        <p:spPr>
          <a:xfrm>
            <a:off x="308114" y="1143953"/>
            <a:ext cx="1069119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/>
              <a:t>Please read through the information on the resource card (next slide) and then watch the first few minutes of the video on slide 4 and answer the questions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037517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/>
              <a:t>Key Word</a:t>
            </a:r>
            <a:r>
              <a:rPr lang="en-US" sz="2400"/>
              <a:t>: Technique - a way of carrying out a particular sporting skill.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F192D4-A504-405C-8A82-1A3C66B23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43" y="85911"/>
            <a:ext cx="4672427" cy="668617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29365E5-3692-43CA-8D93-F739C62D0F13}"/>
              </a:ext>
            </a:extLst>
          </p:cNvPr>
          <p:cNvSpPr txBox="1">
            <a:spLocks/>
          </p:cNvSpPr>
          <p:nvPr/>
        </p:nvSpPr>
        <p:spPr>
          <a:xfrm>
            <a:off x="7345017" y="245856"/>
            <a:ext cx="4184376" cy="68179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RESOURCE CARD</a:t>
            </a:r>
          </a:p>
        </p:txBody>
      </p:sp>
    </p:spTree>
    <p:extLst>
      <p:ext uri="{BB962C8B-B14F-4D97-AF65-F5344CB8AC3E}">
        <p14:creationId xmlns:p14="http://schemas.microsoft.com/office/powerpoint/2010/main" val="364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A67477-9076-4A19-8A97-94805446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153091"/>
            <a:ext cx="7643192" cy="7348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dirty="0"/>
              <a:t>VIDEO – </a:t>
            </a:r>
            <a:r>
              <a:rPr lang="en-GB" sz="2000" dirty="0"/>
              <a:t>Link - </a:t>
            </a:r>
            <a:r>
              <a:rPr lang="en-GB" sz="1800" dirty="0"/>
              <a:t>https://www.youtube.com/watch?v=7GqhqmYjMpE</a:t>
            </a:r>
            <a:endParaRPr lang="en-GB" dirty="0"/>
          </a:p>
        </p:txBody>
      </p:sp>
      <p:pic>
        <p:nvPicPr>
          <p:cNvPr id="4" name="Online Media 3" title="Jan Železný - Javelin World Record Holder">
            <a:hlinkClick r:id="" action="ppaction://media"/>
            <a:extLst>
              <a:ext uri="{FF2B5EF4-FFF2-40B4-BE49-F238E27FC236}">
                <a16:creationId xmlns:a16="http://schemas.microsoft.com/office/drawing/2014/main" id="{3BD0AFDD-E77E-4291-9005-986A7109765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0733" y="887895"/>
            <a:ext cx="10530534" cy="592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617220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SUBMITTING YOU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2173357" y="1329252"/>
            <a:ext cx="7527235" cy="5170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/>
              <a:t>Please email your class teacher with you completed work. </a:t>
            </a:r>
          </a:p>
          <a:p>
            <a:r>
              <a:rPr lang="en-GB" sz="2400"/>
              <a:t>Include in the email your name and your teaching group</a:t>
            </a:r>
          </a:p>
          <a:p>
            <a:r>
              <a:rPr lang="en-GB" sz="2400"/>
              <a:t>e.g. Joe Bloggs 7P1</a:t>
            </a:r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Mr Banton:</a:t>
            </a:r>
          </a:p>
          <a:p>
            <a:r>
              <a:rPr lang="en-GB" sz="2400">
                <a:hlinkClick r:id="rId2"/>
              </a:rPr>
              <a:t>pbanton@stocksbridgehigh.sheffield.sch.uk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Miss Simpson:</a:t>
            </a:r>
          </a:p>
          <a:p>
            <a:r>
              <a:rPr lang="en-GB" sz="2400">
                <a:hlinkClick r:id="rId3"/>
              </a:rPr>
              <a:t>hsimpson@stocksbridgehigh.sheffield.sch.uk</a:t>
            </a:r>
            <a:endParaRPr lang="en-GB" sz="2400"/>
          </a:p>
          <a:p>
            <a:endParaRPr lang="en-GB" sz="2400"/>
          </a:p>
          <a:p>
            <a:r>
              <a:rPr lang="en-GB" sz="2400"/>
              <a:t>Mrs </a:t>
            </a:r>
            <a:r>
              <a:rPr lang="en-GB" sz="2400" err="1"/>
              <a:t>Drayson</a:t>
            </a:r>
            <a:r>
              <a:rPr lang="en-GB" sz="2400"/>
              <a:t>:</a:t>
            </a:r>
          </a:p>
          <a:p>
            <a:r>
              <a:rPr lang="en-GB" sz="2400">
                <a:hlinkClick r:id="rId4"/>
              </a:rPr>
              <a:t>sdrayson@stocksbridgehigh.sheffield.sch.uk</a:t>
            </a:r>
            <a:endParaRPr lang="en-GB" sz="24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A5B8C9-65BB-4CCF-AFCD-1BD240089EDC}">
  <ds:schemaRefs>
    <ds:schemaRef ds:uri="http://purl.org/dc/terms/"/>
    <ds:schemaRef ds:uri="http://purl.org/dc/dcmitype/"/>
    <ds:schemaRef ds:uri="a0a0298a-5b41-43c9-a8d1-c7da49ccfb31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634C3B-33B4-4F91-9FA2-EDB21C063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246</Words>
  <Application>Microsoft Office PowerPoint</Application>
  <PresentationFormat>Widescreen</PresentationFormat>
  <Paragraphs>26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TASK</vt:lpstr>
      <vt:lpstr>PowerPoint Presentation</vt:lpstr>
      <vt:lpstr>VIDEO – Link - https://www.youtube.com/watch?v=7GqhqmYjMpE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2</cp:revision>
  <dcterms:created xsi:type="dcterms:W3CDTF">2020-09-15T16:04:07Z</dcterms:created>
  <dcterms:modified xsi:type="dcterms:W3CDTF">2020-09-29T15:44:47Z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