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9" r:id="rId6"/>
    <p:sldId id="258" r:id="rId7"/>
    <p:sldId id="260" r:id="rId8"/>
    <p:sldId id="257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5" d="100"/>
          <a:sy n="85" d="100"/>
        </p:scale>
        <p:origin x="180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4968F6-627B-4D73-ACB9-E1149D5DD2E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E7563E0-683C-4E8E-BD3F-A29DEA192D3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2B2DA7-4517-4BA7-9A01-F4B85842F3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C8161-2D31-429F-A57E-BE27A2F89AF3}" type="datetimeFigureOut">
              <a:rPr lang="en-GB" smtClean="0"/>
              <a:t>29/09/2020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839B0D-E553-413B-AE8C-5CF1AEBA4D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FD63A5-4E3D-4209-9E7E-BA309DCAE2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7B585-27ED-47D4-A9F5-D5E692AC83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33980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FB36BD-3D60-4D29-B3EC-3109ECA730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3AB7E54-91F8-425A-AEE1-7BC4EDCD997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75B4C1-A948-4037-AA57-59D1B05A7C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C8161-2D31-429F-A57E-BE27A2F89AF3}" type="datetimeFigureOut">
              <a:rPr lang="en-GB" smtClean="0"/>
              <a:t>29/09/2020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C162A4-E642-49D1-AC14-0FEDF8D0CE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37D4D9-10DC-4122-AF62-B409F09E55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7B585-27ED-47D4-A9F5-D5E692AC83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70689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BFA36DC-0AAD-407D-B32A-B3CE0014D17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4F5A63F-FCD4-4974-886D-4F06F6B22AD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DE80F5-253E-409B-B8F3-083033DB50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C8161-2D31-429F-A57E-BE27A2F89AF3}" type="datetimeFigureOut">
              <a:rPr lang="en-GB" smtClean="0"/>
              <a:t>29/09/2020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A5E577-56E9-4B7E-8F44-8DF17FF364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90EC00-A5E1-4159-992A-304FE03AC6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7B585-27ED-47D4-A9F5-D5E692AC83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04104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881B65-B0E8-4BCE-84B3-5A46CBFAA3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EEEE73-D593-49ED-8833-CAD1ECC63C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8873C0-80A6-4055-B9E2-FAA4B1642E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C8161-2D31-429F-A57E-BE27A2F89AF3}" type="datetimeFigureOut">
              <a:rPr lang="en-GB" smtClean="0"/>
              <a:t>29/09/2020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376865-509D-43B8-A89E-E2FE899C09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0BCD85-00BB-4E67-84A0-9D1802862B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7B585-27ED-47D4-A9F5-D5E692AC83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39372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E166AA-C6CC-4CCB-B67B-258EE10D8F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589F3DF-CCAB-49E5-BFAC-6302CE7CFF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5989E4-4FAC-4F3C-B026-9A56C77B19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C8161-2D31-429F-A57E-BE27A2F89AF3}" type="datetimeFigureOut">
              <a:rPr lang="en-GB" smtClean="0"/>
              <a:t>29/09/2020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BAC395-2D3E-4021-8A37-9D7CB54297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B9F8FC-149A-4FF4-8471-67A5097055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7B585-27ED-47D4-A9F5-D5E692AC83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91075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C38BE4-8EEA-499B-945B-D79ACEFEE8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FDBA58-F1EA-49E9-B4BB-82C5EED9046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F2C4CC5-B566-46C3-AD13-C80E110D802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1884AEF-99D9-46F7-A539-563ECE0DA6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C8161-2D31-429F-A57E-BE27A2F89AF3}" type="datetimeFigureOut">
              <a:rPr lang="en-GB" smtClean="0"/>
              <a:t>29/09/2020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6B7053-B0D3-4259-B482-D85DF23C3F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3315AD-AE4A-4CF8-818A-36BA5E7292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7B585-27ED-47D4-A9F5-D5E692AC83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59475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8BA5D7-1039-455A-AE3A-020DA163D2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B9F5D9F-CFA4-433E-BF91-8F2E5F0C95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34A821A-4616-4866-9C66-B6EDD2107B3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8C5BADF-E2E3-4F42-8379-B4AD65A50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34B8B4-A224-44CE-91D1-18548EF3902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91ED0D9-FF9C-4EB3-96F4-98B93F3190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C8161-2D31-429F-A57E-BE27A2F89AF3}" type="datetimeFigureOut">
              <a:rPr lang="en-GB" smtClean="0"/>
              <a:t>29/09/2020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11E3964-8103-48E4-BC0C-D6955F81CD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97DAEC5-326F-41C4-BD67-2A3E9D3454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7B585-27ED-47D4-A9F5-D5E692AC83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89759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250211-A97D-418B-9DE0-496763D8E3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EC35492-34C3-4B17-B501-7D728B352B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C8161-2D31-429F-A57E-BE27A2F89AF3}" type="datetimeFigureOut">
              <a:rPr lang="en-GB" smtClean="0"/>
              <a:t>29/09/2020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3270E9C-579A-4AEF-9EFE-B055640B72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FEBBF35-AF3E-4DB8-918A-36B9408CD3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7B585-27ED-47D4-A9F5-D5E692AC83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64583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E5027BD-1882-471E-9E05-85D7F172A8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C8161-2D31-429F-A57E-BE27A2F89AF3}" type="datetimeFigureOut">
              <a:rPr lang="en-GB" smtClean="0"/>
              <a:t>29/09/2020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DAE4E6B-FF21-423B-AD46-28A5154A73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7E12DFB-E63A-4C3C-A8D4-6187507A47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7B585-27ED-47D4-A9F5-D5E692AC83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50318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D18CEC-5022-4910-AA7B-4478FD1525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504139-678F-4DCB-9401-E737EE7908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31C38B4-DA7E-43CF-800E-472D28EEF44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11FD4EE-470F-4563-8FC0-0D56F3F471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C8161-2D31-429F-A57E-BE27A2F89AF3}" type="datetimeFigureOut">
              <a:rPr lang="en-GB" smtClean="0"/>
              <a:t>29/09/2020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05020E5-338C-4621-BBD0-1F5F20AA94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9EDB3A7-9466-4C3E-A150-9C3FBCAC08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7B585-27ED-47D4-A9F5-D5E692AC83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6039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CB5143-4043-41C7-A942-50FD170616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B4ED37B-1C37-4051-9228-81895B94E5D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5EE9D1C-705F-4777-98B9-A9FD59A30B3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21FD855-550F-4A0A-9680-29579E4BF2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C8161-2D31-429F-A57E-BE27A2F89AF3}" type="datetimeFigureOut">
              <a:rPr lang="en-GB" smtClean="0"/>
              <a:t>29/09/2020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E8A2E50-BDBA-4CAC-AF70-476F1C22BA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E888E6F-5E14-4A9A-A6FC-8BFFB5EB60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7B585-27ED-47D4-A9F5-D5E692AC83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58984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s://en.wikipedia.org/wiki/Athletics_at_the_2012_Summer_Olympics_%E2%80%93_Women%27s_400_metres_hurdles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36000"/>
            <a:lum/>
            <a:extLst>
              <a:ext uri="{837473B0-CC2E-450A-ABE3-18F120FF3D39}">
                <a1611:picAttrSrcUrl xmlns:a1611="http://schemas.microsoft.com/office/drawing/2016/11/main" r:id="rId14"/>
              </a:ext>
            </a:extLst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8C6B19E-E993-481F-B5BC-0E6A58A2EC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79FBE14-945B-4A91-8C73-47A579BA50E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871239-BEB0-411C-9957-82EDDD1BA88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1C8161-2D31-429F-A57E-BE27A2F89AF3}" type="datetimeFigureOut">
              <a:rPr lang="en-GB" smtClean="0"/>
              <a:t>29/09/2020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5B97C6-2910-45EC-A439-AC8DCD37BD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05AD7F-6DA0-4779-BBA1-A2FDE2358C8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97B585-27ED-47D4-A9F5-D5E692AC83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20331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6.xml"/><Relationship Id="rId1" Type="http://schemas.openxmlformats.org/officeDocument/2006/relationships/video" Target="https://www.youtube.com/embed/fjVKrCWPCBA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mailto:hsimpson@stocksbridgehigh.sheffield.sch.uk" TargetMode="External"/><Relationship Id="rId2" Type="http://schemas.openxmlformats.org/officeDocument/2006/relationships/hyperlink" Target="mailto:pbanton@stocksbridgehigh.sheffield.sch.uk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mailto:sdrayson@stocksbridgehigh.sheffield.sch.uk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CB7901EB-C011-4DBC-B8BC-7029534D268E}"/>
              </a:ext>
            </a:extLst>
          </p:cNvPr>
          <p:cNvSpPr txBox="1"/>
          <p:nvPr/>
        </p:nvSpPr>
        <p:spPr>
          <a:xfrm>
            <a:off x="390939" y="653393"/>
            <a:ext cx="1180106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600" dirty="0"/>
              <a:t>PE HOME LEARNING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D538B6A-3251-4CB3-AD57-994A121ADCD4}"/>
              </a:ext>
            </a:extLst>
          </p:cNvPr>
          <p:cNvSpPr txBox="1"/>
          <p:nvPr/>
        </p:nvSpPr>
        <p:spPr>
          <a:xfrm>
            <a:off x="1298714" y="3105045"/>
            <a:ext cx="934278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600" dirty="0"/>
              <a:t>RELAY</a:t>
            </a:r>
          </a:p>
        </p:txBody>
      </p:sp>
    </p:spTree>
    <p:extLst>
      <p:ext uri="{BB962C8B-B14F-4D97-AF65-F5344CB8AC3E}">
        <p14:creationId xmlns:p14="http://schemas.microsoft.com/office/powerpoint/2010/main" val="4192912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06C8F5-C4ED-4712-BBE8-399198A3C6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8114" y="157762"/>
            <a:ext cx="1494183" cy="787814"/>
          </a:xfrm>
          <a:solidFill>
            <a:srgbClr val="FFFF00"/>
          </a:solidFill>
        </p:spPr>
        <p:txBody>
          <a:bodyPr/>
          <a:lstStyle/>
          <a:p>
            <a:r>
              <a:rPr lang="en-GB" b="1" dirty="0"/>
              <a:t>TASK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85A2834-C37F-490C-B744-3430E36C397E}"/>
              </a:ext>
            </a:extLst>
          </p:cNvPr>
          <p:cNvSpPr txBox="1"/>
          <p:nvPr/>
        </p:nvSpPr>
        <p:spPr>
          <a:xfrm>
            <a:off x="308114" y="2108150"/>
            <a:ext cx="11317356" cy="378565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400" b="1" i="1" u="sng" dirty="0"/>
              <a:t>Bronze</a:t>
            </a:r>
            <a:r>
              <a:rPr lang="en-GB" sz="2400" dirty="0"/>
              <a:t> – </a:t>
            </a:r>
            <a:r>
              <a:rPr lang="en-GB" sz="2400" b="1" dirty="0"/>
              <a:t>Identify</a:t>
            </a:r>
            <a:r>
              <a:rPr lang="en-GB" sz="2400" dirty="0"/>
              <a:t> which method on the resource card were the USA team using. Please do this by pausing the video and then screenshotting (Press Print Screen on a PC keyboard) the moment where this is demonstrated. This is most easily done on the slow-motion recording.</a:t>
            </a:r>
          </a:p>
          <a:p>
            <a:r>
              <a:rPr lang="en-GB" sz="2400" dirty="0"/>
              <a:t> </a:t>
            </a:r>
          </a:p>
          <a:p>
            <a:r>
              <a:rPr lang="en-GB" sz="2400" b="1" i="1" u="sng" dirty="0"/>
              <a:t>Silver</a:t>
            </a:r>
            <a:r>
              <a:rPr lang="en-GB" sz="2400" dirty="0"/>
              <a:t> – </a:t>
            </a:r>
            <a:r>
              <a:rPr lang="en-GB" sz="2400" b="1" dirty="0"/>
              <a:t>Describe</a:t>
            </a:r>
            <a:r>
              <a:rPr lang="en-GB" sz="2400" dirty="0"/>
              <a:t> the mistakes that the USA team made that meant they dropped the baton.</a:t>
            </a:r>
          </a:p>
          <a:p>
            <a:r>
              <a:rPr lang="en-GB" sz="2400" dirty="0"/>
              <a:t> </a:t>
            </a:r>
          </a:p>
          <a:p>
            <a:r>
              <a:rPr lang="en-GB" sz="2400" b="1" i="1" u="sng" dirty="0"/>
              <a:t>Gold </a:t>
            </a:r>
            <a:r>
              <a:rPr lang="en-GB" sz="2400" dirty="0"/>
              <a:t>– </a:t>
            </a:r>
            <a:r>
              <a:rPr lang="en-GB" sz="2400" b="1" dirty="0"/>
              <a:t>Explain </a:t>
            </a:r>
            <a:r>
              <a:rPr lang="en-GB" sz="2400" dirty="0"/>
              <a:t>what the performers could have done differently to ensure it was a successful changeover.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D16780D-590E-4751-AF0F-0A2E3B2D6B92}"/>
              </a:ext>
            </a:extLst>
          </p:cNvPr>
          <p:cNvSpPr txBox="1"/>
          <p:nvPr/>
        </p:nvSpPr>
        <p:spPr>
          <a:xfrm>
            <a:off x="308114" y="1143953"/>
            <a:ext cx="10691191" cy="83099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400" dirty="0"/>
              <a:t>Please read through the information on the resource card (next slide) and then watch the video on the following slide and answer the questions below: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579E52A-0EA9-4CA0-BD55-BB950890EC4D}"/>
              </a:ext>
            </a:extLst>
          </p:cNvPr>
          <p:cNvSpPr txBox="1"/>
          <p:nvPr/>
        </p:nvSpPr>
        <p:spPr>
          <a:xfrm>
            <a:off x="308113" y="6037517"/>
            <a:ext cx="10691191" cy="46166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400" b="1" dirty="0"/>
              <a:t>Key Word</a:t>
            </a:r>
            <a:r>
              <a:rPr lang="en-US" sz="2400" dirty="0"/>
              <a:t>: Technique - a way of carrying out a particular sporting skill.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7955377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429365E5-3692-43CA-8D93-F739C62D0F13}"/>
              </a:ext>
            </a:extLst>
          </p:cNvPr>
          <p:cNvSpPr txBox="1">
            <a:spLocks/>
          </p:cNvSpPr>
          <p:nvPr/>
        </p:nvSpPr>
        <p:spPr>
          <a:xfrm>
            <a:off x="7345017" y="245856"/>
            <a:ext cx="4184376" cy="681796"/>
          </a:xfrm>
          <a:prstGeom prst="rect">
            <a:avLst/>
          </a:prstGeom>
          <a:solidFill>
            <a:srgbClr val="FFFF00"/>
          </a:solidFill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RESOURCE CARD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17A7D2B-4C3C-4CB6-9814-80C3D8190D4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4131" t="15829" r="18587" b="14959"/>
          <a:stretch/>
        </p:blipFill>
        <p:spPr>
          <a:xfrm>
            <a:off x="291548" y="768626"/>
            <a:ext cx="7222434" cy="59439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4392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4BA67477-9076-4A19-8A97-9480544686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4131" y="153091"/>
            <a:ext cx="7643192" cy="734804"/>
          </a:xfrm>
          <a:solidFill>
            <a:srgbClr val="FFFF00"/>
          </a:solidFill>
        </p:spPr>
        <p:txBody>
          <a:bodyPr>
            <a:normAutofit fontScale="90000"/>
          </a:bodyPr>
          <a:lstStyle/>
          <a:p>
            <a:r>
              <a:rPr lang="en-GB" dirty="0"/>
              <a:t>VIDEO – </a:t>
            </a:r>
            <a:r>
              <a:rPr lang="en-GB" sz="2000" dirty="0"/>
              <a:t>Link - https://www.youtube.com/watch?v=fjVKrCWPCBA</a:t>
            </a:r>
            <a:endParaRPr lang="en-GB" dirty="0"/>
          </a:p>
        </p:txBody>
      </p:sp>
      <p:pic>
        <p:nvPicPr>
          <p:cNvPr id="4" name="Online Media 3" title="U.S. women&amp;#39;s 4x100 relay progresses into final after a solo rerun">
            <a:hlinkClick r:id="" action="ppaction://media"/>
            <a:extLst>
              <a:ext uri="{FF2B5EF4-FFF2-40B4-BE49-F238E27FC236}">
                <a16:creationId xmlns:a16="http://schemas.microsoft.com/office/drawing/2014/main" id="{63686806-EFB6-4919-8035-D550CB2DAEA0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414131" y="1016691"/>
            <a:ext cx="10333382" cy="58125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08560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070BF6-8AAB-45FE-B11A-B2549F96242C}"/>
              </a:ext>
            </a:extLst>
          </p:cNvPr>
          <p:cNvSpPr txBox="1">
            <a:spLocks/>
          </p:cNvSpPr>
          <p:nvPr/>
        </p:nvSpPr>
        <p:spPr>
          <a:xfrm>
            <a:off x="546652" y="265336"/>
            <a:ext cx="6172200" cy="787814"/>
          </a:xfrm>
          <a:prstGeom prst="rect">
            <a:avLst/>
          </a:prstGeom>
          <a:solidFill>
            <a:srgbClr val="FFFF00"/>
          </a:solidFill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SUBMITTING YOU WORK: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2B9583B-9BF2-4455-8A32-6F6003897282}"/>
              </a:ext>
            </a:extLst>
          </p:cNvPr>
          <p:cNvSpPr txBox="1"/>
          <p:nvPr/>
        </p:nvSpPr>
        <p:spPr>
          <a:xfrm>
            <a:off x="2173357" y="1329252"/>
            <a:ext cx="7527235" cy="517064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400" dirty="0"/>
              <a:t>Please email your class teacher with you completed work. </a:t>
            </a:r>
          </a:p>
          <a:p>
            <a:r>
              <a:rPr lang="en-GB" sz="2400" dirty="0"/>
              <a:t>Include in the email your name and your teaching group</a:t>
            </a:r>
          </a:p>
          <a:p>
            <a:r>
              <a:rPr lang="en-GB" sz="2400" dirty="0"/>
              <a:t>e.g. Joe Bloggs 7P1</a:t>
            </a:r>
          </a:p>
          <a:p>
            <a:endParaRPr lang="en-GB" sz="2400" dirty="0"/>
          </a:p>
          <a:p>
            <a:endParaRPr lang="en-GB" sz="2400" dirty="0"/>
          </a:p>
          <a:p>
            <a:r>
              <a:rPr lang="en-GB" sz="2400" dirty="0"/>
              <a:t>Mr Banton:</a:t>
            </a:r>
          </a:p>
          <a:p>
            <a:r>
              <a:rPr lang="en-GB" sz="2400" dirty="0">
                <a:hlinkClick r:id="rId2"/>
              </a:rPr>
              <a:t>pbanton@stocksbridgehigh.sheffield.sch.uk</a:t>
            </a:r>
            <a:endParaRPr lang="en-GB" sz="2400" dirty="0"/>
          </a:p>
          <a:p>
            <a:endParaRPr lang="en-GB" sz="2400" dirty="0"/>
          </a:p>
          <a:p>
            <a:r>
              <a:rPr lang="en-GB" sz="2400" dirty="0"/>
              <a:t>Miss Simpson:</a:t>
            </a:r>
          </a:p>
          <a:p>
            <a:r>
              <a:rPr lang="en-GB" sz="2400" dirty="0">
                <a:hlinkClick r:id="rId3"/>
              </a:rPr>
              <a:t>hsimpson@stocksbridgehigh.sheffield.sch.uk</a:t>
            </a:r>
            <a:endParaRPr lang="en-GB" sz="2400" dirty="0"/>
          </a:p>
          <a:p>
            <a:endParaRPr lang="en-GB" sz="2400" dirty="0"/>
          </a:p>
          <a:p>
            <a:r>
              <a:rPr lang="en-GB" sz="2400" dirty="0"/>
              <a:t>Mrs </a:t>
            </a:r>
            <a:r>
              <a:rPr lang="en-GB" sz="2400" dirty="0" err="1"/>
              <a:t>Drayson</a:t>
            </a:r>
            <a:r>
              <a:rPr lang="en-GB" sz="2400" dirty="0"/>
              <a:t>:</a:t>
            </a:r>
          </a:p>
          <a:p>
            <a:r>
              <a:rPr lang="en-GB" sz="2400" dirty="0">
                <a:hlinkClick r:id="rId4"/>
              </a:rPr>
              <a:t>sdrayson@stocksbridgehigh.sheffield.sch.uk</a:t>
            </a:r>
            <a:endParaRPr lang="en-GB" sz="2400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765208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FE17609BD600F4F9719D13006D9BB1F" ma:contentTypeVersion="4" ma:contentTypeDescription="Create a new document." ma:contentTypeScope="" ma:versionID="58c6f574002e4c926bdd61e91428643f">
  <xsd:schema xmlns:xsd="http://www.w3.org/2001/XMLSchema" xmlns:xs="http://www.w3.org/2001/XMLSchema" xmlns:p="http://schemas.microsoft.com/office/2006/metadata/properties" xmlns:ns2="a0a0298a-5b41-43c9-a8d1-c7da49ccfb31" targetNamespace="http://schemas.microsoft.com/office/2006/metadata/properties" ma:root="true" ma:fieldsID="4949fd3f4fd3e1f7c2dc36dd3fe68dd4" ns2:_="">
    <xsd:import namespace="a0a0298a-5b41-43c9-a8d1-c7da49ccfb3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0a0298a-5b41-43c9-a8d1-c7da49ccfb3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FA59A52-6186-49F0-A1B3-110FDD0894CC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CA5B8C9-65BB-4CCF-AFCD-1BD240089EDC}">
  <ds:schemaRefs>
    <ds:schemaRef ds:uri="http://purl.org/dc/dcmitype/"/>
    <ds:schemaRef ds:uri="http://purl.org/dc/terms/"/>
    <ds:schemaRef ds:uri="http://schemas.microsoft.com/office/2006/metadata/properties"/>
    <ds:schemaRef ds:uri="http://schemas.microsoft.com/office/2006/documentManagement/types"/>
    <ds:schemaRef ds:uri="http://purl.org/dc/elements/1.1/"/>
    <ds:schemaRef ds:uri="http://www.w3.org/XML/1998/namespace"/>
    <ds:schemaRef ds:uri="http://schemas.microsoft.com/office/infopath/2007/PartnerControls"/>
    <ds:schemaRef ds:uri="http://schemas.openxmlformats.org/package/2006/metadata/core-properties"/>
    <ds:schemaRef ds:uri="a0a0298a-5b41-43c9-a8d1-c7da49ccfb31"/>
  </ds:schemaRefs>
</ds:datastoreItem>
</file>

<file path=customXml/itemProps3.xml><?xml version="1.0" encoding="utf-8"?>
<ds:datastoreItem xmlns:ds="http://schemas.openxmlformats.org/officeDocument/2006/customXml" ds:itemID="{FAB04DD8-B8F6-456A-BF3E-876272C18EC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0a0298a-5b41-43c9-a8d1-c7da49ccfb3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222</Words>
  <Application>Microsoft Office PowerPoint</Application>
  <PresentationFormat>Widescreen</PresentationFormat>
  <Paragraphs>26</Paragraphs>
  <Slides>5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PowerPoint Presentation</vt:lpstr>
      <vt:lpstr>TASK</vt:lpstr>
      <vt:lpstr>PowerPoint Presentation</vt:lpstr>
      <vt:lpstr>VIDEO – Link - https://www.youtube.com/watch?v=fjVKrCWPCBA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Drayson, S (SHS Teacher)</dc:creator>
  <cp:lastModifiedBy>Banton, P (SHS Teacher)</cp:lastModifiedBy>
  <cp:revision>4</cp:revision>
  <dcterms:created xsi:type="dcterms:W3CDTF">2020-09-15T16:04:07Z</dcterms:created>
  <dcterms:modified xsi:type="dcterms:W3CDTF">2020-09-29T15:42:16Z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0x010100CFE17609BD600F4F9719D13006D9BB1F</vt:lpwstr>
  </property>
</Properties>
</file>