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58" r:id="rId7"/>
    <p:sldId id="260" r:id="rId8"/>
    <p:sldId id="25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31F279-7EEE-44F8-8741-22F69DACD81F}" v="36" dt="2020-09-15T17:09:04.7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4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968F6-627B-4D73-ACB9-E1149D5DD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7563E0-683C-4E8E-BD3F-A29DEA192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B2DA7-4517-4BA7-9A01-F4B85842F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39B0D-E553-413B-AE8C-5CF1AEBA4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D63A5-4E3D-4209-9E7E-BA309DCA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9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B36BD-3D60-4D29-B3EC-3109ECA73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AB7E54-91F8-425A-AEE1-7BC4EDCD9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5B4C1-A948-4037-AA57-59D1B05A7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162A4-E642-49D1-AC14-0FEDF8D0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7D4D9-10DC-4122-AF62-B409F09E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06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FA36DC-0AAD-407D-B32A-B3CE0014D1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F5A63F-FCD4-4974-886D-4F06F6B22A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E80F5-253E-409B-B8F3-083033DB5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5E577-56E9-4B7E-8F44-8DF17FF36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0EC00-A5E1-4159-992A-304FE03AC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41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1B65-B0E8-4BCE-84B3-5A46CBFAA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EE73-D593-49ED-8833-CAD1ECC63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73C0-80A6-4055-B9E2-FAA4B1642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76865-509D-43B8-A89E-E2FE899C0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BCD85-00BB-4E67-84A0-9D180286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3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166AA-C6CC-4CCB-B67B-258EE10D8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9F3DF-CCAB-49E5-BFAC-6302CE7CF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989E4-4FAC-4F3C-B026-9A56C77B1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AC395-2D3E-4021-8A37-9D7CB5429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9F8FC-149A-4FF4-8471-67A50970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10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8BE4-8EEA-499B-945B-D79ACEFEE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DBA58-F1EA-49E9-B4BB-82C5EED904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2C4CC5-B566-46C3-AD13-C80E110D8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884AEF-99D9-46F7-A539-563ECE0DA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B7053-B0D3-4259-B482-D85DF23C3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3315AD-AE4A-4CF8-818A-36BA5E72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4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A5D7-1039-455A-AE3A-020DA163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F5D9F-CFA4-433E-BF91-8F2E5F0C9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A821A-4616-4866-9C66-B6EDD2107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5BADF-E2E3-4F42-8379-B4AD65A50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34B8B4-A224-44CE-91D1-18548EF39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1ED0D9-FF9C-4EB3-96F4-98B93F319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E3964-8103-48E4-BC0C-D6955F81C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7DAEC5-326F-41C4-BD67-2A3E9D34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97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50211-A97D-418B-9DE0-496763D8E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C35492-34C3-4B17-B501-7D728B352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70E9C-579A-4AEF-9EFE-B055640B7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EBBF35-AF3E-4DB8-918A-36B9408CD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45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027BD-1882-471E-9E05-85D7F172A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AE4E6B-FF21-423B-AD46-28A5154A7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12DFB-E63A-4C3C-A8D4-6187507A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03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18CEC-5022-4910-AA7B-4478FD152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04139-678F-4DCB-9401-E737EE790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1C38B4-DA7E-43CF-800E-472D28EEF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FD4EE-470F-4563-8FC0-0D56F3F47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5020E5-338C-4621-BBD0-1F5F20AA9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DB3A7-9466-4C3E-A150-9C3FBCAC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0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B5143-4043-41C7-A942-50FD17061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4ED37B-1C37-4051-9228-81895B94E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E9D1C-705F-4777-98B9-A9FD59A30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FD855-550F-4A0A-9680-29579E4BF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2E50-BDBA-4CAC-AF70-476F1C22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88E6F-5E14-4A9A-A6FC-8BFFB5EB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89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en.wikipedia.org/wiki/Athletics_at_the_2012_Summer_Olympics_%E2%80%93_Women%27s_400_metres_hurdles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6000"/>
            <a:lum/>
            <a:extLs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C6B19E-E993-481F-B5BC-0E6A58A2E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FBE14-945B-4A91-8C73-47A579BA5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71239-BEB0-411C-9957-82EDDD1BA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97C6-2910-45EC-A439-AC8DCD37B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5AD7F-6DA0-4779-BBA1-A2FDE2358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03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z5jReFHfkPU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simpson@stocksbridgehigh.sheffield.sch.uk" TargetMode="External"/><Relationship Id="rId2" Type="http://schemas.openxmlformats.org/officeDocument/2006/relationships/hyperlink" Target="mailto:pbanton@stocksbridgehigh.sheffield.sch.uk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sdrayson@stocksbridgehigh.sheffield.sch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B7901EB-C011-4DBC-B8BC-7029534D268E}"/>
              </a:ext>
            </a:extLst>
          </p:cNvPr>
          <p:cNvSpPr txBox="1"/>
          <p:nvPr/>
        </p:nvSpPr>
        <p:spPr>
          <a:xfrm>
            <a:off x="390939" y="653393"/>
            <a:ext cx="118010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/>
              <a:t>PE HOME LEARNING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538B6A-3251-4CB3-AD57-994A121ADCD4}"/>
              </a:ext>
            </a:extLst>
          </p:cNvPr>
          <p:cNvSpPr txBox="1"/>
          <p:nvPr/>
        </p:nvSpPr>
        <p:spPr>
          <a:xfrm>
            <a:off x="1298714" y="3105045"/>
            <a:ext cx="93427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/>
              <a:t>SHOT PUTT</a:t>
            </a:r>
          </a:p>
        </p:txBody>
      </p:sp>
    </p:spTree>
    <p:extLst>
      <p:ext uri="{BB962C8B-B14F-4D97-AF65-F5344CB8AC3E}">
        <p14:creationId xmlns:p14="http://schemas.microsoft.com/office/powerpoint/2010/main" val="419291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494183" cy="787814"/>
          </a:xfrm>
          <a:solidFill>
            <a:srgbClr val="FFFF00"/>
          </a:solidFill>
        </p:spPr>
        <p:txBody>
          <a:bodyPr/>
          <a:lstStyle/>
          <a:p>
            <a:r>
              <a:rPr lang="en-GB" b="1"/>
              <a:t>TASK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5A2834-C37F-490C-B744-3430E36C397E}"/>
              </a:ext>
            </a:extLst>
          </p:cNvPr>
          <p:cNvSpPr txBox="1"/>
          <p:nvPr/>
        </p:nvSpPr>
        <p:spPr>
          <a:xfrm>
            <a:off x="308114" y="2108150"/>
            <a:ext cx="11317356" cy="37856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i="1" u="sng"/>
              <a:t>Bronze</a:t>
            </a:r>
            <a:r>
              <a:rPr lang="en-GB" sz="2400"/>
              <a:t> – </a:t>
            </a:r>
            <a:r>
              <a:rPr lang="en-GB" sz="2400" b="1"/>
              <a:t>Identify</a:t>
            </a:r>
            <a:r>
              <a:rPr lang="en-GB" sz="2400"/>
              <a:t> where the performer has demonstrated 3 different coaching points, which are highlighted on the resource card. Please do this by pausing the video and then screenshotting (Press Print Screen on a PC keyboard) the moment where this is demonstrated. This is most easily done on the slow-motion recording.</a:t>
            </a:r>
          </a:p>
          <a:p>
            <a:r>
              <a:rPr lang="en-GB" sz="2400"/>
              <a:t> </a:t>
            </a:r>
          </a:p>
          <a:p>
            <a:r>
              <a:rPr lang="en-GB" sz="2400" b="1" i="1" u="sng"/>
              <a:t>Silver</a:t>
            </a:r>
            <a:r>
              <a:rPr lang="en-GB" sz="2400"/>
              <a:t> – Choose one of the performers in the video and </a:t>
            </a:r>
            <a:r>
              <a:rPr lang="en-GB" sz="2400" b="1"/>
              <a:t>describe</a:t>
            </a:r>
            <a:r>
              <a:rPr lang="en-GB" sz="2400"/>
              <a:t> the performers technique in your own words.</a:t>
            </a:r>
          </a:p>
          <a:p>
            <a:r>
              <a:rPr lang="en-GB" sz="2400"/>
              <a:t> </a:t>
            </a:r>
          </a:p>
          <a:p>
            <a:r>
              <a:rPr lang="en-GB" sz="2400" b="1" i="1" u="sng"/>
              <a:t>Gold </a:t>
            </a:r>
            <a:r>
              <a:rPr lang="en-GB" sz="2400"/>
              <a:t>– </a:t>
            </a:r>
            <a:r>
              <a:rPr lang="en-GB" sz="2400" b="1"/>
              <a:t>Evaluate</a:t>
            </a:r>
            <a:r>
              <a:rPr lang="en-GB" sz="2400"/>
              <a:t> which performer you feel has the most effective technique. For this question you will need to explain why you have chosen your chosen performer.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16780D-590E-4751-AF0F-0A2E3B2D6B92}"/>
              </a:ext>
            </a:extLst>
          </p:cNvPr>
          <p:cNvSpPr txBox="1"/>
          <p:nvPr/>
        </p:nvSpPr>
        <p:spPr>
          <a:xfrm>
            <a:off x="308114" y="1143953"/>
            <a:ext cx="1069119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/>
              <a:t>Please read through the information on the resource card (next slide) and then watch the first few minutes of the video on slide 4 and answer the questions below: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79E52A-0EA9-4CA0-BD55-BB950890EC4D}"/>
              </a:ext>
            </a:extLst>
          </p:cNvPr>
          <p:cNvSpPr txBox="1"/>
          <p:nvPr/>
        </p:nvSpPr>
        <p:spPr>
          <a:xfrm>
            <a:off x="308113" y="6037517"/>
            <a:ext cx="1069119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/>
              <a:t>Key Word</a:t>
            </a:r>
            <a:r>
              <a:rPr lang="en-US" sz="2400"/>
              <a:t>: Technique - a way of carrying out a particular sporting skill.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79553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F192D4-A504-405C-8A82-1A3C66B23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43" y="85911"/>
            <a:ext cx="4672427" cy="668617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29365E5-3692-43CA-8D93-F739C62D0F13}"/>
              </a:ext>
            </a:extLst>
          </p:cNvPr>
          <p:cNvSpPr txBox="1">
            <a:spLocks/>
          </p:cNvSpPr>
          <p:nvPr/>
        </p:nvSpPr>
        <p:spPr>
          <a:xfrm>
            <a:off x="7345017" y="245856"/>
            <a:ext cx="4184376" cy="681796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RESOURCE CARD</a:t>
            </a:r>
          </a:p>
        </p:txBody>
      </p:sp>
    </p:spTree>
    <p:extLst>
      <p:ext uri="{BB962C8B-B14F-4D97-AF65-F5344CB8AC3E}">
        <p14:creationId xmlns:p14="http://schemas.microsoft.com/office/powerpoint/2010/main" val="364439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BA67477-9076-4A19-8A97-948054468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131" y="153091"/>
            <a:ext cx="7643192" cy="73480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/>
              <a:t>VIDEO – </a:t>
            </a:r>
            <a:r>
              <a:rPr lang="en-GB" sz="2000"/>
              <a:t>Link - </a:t>
            </a:r>
            <a:r>
              <a:rPr lang="en-GB" sz="1800"/>
              <a:t>https://www.youtube.com/watch?v=z5jReFHfkPU </a:t>
            </a:r>
            <a:endParaRPr lang="en-GB"/>
          </a:p>
        </p:txBody>
      </p:sp>
      <p:pic>
        <p:nvPicPr>
          <p:cNvPr id="2" name="Online Media 1" title="Men&amp;#39;s Shot Put Final | Berlin 2018">
            <a:hlinkClick r:id="" action="ppaction://media"/>
            <a:extLst>
              <a:ext uri="{FF2B5EF4-FFF2-40B4-BE49-F238E27FC236}">
                <a16:creationId xmlns:a16="http://schemas.microsoft.com/office/drawing/2014/main" id="{54D4D050-C582-47A2-9CB8-F332E4995C8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14131" y="887204"/>
            <a:ext cx="10585173" cy="595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85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6172200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SUBMITTING YOU WORK: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2173357" y="1329252"/>
            <a:ext cx="7527235" cy="51706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/>
              <a:t>Please email your class teacher with you completed work. </a:t>
            </a:r>
          </a:p>
          <a:p>
            <a:r>
              <a:rPr lang="en-GB" sz="2400"/>
              <a:t>Include in the email your name and your teaching group</a:t>
            </a:r>
          </a:p>
          <a:p>
            <a:r>
              <a:rPr lang="en-GB" sz="2400"/>
              <a:t>e.g. Joe Bloggs 7P1</a:t>
            </a:r>
          </a:p>
          <a:p>
            <a:endParaRPr lang="en-GB" sz="2400"/>
          </a:p>
          <a:p>
            <a:endParaRPr lang="en-GB" sz="2400"/>
          </a:p>
          <a:p>
            <a:r>
              <a:rPr lang="en-GB" sz="2400"/>
              <a:t>Mr Banton:</a:t>
            </a:r>
          </a:p>
          <a:p>
            <a:r>
              <a:rPr lang="en-GB" sz="2400">
                <a:hlinkClick r:id="rId2"/>
              </a:rPr>
              <a:t>pbanton@stocksbridgehigh.sheffield.sch.uk</a:t>
            </a:r>
            <a:endParaRPr lang="en-GB" sz="2400"/>
          </a:p>
          <a:p>
            <a:endParaRPr lang="en-GB" sz="2400"/>
          </a:p>
          <a:p>
            <a:r>
              <a:rPr lang="en-GB" sz="2400"/>
              <a:t>Miss Simpson:</a:t>
            </a:r>
          </a:p>
          <a:p>
            <a:r>
              <a:rPr lang="en-GB" sz="2400">
                <a:hlinkClick r:id="rId3"/>
              </a:rPr>
              <a:t>hsimpson@stocksbridgehigh.sheffield.sch.uk</a:t>
            </a:r>
            <a:endParaRPr lang="en-GB" sz="2400"/>
          </a:p>
          <a:p>
            <a:endParaRPr lang="en-GB" sz="2400"/>
          </a:p>
          <a:p>
            <a:r>
              <a:rPr lang="en-GB" sz="2400"/>
              <a:t>Mrs </a:t>
            </a:r>
            <a:r>
              <a:rPr lang="en-GB" sz="2400" err="1"/>
              <a:t>Drayson</a:t>
            </a:r>
            <a:r>
              <a:rPr lang="en-GB" sz="2400"/>
              <a:t>:</a:t>
            </a:r>
          </a:p>
          <a:p>
            <a:r>
              <a:rPr lang="en-GB" sz="2400">
                <a:hlinkClick r:id="rId4"/>
              </a:rPr>
              <a:t>sdrayson@stocksbridgehigh.sheffield.sch.uk</a:t>
            </a:r>
            <a:endParaRPr lang="en-GB" sz="2400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520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4" ma:contentTypeDescription="Create a new document." ma:contentTypeScope="" ma:versionID="58c6f574002e4c926bdd61e91428643f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4949fd3f4fd3e1f7c2dc36dd3fe68dd4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A5B8C9-65BB-4CCF-AFCD-1BD240089EDC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a0a0298a-5b41-43c9-a8d1-c7da49ccfb31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FA59A52-6186-49F0-A1B3-110FDD0894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B04DD8-B8F6-456A-BF3E-876272C18ECB}">
  <ds:schemaRefs>
    <ds:schemaRef ds:uri="a0a0298a-5b41-43c9-a8d1-c7da49ccfb3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</Words>
  <Application>Microsoft Office PowerPoint</Application>
  <PresentationFormat>Widescreen</PresentationFormat>
  <Paragraphs>26</Paragraphs>
  <Slides>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TASK</vt:lpstr>
      <vt:lpstr>PowerPoint Presentation</vt:lpstr>
      <vt:lpstr>VIDEO – Link - https://www.youtube.com/watch?v=z5jReFHfkPU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Drayson, S (SHS Teacher)</dc:creator>
  <cp:lastModifiedBy>Banton, P (SHS Teacher)</cp:lastModifiedBy>
  <cp:revision>1</cp:revision>
  <dcterms:created xsi:type="dcterms:W3CDTF">2020-09-15T16:04:07Z</dcterms:created>
  <dcterms:modified xsi:type="dcterms:W3CDTF">2020-09-29T15:41:21Z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