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8" r:id="rId7"/>
    <p:sldId id="260" r:id="rId8"/>
    <p:sldId id="25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en.wikipedia.org/wiki/Athletics_at_the_2012_Summer_Olympics_%E2%80%93_Women%27s_400_metres_hurdles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lum/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sdr8LRvAtwI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1298714" y="3105045"/>
            <a:ext cx="9342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SPRINTS</a:t>
            </a:r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/>
              <a:t>TASK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3" y="1967631"/>
            <a:ext cx="11317356" cy="415498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Bronze</a:t>
            </a:r>
            <a:r>
              <a:rPr lang="en-GB" sz="2400" dirty="0"/>
              <a:t> – </a:t>
            </a:r>
            <a:r>
              <a:rPr lang="en-GB" sz="2400" b="1" dirty="0"/>
              <a:t>Identify</a:t>
            </a:r>
            <a:r>
              <a:rPr lang="en-GB" sz="2400" dirty="0"/>
              <a:t> where the performer has demonstrated 3 different coaching points, which are highlighted on the resource card. Please do this by pausing the video and then screenshotting (Press Print Screen on a PC keyboard) the moment where this is demonstrated. This is most easily done on the slow-motion recording (from about 11 minutes into the video).</a:t>
            </a:r>
          </a:p>
          <a:p>
            <a:r>
              <a:rPr lang="en-GB" sz="2400" dirty="0"/>
              <a:t> </a:t>
            </a:r>
          </a:p>
          <a:p>
            <a:r>
              <a:rPr lang="en-GB" sz="2400" b="1" i="1" u="sng" dirty="0"/>
              <a:t>Silver</a:t>
            </a:r>
            <a:r>
              <a:rPr lang="en-GB" sz="2400" dirty="0"/>
              <a:t> – Choose one of the performers in the video and </a:t>
            </a:r>
            <a:r>
              <a:rPr lang="en-GB" sz="2400" b="1" dirty="0"/>
              <a:t>describe</a:t>
            </a:r>
            <a:r>
              <a:rPr lang="en-GB" sz="2400" dirty="0"/>
              <a:t> the performers technique in your own words.</a:t>
            </a:r>
          </a:p>
          <a:p>
            <a:r>
              <a:rPr lang="en-GB" sz="2400" dirty="0"/>
              <a:t> </a:t>
            </a:r>
          </a:p>
          <a:p>
            <a:r>
              <a:rPr lang="en-GB" sz="2400" b="1" i="1" u="sng" dirty="0"/>
              <a:t>Gold </a:t>
            </a:r>
            <a:r>
              <a:rPr lang="en-GB" sz="2400" dirty="0"/>
              <a:t>– </a:t>
            </a:r>
            <a:r>
              <a:rPr lang="en-GB" sz="2400" b="1" dirty="0"/>
              <a:t>Evaluate</a:t>
            </a:r>
            <a:r>
              <a:rPr lang="en-GB" sz="2400" dirty="0"/>
              <a:t> which performer you feel has the most effective technique. For this question you will need to explain why you have chosen your chosen performer.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16780D-590E-4751-AF0F-0A2E3B2D6B92}"/>
              </a:ext>
            </a:extLst>
          </p:cNvPr>
          <p:cNvSpPr txBox="1"/>
          <p:nvPr/>
        </p:nvSpPr>
        <p:spPr>
          <a:xfrm>
            <a:off x="308113" y="1041105"/>
            <a:ext cx="1069119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/>
              <a:t>Please read through the information on the resource card (next slide) and then watch the video on slide 4 and answer the questions below: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9E52A-0EA9-4CA0-BD55-BB950890EC4D}"/>
              </a:ext>
            </a:extLst>
          </p:cNvPr>
          <p:cNvSpPr txBox="1"/>
          <p:nvPr/>
        </p:nvSpPr>
        <p:spPr>
          <a:xfrm>
            <a:off x="308113" y="6238573"/>
            <a:ext cx="106911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Key Word</a:t>
            </a:r>
            <a:r>
              <a:rPr lang="en-US" sz="2400" dirty="0"/>
              <a:t>: Technique - a way of carrying out a particular sporting skill.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9553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29365E5-3692-43CA-8D93-F739C62D0F13}"/>
              </a:ext>
            </a:extLst>
          </p:cNvPr>
          <p:cNvSpPr txBox="1">
            <a:spLocks/>
          </p:cNvSpPr>
          <p:nvPr/>
        </p:nvSpPr>
        <p:spPr>
          <a:xfrm>
            <a:off x="4995438" y="2416930"/>
            <a:ext cx="2201126" cy="1089842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RESOURCE CARD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FA3F77-A6CF-4AB8-B120-456CB90D7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3223" y="80962"/>
            <a:ext cx="4629150" cy="6696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DBB502-D35A-461E-B7A3-B64A98F8D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79" y="434959"/>
            <a:ext cx="4686300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9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BA67477-9076-4A19-8A97-948054468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131" y="153091"/>
            <a:ext cx="1763461" cy="7348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dirty="0"/>
              <a:t>VIDEO: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E1E8FB1-D328-4881-A754-E50D9A4F0B15}"/>
              </a:ext>
            </a:extLst>
          </p:cNvPr>
          <p:cNvSpPr txBox="1">
            <a:spLocks/>
          </p:cNvSpPr>
          <p:nvPr/>
        </p:nvSpPr>
        <p:spPr>
          <a:xfrm>
            <a:off x="9122546" y="286707"/>
            <a:ext cx="1772478" cy="734804"/>
          </a:xfrm>
          <a:prstGeom prst="rect">
            <a:avLst/>
          </a:prstGeom>
          <a:solidFill>
            <a:srgbClr val="AC75D5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/>
              <a:t>Click on the picture for the video to work</a:t>
            </a:r>
          </a:p>
        </p:txBody>
      </p:sp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77D8DF14-E0A8-4622-97F8-289565A7F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24" y="1437584"/>
            <a:ext cx="10210800" cy="526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5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617220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SUBMITTING YOU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2173357" y="1329252"/>
            <a:ext cx="7527235" cy="51706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/>
              <a:t>Please email your class teacher with you completed work. </a:t>
            </a:r>
          </a:p>
          <a:p>
            <a:r>
              <a:rPr lang="en-GB" sz="2400"/>
              <a:t>Include in the email your name and your teaching group</a:t>
            </a:r>
          </a:p>
          <a:p>
            <a:r>
              <a:rPr lang="en-GB" sz="2400"/>
              <a:t>e.g. Joe Bloggs 7P1</a:t>
            </a:r>
          </a:p>
          <a:p>
            <a:endParaRPr lang="en-GB" sz="2400"/>
          </a:p>
          <a:p>
            <a:endParaRPr lang="en-GB" sz="2400"/>
          </a:p>
          <a:p>
            <a:r>
              <a:rPr lang="en-GB" sz="2400"/>
              <a:t>Mr Banton:</a:t>
            </a:r>
          </a:p>
          <a:p>
            <a:r>
              <a:rPr lang="en-GB" sz="2400">
                <a:hlinkClick r:id="rId2"/>
              </a:rPr>
              <a:t>pbanton@stocksbridgehigh.sheffield.sch.uk</a:t>
            </a:r>
            <a:endParaRPr lang="en-GB" sz="2400"/>
          </a:p>
          <a:p>
            <a:endParaRPr lang="en-GB" sz="2400"/>
          </a:p>
          <a:p>
            <a:r>
              <a:rPr lang="en-GB" sz="2400"/>
              <a:t>Miss Simpson:</a:t>
            </a:r>
          </a:p>
          <a:p>
            <a:r>
              <a:rPr lang="en-GB" sz="2400">
                <a:hlinkClick r:id="rId3"/>
              </a:rPr>
              <a:t>hsimpson@stocksbridgehigh.sheffield.sch.uk</a:t>
            </a:r>
            <a:endParaRPr lang="en-GB" sz="2400"/>
          </a:p>
          <a:p>
            <a:endParaRPr lang="en-GB" sz="2400"/>
          </a:p>
          <a:p>
            <a:r>
              <a:rPr lang="en-GB" sz="2400"/>
              <a:t>Mrs </a:t>
            </a:r>
            <a:r>
              <a:rPr lang="en-GB" sz="2400" err="1"/>
              <a:t>Drayson</a:t>
            </a:r>
            <a:r>
              <a:rPr lang="en-GB" sz="2400"/>
              <a:t>:</a:t>
            </a:r>
          </a:p>
          <a:p>
            <a:r>
              <a:rPr lang="en-GB" sz="2400">
                <a:hlinkClick r:id="rId4"/>
              </a:rPr>
              <a:t>sdrayson@stocksbridgehigh.sheffield.sch.uk</a:t>
            </a:r>
            <a:endParaRPr lang="en-GB" sz="240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AB04DD8-B8F6-456A-BF3E-876272C18ECB}">
  <ds:schemaRefs>
    <ds:schemaRef ds:uri="a0a0298a-5b41-43c9-a8d1-c7da49ccfb3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A5B8C9-65BB-4CCF-AFCD-1BD240089EDC}">
  <ds:schemaRefs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a0a0298a-5b41-43c9-a8d1-c7da49ccfb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243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TASK</vt:lpstr>
      <vt:lpstr>PowerPoint Presentation</vt:lpstr>
      <vt:lpstr>VIDEO: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4</cp:revision>
  <dcterms:created xsi:type="dcterms:W3CDTF">2020-09-15T16:04:07Z</dcterms:created>
  <dcterms:modified xsi:type="dcterms:W3CDTF">2020-09-29T15:40:45Z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