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60" r:id="rId7"/>
    <p:sldId id="262" r:id="rId8"/>
    <p:sldId id="257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-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nton, P (SHS Teacher)" userId="f114906c0db3d70b" providerId="OrgId" clId="{D731C42A-DDC8-4D4B-A220-F8E171D42CB6}"/>
    <pc:docChg chg="undo custSel addSld delSld modSld sldOrd modMainMaster">
      <pc:chgData name="Banton, P (SHS Teacher)" userId="f114906c0db3d70b" providerId="OrgId" clId="{D731C42A-DDC8-4D4B-A220-F8E171D42CB6}" dt="2020-10-12T14:25:54.240" v="1496" actId="1076"/>
      <pc:docMkLst>
        <pc:docMk/>
      </pc:docMkLst>
      <pc:sldChg chg="modSp setBg">
        <pc:chgData name="Banton, P (SHS Teacher)" userId="f114906c0db3d70b" providerId="OrgId" clId="{D731C42A-DDC8-4D4B-A220-F8E171D42CB6}" dt="2020-10-12T14:25:54.240" v="1496" actId="1076"/>
        <pc:sldMkLst>
          <pc:docMk/>
          <pc:sldMk cId="419291271" sldId="256"/>
        </pc:sldMkLst>
        <pc:spChg chg="mod">
          <ac:chgData name="Banton, P (SHS Teacher)" userId="f114906c0db3d70b" providerId="OrgId" clId="{D731C42A-DDC8-4D4B-A220-F8E171D42CB6}" dt="2020-10-12T14:25:54.240" v="1496" actId="1076"/>
          <ac:spMkLst>
            <pc:docMk/>
            <pc:sldMk cId="419291271" sldId="256"/>
            <ac:spMk id="7" creationId="{8D538B6A-3251-4CB3-AD57-994A121ADCD4}"/>
          </ac:spMkLst>
        </pc:spChg>
      </pc:sldChg>
      <pc:sldChg chg="modSp ord">
        <pc:chgData name="Banton, P (SHS Teacher)" userId="f114906c0db3d70b" providerId="OrgId" clId="{D731C42A-DDC8-4D4B-A220-F8E171D42CB6}" dt="2020-10-07T16:06:36.077" v="1451"/>
        <pc:sldMkLst>
          <pc:docMk/>
          <pc:sldMk cId="3176520810" sldId="257"/>
        </pc:sldMkLst>
        <pc:spChg chg="mod">
          <ac:chgData name="Banton, P (SHS Teacher)" userId="f114906c0db3d70b" providerId="OrgId" clId="{D731C42A-DDC8-4D4B-A220-F8E171D42CB6}" dt="2020-10-07T10:32:21.039" v="8" actId="14100"/>
          <ac:spMkLst>
            <pc:docMk/>
            <pc:sldMk cId="3176520810" sldId="257"/>
            <ac:spMk id="2" creationId="{B1070BF6-8AAB-45FE-B11A-B2549F96242C}"/>
          </ac:spMkLst>
        </pc:spChg>
        <pc:spChg chg="mod">
          <ac:chgData name="Banton, P (SHS Teacher)" userId="f114906c0db3d70b" providerId="OrgId" clId="{D731C42A-DDC8-4D4B-A220-F8E171D42CB6}" dt="2020-10-07T10:56:21.914" v="1450" actId="20577"/>
          <ac:spMkLst>
            <pc:docMk/>
            <pc:sldMk cId="3176520810" sldId="257"/>
            <ac:spMk id="3" creationId="{42B9583B-9BF2-4455-8A32-6F6003897282}"/>
          </ac:spMkLst>
        </pc:spChg>
      </pc:sldChg>
      <pc:sldChg chg="addSp delSp modSp">
        <pc:chgData name="Banton, P (SHS Teacher)" userId="f114906c0db3d70b" providerId="OrgId" clId="{D731C42A-DDC8-4D4B-A220-F8E171D42CB6}" dt="2020-10-08T09:08:33.496" v="1452" actId="20577"/>
        <pc:sldMkLst>
          <pc:docMk/>
          <pc:sldMk cId="795537744" sldId="259"/>
        </pc:sldMkLst>
        <pc:spChg chg="mod">
          <ac:chgData name="Banton, P (SHS Teacher)" userId="f114906c0db3d70b" providerId="OrgId" clId="{D731C42A-DDC8-4D4B-A220-F8E171D42CB6}" dt="2020-10-07T10:35:19.384" v="11" actId="20577"/>
          <ac:spMkLst>
            <pc:docMk/>
            <pc:sldMk cId="795537744" sldId="259"/>
            <ac:spMk id="2" creationId="{2606C8F5-C4ED-4712-BBE8-399198A3C69E}"/>
          </ac:spMkLst>
        </pc:spChg>
        <pc:spChg chg="mod">
          <ac:chgData name="Banton, P (SHS Teacher)" userId="f114906c0db3d70b" providerId="OrgId" clId="{D731C42A-DDC8-4D4B-A220-F8E171D42CB6}" dt="2020-10-08T09:08:33.496" v="1452" actId="20577"/>
          <ac:spMkLst>
            <pc:docMk/>
            <pc:sldMk cId="795537744" sldId="259"/>
            <ac:spMk id="3" creationId="{E85A2834-C37F-490C-B744-3430E36C397E}"/>
          </ac:spMkLst>
        </pc:spChg>
        <pc:spChg chg="del">
          <ac:chgData name="Banton, P (SHS Teacher)" userId="f114906c0db3d70b" providerId="OrgId" clId="{D731C42A-DDC8-4D4B-A220-F8E171D42CB6}" dt="2020-10-07T10:36:09.966" v="147" actId="478"/>
          <ac:spMkLst>
            <pc:docMk/>
            <pc:sldMk cId="795537744" sldId="259"/>
            <ac:spMk id="4" creationId="{AD16780D-590E-4751-AF0F-0A2E3B2D6B92}"/>
          </ac:spMkLst>
        </pc:spChg>
        <pc:spChg chg="add del">
          <ac:chgData name="Banton, P (SHS Teacher)" userId="f114906c0db3d70b" providerId="OrgId" clId="{D731C42A-DDC8-4D4B-A220-F8E171D42CB6}" dt="2020-10-07T10:37:08.408" v="222"/>
          <ac:spMkLst>
            <pc:docMk/>
            <pc:sldMk cId="795537744" sldId="259"/>
            <ac:spMk id="5" creationId="{C4D430DC-4AD6-4574-A6DB-26F79FEB58E7}"/>
          </ac:spMkLst>
        </pc:spChg>
        <pc:spChg chg="mod">
          <ac:chgData name="Banton, P (SHS Teacher)" userId="f114906c0db3d70b" providerId="OrgId" clId="{D731C42A-DDC8-4D4B-A220-F8E171D42CB6}" dt="2020-10-07T10:47:10.723" v="997" actId="403"/>
          <ac:spMkLst>
            <pc:docMk/>
            <pc:sldMk cId="795537744" sldId="259"/>
            <ac:spMk id="6" creationId="{A579E52A-0EA9-4CA0-BD55-BB950890EC4D}"/>
          </ac:spMkLst>
        </pc:spChg>
        <pc:spChg chg="add mod">
          <ac:chgData name="Banton, P (SHS Teacher)" userId="f114906c0db3d70b" providerId="OrgId" clId="{D731C42A-DDC8-4D4B-A220-F8E171D42CB6}" dt="2020-10-07T10:39:15.996" v="534" actId="20577"/>
          <ac:spMkLst>
            <pc:docMk/>
            <pc:sldMk cId="795537744" sldId="259"/>
            <ac:spMk id="8" creationId="{93801A5D-1D8B-44C5-A5B8-5E0FA3CD264F}"/>
          </ac:spMkLst>
        </pc:spChg>
        <pc:spChg chg="add mod">
          <ac:chgData name="Banton, P (SHS Teacher)" userId="f114906c0db3d70b" providerId="OrgId" clId="{D731C42A-DDC8-4D4B-A220-F8E171D42CB6}" dt="2020-10-07T10:44:55.091" v="887" actId="1076"/>
          <ac:spMkLst>
            <pc:docMk/>
            <pc:sldMk cId="795537744" sldId="259"/>
            <ac:spMk id="9" creationId="{71E85CE0-EA7A-4051-ABE4-D31DA980AD79}"/>
          </ac:spMkLst>
        </pc:spChg>
        <pc:picChg chg="add del">
          <ac:chgData name="Banton, P (SHS Teacher)" userId="f114906c0db3d70b" providerId="OrgId" clId="{D731C42A-DDC8-4D4B-A220-F8E171D42CB6}" dt="2020-10-07T10:37:08.408" v="222"/>
          <ac:picMkLst>
            <pc:docMk/>
            <pc:sldMk cId="795537744" sldId="259"/>
            <ac:picMk id="1025" creationId="{A54D5CBE-1F60-41F9-861F-D342F46A134A}"/>
          </ac:picMkLst>
        </pc:picChg>
      </pc:sldChg>
      <pc:sldChg chg="addSp delSp modSp">
        <pc:chgData name="Banton, P (SHS Teacher)" userId="f114906c0db3d70b" providerId="OrgId" clId="{D731C42A-DDC8-4D4B-A220-F8E171D42CB6}" dt="2020-10-07T10:44:04.334" v="838" actId="1076"/>
        <pc:sldMkLst>
          <pc:docMk/>
          <pc:sldMk cId="3520856043" sldId="260"/>
        </pc:sldMkLst>
        <pc:spChg chg="del">
          <ac:chgData name="Banton, P (SHS Teacher)" userId="f114906c0db3d70b" providerId="OrgId" clId="{D731C42A-DDC8-4D4B-A220-F8E171D42CB6}" dt="2020-10-07T10:43:54.184" v="833" actId="478"/>
          <ac:spMkLst>
            <pc:docMk/>
            <pc:sldMk cId="3520856043" sldId="260"/>
            <ac:spMk id="3" creationId="{4BA67477-9076-4A19-8A97-948054468669}"/>
          </ac:spMkLst>
        </pc:spChg>
        <pc:spChg chg="del">
          <ac:chgData name="Banton, P (SHS Teacher)" userId="f114906c0db3d70b" providerId="OrgId" clId="{D731C42A-DDC8-4D4B-A220-F8E171D42CB6}" dt="2020-10-07T10:43:56.248" v="834" actId="478"/>
          <ac:spMkLst>
            <pc:docMk/>
            <pc:sldMk cId="3520856043" sldId="260"/>
            <ac:spMk id="5" creationId="{AE1E8FB1-D328-4881-A754-E50D9A4F0B15}"/>
          </ac:spMkLst>
        </pc:spChg>
        <pc:spChg chg="add del mod">
          <ac:chgData name="Banton, P (SHS Teacher)" userId="f114906c0db3d70b" providerId="OrgId" clId="{D731C42A-DDC8-4D4B-A220-F8E171D42CB6}" dt="2020-10-07T10:43:58.306" v="835" actId="478"/>
          <ac:spMkLst>
            <pc:docMk/>
            <pc:sldMk cId="3520856043" sldId="260"/>
            <ac:spMk id="6" creationId="{F0207528-1978-4251-8AFE-D1580833E0AF}"/>
          </ac:spMkLst>
        </pc:spChg>
        <pc:picChg chg="add mod modCrop">
          <ac:chgData name="Banton, P (SHS Teacher)" userId="f114906c0db3d70b" providerId="OrgId" clId="{D731C42A-DDC8-4D4B-A220-F8E171D42CB6}" dt="2020-10-07T10:44:04.334" v="838" actId="1076"/>
          <ac:picMkLst>
            <pc:docMk/>
            <pc:sldMk cId="3520856043" sldId="260"/>
            <ac:picMk id="2" creationId="{CCF52EEE-A3F6-4313-8CA9-5D16C48DB7C5}"/>
          </ac:picMkLst>
        </pc:picChg>
        <pc:picChg chg="del">
          <ac:chgData name="Banton, P (SHS Teacher)" userId="f114906c0db3d70b" providerId="OrgId" clId="{D731C42A-DDC8-4D4B-A220-F8E171D42CB6}" dt="2020-10-07T10:32:09.304" v="4" actId="478"/>
          <ac:picMkLst>
            <pc:docMk/>
            <pc:sldMk cId="3520856043" sldId="260"/>
            <ac:picMk id="7" creationId="{77D8DF14-E0A8-4622-97F8-289565A7FC6F}"/>
          </ac:picMkLst>
        </pc:picChg>
      </pc:sldChg>
      <pc:sldChg chg="addSp delSp modSp add">
        <pc:chgData name="Banton, P (SHS Teacher)" userId="f114906c0db3d70b" providerId="OrgId" clId="{D731C42A-DDC8-4D4B-A220-F8E171D42CB6}" dt="2020-10-07T10:54:30.959" v="1227" actId="20577"/>
        <pc:sldMkLst>
          <pc:docMk/>
          <pc:sldMk cId="3735344050" sldId="261"/>
        </pc:sldMkLst>
        <pc:spChg chg="add del">
          <ac:chgData name="Banton, P (SHS Teacher)" userId="f114906c0db3d70b" providerId="OrgId" clId="{D731C42A-DDC8-4D4B-A220-F8E171D42CB6}" dt="2020-10-07T10:47:43.820" v="1001" actId="478"/>
          <ac:spMkLst>
            <pc:docMk/>
            <pc:sldMk cId="3735344050" sldId="261"/>
            <ac:spMk id="3" creationId="{15E6BCD8-8AAE-4218-9624-71C8B2D65D8A}"/>
          </ac:spMkLst>
        </pc:spChg>
        <pc:spChg chg="add mod">
          <ac:chgData name="Banton, P (SHS Teacher)" userId="f114906c0db3d70b" providerId="OrgId" clId="{D731C42A-DDC8-4D4B-A220-F8E171D42CB6}" dt="2020-10-07T10:47:56.670" v="1010" actId="14100"/>
          <ac:spMkLst>
            <pc:docMk/>
            <pc:sldMk cId="3735344050" sldId="261"/>
            <ac:spMk id="4" creationId="{694275A8-C03A-4C04-8217-D4B6C254B1F8}"/>
          </ac:spMkLst>
        </pc:spChg>
        <pc:spChg chg="add del">
          <ac:chgData name="Banton, P (SHS Teacher)" userId="f114906c0db3d70b" providerId="OrgId" clId="{D731C42A-DDC8-4D4B-A220-F8E171D42CB6}" dt="2020-10-07T10:48:04.017" v="1012"/>
          <ac:spMkLst>
            <pc:docMk/>
            <pc:sldMk cId="3735344050" sldId="261"/>
            <ac:spMk id="5" creationId="{535D183B-85BC-4090-BD35-636A703240B9}"/>
          </ac:spMkLst>
        </pc:spChg>
        <pc:spChg chg="add mod">
          <ac:chgData name="Banton, P (SHS Teacher)" userId="f114906c0db3d70b" providerId="OrgId" clId="{D731C42A-DDC8-4D4B-A220-F8E171D42CB6}" dt="2020-10-07T10:48:42.288" v="1142" actId="1076"/>
          <ac:spMkLst>
            <pc:docMk/>
            <pc:sldMk cId="3735344050" sldId="261"/>
            <ac:spMk id="6" creationId="{4D197814-922D-4A12-AC85-46A5AEB77A5E}"/>
          </ac:spMkLst>
        </pc:spChg>
        <pc:spChg chg="add mod">
          <ac:chgData name="Banton, P (SHS Teacher)" userId="f114906c0db3d70b" providerId="OrgId" clId="{D731C42A-DDC8-4D4B-A220-F8E171D42CB6}" dt="2020-10-07T10:51:34.668" v="1191" actId="20577"/>
          <ac:spMkLst>
            <pc:docMk/>
            <pc:sldMk cId="3735344050" sldId="261"/>
            <ac:spMk id="7" creationId="{E4F2183D-8F61-4BDB-84EF-FE64ACDC7135}"/>
          </ac:spMkLst>
        </pc:spChg>
        <pc:spChg chg="add del">
          <ac:chgData name="Banton, P (SHS Teacher)" userId="f114906c0db3d70b" providerId="OrgId" clId="{D731C42A-DDC8-4D4B-A220-F8E171D42CB6}" dt="2020-10-07T10:53:45.800" v="1193"/>
          <ac:spMkLst>
            <pc:docMk/>
            <pc:sldMk cId="3735344050" sldId="261"/>
            <ac:spMk id="8" creationId="{299B73B0-E5B9-4456-AF34-88D5A7C87328}"/>
          </ac:spMkLst>
        </pc:spChg>
        <pc:spChg chg="add mod">
          <ac:chgData name="Banton, P (SHS Teacher)" userId="f114906c0db3d70b" providerId="OrgId" clId="{D731C42A-DDC8-4D4B-A220-F8E171D42CB6}" dt="2020-10-07T10:54:30.959" v="1227" actId="20577"/>
          <ac:spMkLst>
            <pc:docMk/>
            <pc:sldMk cId="3735344050" sldId="261"/>
            <ac:spMk id="9" creationId="{7E91C474-9D56-4B53-9AC5-EA41F116CAF5}"/>
          </ac:spMkLst>
        </pc:spChg>
        <pc:picChg chg="del">
          <ac:chgData name="Banton, P (SHS Teacher)" userId="f114906c0db3d70b" providerId="OrgId" clId="{D731C42A-DDC8-4D4B-A220-F8E171D42CB6}" dt="2020-10-07T10:47:37.024" v="999" actId="478"/>
          <ac:picMkLst>
            <pc:docMk/>
            <pc:sldMk cId="3735344050" sldId="261"/>
            <ac:picMk id="2" creationId="{CCF52EEE-A3F6-4313-8CA9-5D16C48DB7C5}"/>
          </ac:picMkLst>
        </pc:picChg>
      </pc:sldChg>
      <pc:sldChg chg="addSp delSp modSp add del">
        <pc:chgData name="Banton, P (SHS Teacher)" userId="f114906c0db3d70b" providerId="OrgId" clId="{D731C42A-DDC8-4D4B-A220-F8E171D42CB6}" dt="2020-10-12T10:28:55.055" v="1465" actId="1076"/>
        <pc:sldMkLst>
          <pc:docMk/>
          <pc:sldMk cId="3881612238" sldId="262"/>
        </pc:sldMkLst>
        <pc:picChg chg="del">
          <ac:chgData name="Banton, P (SHS Teacher)" userId="f114906c0db3d70b" providerId="OrgId" clId="{D731C42A-DDC8-4D4B-A220-F8E171D42CB6}" dt="2020-10-12T10:28:35.518" v="1456" actId="478"/>
          <ac:picMkLst>
            <pc:docMk/>
            <pc:sldMk cId="3881612238" sldId="262"/>
            <ac:picMk id="2" creationId="{CCF52EEE-A3F6-4313-8CA9-5D16C48DB7C5}"/>
          </ac:picMkLst>
        </pc:picChg>
        <pc:picChg chg="add mod">
          <ac:chgData name="Banton, P (SHS Teacher)" userId="f114906c0db3d70b" providerId="OrgId" clId="{D731C42A-DDC8-4D4B-A220-F8E171D42CB6}" dt="2020-10-12T10:28:49.072" v="1462" actId="1076"/>
          <ac:picMkLst>
            <pc:docMk/>
            <pc:sldMk cId="3881612238" sldId="262"/>
            <ac:picMk id="3" creationId="{54D4EAF4-C4BE-41C1-8DA9-AB34354FB030}"/>
          </ac:picMkLst>
        </pc:picChg>
        <pc:picChg chg="add mod">
          <ac:chgData name="Banton, P (SHS Teacher)" userId="f114906c0db3d70b" providerId="OrgId" clId="{D731C42A-DDC8-4D4B-A220-F8E171D42CB6}" dt="2020-10-12T10:28:55.055" v="1465" actId="1076"/>
          <ac:picMkLst>
            <pc:docMk/>
            <pc:sldMk cId="3881612238" sldId="262"/>
            <ac:picMk id="4" creationId="{A20443F2-F97F-43B1-AC87-81D684265826}"/>
          </ac:picMkLst>
        </pc:picChg>
      </pc:sldChg>
      <pc:sldChg chg="addSp delSp modSp add del">
        <pc:chgData name="Banton, P (SHS Teacher)" userId="f114906c0db3d70b" providerId="OrgId" clId="{D731C42A-DDC8-4D4B-A220-F8E171D42CB6}" dt="2020-10-12T14:24:52.005" v="1479" actId="2696"/>
        <pc:sldMkLst>
          <pc:docMk/>
          <pc:sldMk cId="1084567592" sldId="263"/>
        </pc:sldMkLst>
        <pc:spChg chg="add del mod">
          <ac:chgData name="Banton, P (SHS Teacher)" userId="f114906c0db3d70b" providerId="OrgId" clId="{D731C42A-DDC8-4D4B-A220-F8E171D42CB6}" dt="2020-10-12T14:23:41.802" v="1475"/>
          <ac:spMkLst>
            <pc:docMk/>
            <pc:sldMk cId="1084567592" sldId="263"/>
            <ac:spMk id="2" creationId="{2D02F6F3-A9C1-4CDD-93D7-63857C8E98A9}"/>
          </ac:spMkLst>
        </pc:spChg>
        <pc:spChg chg="add del mod">
          <ac:chgData name="Banton, P (SHS Teacher)" userId="f114906c0db3d70b" providerId="OrgId" clId="{D731C42A-DDC8-4D4B-A220-F8E171D42CB6}" dt="2020-10-12T14:24:43.126" v="1478" actId="478"/>
          <ac:spMkLst>
            <pc:docMk/>
            <pc:sldMk cId="1084567592" sldId="263"/>
            <ac:spMk id="3" creationId="{7A444ED0-DBC6-48B3-BDBB-6AA727AF387E}"/>
          </ac:spMkLst>
        </pc:spChg>
        <pc:spChg chg="del">
          <ac:chgData name="Banton, P (SHS Teacher)" userId="f114906c0db3d70b" providerId="OrgId" clId="{D731C42A-DDC8-4D4B-A220-F8E171D42CB6}" dt="2020-10-12T14:17:08.157" v="1468" actId="478"/>
          <ac:spMkLst>
            <pc:docMk/>
            <pc:sldMk cId="1084567592" sldId="263"/>
            <ac:spMk id="6" creationId="{CB7901EB-C011-4DBC-B8BC-7029534D268E}"/>
          </ac:spMkLst>
        </pc:spChg>
        <pc:spChg chg="del">
          <ac:chgData name="Banton, P (SHS Teacher)" userId="f114906c0db3d70b" providerId="OrgId" clId="{D731C42A-DDC8-4D4B-A220-F8E171D42CB6}" dt="2020-10-12T14:17:05.865" v="1467" actId="478"/>
          <ac:spMkLst>
            <pc:docMk/>
            <pc:sldMk cId="1084567592" sldId="263"/>
            <ac:spMk id="7" creationId="{8D538B6A-3251-4CB3-AD57-994A121ADCD4}"/>
          </ac:spMkLst>
        </pc:spChg>
      </pc:sldChg>
      <pc:sldMasterChg chg="setBg modSldLayout">
        <pc:chgData name="Banton, P (SHS Teacher)" userId="f114906c0db3d70b" providerId="OrgId" clId="{D731C42A-DDC8-4D4B-A220-F8E171D42CB6}" dt="2020-10-07T10:31:58.529" v="3"/>
        <pc:sldMasterMkLst>
          <pc:docMk/>
          <pc:sldMasterMk cId="1232033199" sldId="2147483648"/>
        </pc:sldMasterMkLst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3833398006" sldId="2147483649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833937241" sldId="2147483650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2119107522" sldId="2147483651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3785947558" sldId="2147483652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4178975943" sldId="2147483653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1756458388" sldId="2147483654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2735031820" sldId="2147483655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175603920" sldId="2147483656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2415898428" sldId="2147483657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537068929" sldId="2147483658"/>
          </pc:sldLayoutMkLst>
        </pc:sldLayoutChg>
        <pc:sldLayoutChg chg="setBg">
          <pc:chgData name="Banton, P (SHS Teacher)" userId="f114906c0db3d70b" providerId="OrgId" clId="{D731C42A-DDC8-4D4B-A220-F8E171D42CB6}" dt="2020-10-07T10:31:58.529" v="3"/>
          <pc:sldLayoutMkLst>
            <pc:docMk/>
            <pc:sldMasterMk cId="1232033199" sldId="2147483648"/>
            <pc:sldLayoutMk cId="4250410428" sldId="2147483659"/>
          </pc:sldLayoutMkLst>
        </pc:sldLayoutChg>
      </pc:sldMasterChg>
    </pc:docChg>
  </pc:docChgLst>
  <pc:docChgLst>
    <pc:chgData name="Banton, P (SHS Teacher)" userId="f114906c0db3d70b" providerId="OrgId" clId="{97C9A5CF-C0E4-4AC9-A1D8-B47DF7C42C50}"/>
    <pc:docChg chg="custSel modSld">
      <pc:chgData name="Banton, P (SHS Teacher)" userId="f114906c0db3d70b" providerId="OrgId" clId="{97C9A5CF-C0E4-4AC9-A1D8-B47DF7C42C50}" dt="2020-10-07T09:44:04.028" v="30" actId="14100"/>
      <pc:docMkLst>
        <pc:docMk/>
      </pc:docMkLst>
      <pc:sldChg chg="modSp">
        <pc:chgData name="Banton, P (SHS Teacher)" userId="f114906c0db3d70b" providerId="OrgId" clId="{97C9A5CF-C0E4-4AC9-A1D8-B47DF7C42C50}" dt="2020-10-07T09:44:04.028" v="30" actId="14100"/>
        <pc:sldMkLst>
          <pc:docMk/>
          <pc:sldMk cId="419291271" sldId="256"/>
        </pc:sldMkLst>
        <pc:spChg chg="mod">
          <ac:chgData name="Banton, P (SHS Teacher)" userId="f114906c0db3d70b" providerId="OrgId" clId="{97C9A5CF-C0E4-4AC9-A1D8-B47DF7C42C50}" dt="2020-10-07T09:44:04.028" v="30" actId="14100"/>
          <ac:spMkLst>
            <pc:docMk/>
            <pc:sldMk cId="419291271" sldId="256"/>
            <ac:spMk id="7" creationId="{8D538B6A-3251-4CB3-AD57-994A121ADCD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968F6-627B-4D73-ACB9-E1149D5DD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7563E0-683C-4E8E-BD3F-A29DEA192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B2DA7-4517-4BA7-9A01-F4B85842F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9B0D-E553-413B-AE8C-5CF1AEBA4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63A5-4E3D-4209-9E7E-BA309DCAE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9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B36BD-3D60-4D29-B3EC-3109ECA7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AB7E54-91F8-425A-AEE1-7BC4EDCD9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4C1-A948-4037-AA57-59D1B05A7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162A4-E642-49D1-AC14-0FEDF8D0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7D4D9-10DC-4122-AF62-B409F09E5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06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A36DC-0AAD-407D-B32A-B3CE0014D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F5A63F-FCD4-4974-886D-4F06F6B22A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E80F5-253E-409B-B8F3-083033DB5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5E577-56E9-4B7E-8F44-8DF17FF3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0EC00-A5E1-4159-992A-304FE03A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4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1B65-B0E8-4BCE-84B3-5A46CBF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EEE73-D593-49ED-8833-CAD1ECC63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873C0-80A6-4055-B9E2-FAA4B1642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76865-509D-43B8-A89E-E2FE899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CD85-00BB-4E67-84A0-9D1802862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3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166AA-C6CC-4CCB-B67B-258EE10D8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9F3DF-CCAB-49E5-BFAC-6302CE7C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989E4-4FAC-4F3C-B026-9A56C77B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C395-2D3E-4021-8A37-9D7CB5429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9F8FC-149A-4FF4-8471-67A50970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10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38BE4-8EEA-499B-945B-D79ACEFEE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DBA58-F1EA-49E9-B4BB-82C5EED90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2C4CC5-B566-46C3-AD13-C80E110D8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884AEF-99D9-46F7-A539-563ECE0D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B7053-B0D3-4259-B482-D85DF23C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3315AD-AE4A-4CF8-818A-36BA5E72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4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BA5D7-1039-455A-AE3A-020DA163D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9F5D9F-CFA4-433E-BF91-8F2E5F0C9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A821A-4616-4866-9C66-B6EDD2107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5BADF-E2E3-4F42-8379-B4AD65A50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4B8B4-A224-44CE-91D1-18548EF3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1ED0D9-FF9C-4EB3-96F4-98B93F319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E3964-8103-48E4-BC0C-D6955F81C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7DAEC5-326F-41C4-BD67-2A3E9D345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97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0211-A97D-418B-9DE0-496763D8E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35492-34C3-4B17-B501-7D728B35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70E9C-579A-4AEF-9EFE-B055640B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BBF35-AF3E-4DB8-918A-36B9408C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45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5027BD-1882-471E-9E05-85D7F172A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AE4E6B-FF21-423B-AD46-28A5154A7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12DFB-E63A-4C3C-A8D4-6187507A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31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18CEC-5022-4910-AA7B-4478FD152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04139-678F-4DCB-9401-E737EE790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1C38B4-DA7E-43CF-800E-472D28EEF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FD4EE-470F-4563-8FC0-0D56F3F47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5020E5-338C-4621-BBD0-1F5F20AA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EDB3A7-9466-4C3E-A150-9C3FBCA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0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B5143-4043-41C7-A942-50FD17061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ED37B-1C37-4051-9228-81895B94E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E9D1C-705F-4777-98B9-A9FD59A30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FD855-550F-4A0A-9680-29579E4BF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2E50-BDBA-4CAC-AF70-476F1C22B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88E6F-5E14-4A9A-A6FC-8BFFB5EB6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C6B19E-E993-481F-B5BC-0E6A58A2E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FBE14-945B-4A91-8C73-47A579BA5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71239-BEB0-411C-9957-82EDDD1BA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C8161-2D31-429F-A57E-BE27A2F89AF3}" type="datetimeFigureOut">
              <a:rPr lang="en-GB" smtClean="0"/>
              <a:t>12/10/2020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97C6-2910-45EC-A439-AC8DCD37B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5AD7F-6DA0-4779-BBA1-A2FDE2358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7B585-27ED-47D4-A9F5-D5E692AC8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3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l3WsYL1AC4&amp;feature=shar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simpson@stocksbridgehigh.sheffield.sch.uk" TargetMode="External"/><Relationship Id="rId2" Type="http://schemas.openxmlformats.org/officeDocument/2006/relationships/hyperlink" Target="mailto:pbanton@stocksbridgehigh.sheffield.sch.uk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sdrayson@stocksbridgehigh.sheffield.sch.u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pyLfR_-zmg" TargetMode="External"/><Relationship Id="rId2" Type="http://schemas.openxmlformats.org/officeDocument/2006/relationships/hyperlink" Target="https://www.youtube.com/user/thebodycoach1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7901EB-C011-4DBC-B8BC-7029534D268E}"/>
              </a:ext>
            </a:extLst>
          </p:cNvPr>
          <p:cNvSpPr txBox="1"/>
          <p:nvPr/>
        </p:nvSpPr>
        <p:spPr>
          <a:xfrm>
            <a:off x="390939" y="653393"/>
            <a:ext cx="118010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PE HOME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38B6A-3251-4CB3-AD57-994A121ADCD4}"/>
              </a:ext>
            </a:extLst>
          </p:cNvPr>
          <p:cNvSpPr txBox="1"/>
          <p:nvPr/>
        </p:nvSpPr>
        <p:spPr>
          <a:xfrm>
            <a:off x="390939" y="2223053"/>
            <a:ext cx="11163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/>
              <a:t>Fitness – Muscular Endurance</a:t>
            </a:r>
          </a:p>
          <a:p>
            <a:pPr algn="ctr"/>
            <a:r>
              <a:rPr lang="en-GB" sz="9600" dirty="0">
                <a:hlinkClick r:id="rId2"/>
              </a:rPr>
              <a:t>(Link to Video)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41929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C8F5-C4ED-4712-BBE8-399198A3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1494183" cy="787814"/>
          </a:xfrm>
          <a:solidFill>
            <a:srgbClr val="FFFF00"/>
          </a:solidFill>
        </p:spPr>
        <p:txBody>
          <a:bodyPr/>
          <a:lstStyle/>
          <a:p>
            <a:r>
              <a:rPr lang="en-GB" b="1" dirty="0"/>
              <a:t>TASKS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5A2834-C37F-490C-B744-3430E36C397E}"/>
              </a:ext>
            </a:extLst>
          </p:cNvPr>
          <p:cNvSpPr txBox="1"/>
          <p:nvPr/>
        </p:nvSpPr>
        <p:spPr>
          <a:xfrm>
            <a:off x="308113" y="2630082"/>
            <a:ext cx="11317356" cy="34163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Bronze</a:t>
            </a:r>
            <a:r>
              <a:rPr lang="en-GB" sz="2400" dirty="0"/>
              <a:t> – Please read through the information provided on slide 3, which explains what Muscular Endurance is.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Silver</a:t>
            </a:r>
            <a:r>
              <a:rPr lang="en-GB" sz="2400" dirty="0"/>
              <a:t> – You will now need to read how to complete the 2 different tests for this component of fitness. Once you have understood the task, attempt to complete the tasks at home. You may have up to 3 attempts at each test.</a:t>
            </a:r>
          </a:p>
          <a:p>
            <a:r>
              <a:rPr lang="en-GB" sz="2400" dirty="0"/>
              <a:t> </a:t>
            </a:r>
          </a:p>
          <a:p>
            <a:r>
              <a:rPr lang="en-GB" sz="2400" b="1" i="1" u="sng" dirty="0"/>
              <a:t>Gold </a:t>
            </a:r>
            <a:r>
              <a:rPr lang="en-GB" sz="2400" dirty="0"/>
              <a:t>– Once you have completed the tests, you can use the Normative Data to compare your score to the national averages.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79E52A-0EA9-4CA0-BD55-BB950890EC4D}"/>
              </a:ext>
            </a:extLst>
          </p:cNvPr>
          <p:cNvSpPr txBox="1"/>
          <p:nvPr/>
        </p:nvSpPr>
        <p:spPr>
          <a:xfrm>
            <a:off x="308113" y="6234259"/>
            <a:ext cx="1069119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Key Word</a:t>
            </a:r>
            <a:r>
              <a:rPr lang="en-US" sz="2400" dirty="0"/>
              <a:t>: Component - a part, or element of a larger whole. A type of </a:t>
            </a:r>
            <a:r>
              <a:rPr lang="en-US" sz="2400" dirty="0" err="1"/>
              <a:t>Fitess</a:t>
            </a:r>
            <a:r>
              <a:rPr lang="en-US" dirty="0"/>
              <a:t>.</a:t>
            </a:r>
            <a:r>
              <a:rPr lang="en-US" sz="2400" dirty="0"/>
              <a:t> 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801A5D-1D8B-44C5-A5B8-5E0FA3CD264F}"/>
              </a:ext>
            </a:extLst>
          </p:cNvPr>
          <p:cNvSpPr txBox="1"/>
          <p:nvPr/>
        </p:nvSpPr>
        <p:spPr>
          <a:xfrm>
            <a:off x="308113" y="1052917"/>
            <a:ext cx="11593155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Components of Fitness</a:t>
            </a:r>
          </a:p>
          <a:p>
            <a:r>
              <a:rPr lang="en-US" sz="2000" dirty="0"/>
              <a:t>During the course of your fitness lessons, you will learn about the different components of fitness. For each component of fitness, there is a test to help you judge your own fitness against national averages of other students your age. Please attempt the tasks below.</a:t>
            </a:r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E85CE0-EA7A-4051-ABE4-D31DA980AD79}"/>
              </a:ext>
            </a:extLst>
          </p:cNvPr>
          <p:cNvSpPr txBox="1"/>
          <p:nvPr/>
        </p:nvSpPr>
        <p:spPr>
          <a:xfrm>
            <a:off x="1938333" y="320836"/>
            <a:ext cx="9060971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Muscular Endurance – Please see page 10 &amp; 11 in the Fitness Booklet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95537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F52EEE-A3F6-4313-8CA9-5D16C48DB7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54" t="17420" r="13924" b="10956"/>
          <a:stretch/>
        </p:blipFill>
        <p:spPr>
          <a:xfrm>
            <a:off x="1334085" y="201994"/>
            <a:ext cx="9523829" cy="645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856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D4EAF4-C4BE-41C1-8DA9-AB34354FB03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5" t="18270" r="6250" b="17127"/>
          <a:stretch/>
        </p:blipFill>
        <p:spPr>
          <a:xfrm>
            <a:off x="93579" y="105076"/>
            <a:ext cx="8232274" cy="37811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443F2-F97F-43B1-AC87-81D68426582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3" t="32414" r="27275" b="18564"/>
          <a:stretch/>
        </p:blipFill>
        <p:spPr bwMode="auto">
          <a:xfrm>
            <a:off x="5409332" y="2755231"/>
            <a:ext cx="6689089" cy="37811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81612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70BF6-8AAB-45FE-B11A-B2549F96242C}"/>
              </a:ext>
            </a:extLst>
          </p:cNvPr>
          <p:cNvSpPr txBox="1">
            <a:spLocks/>
          </p:cNvSpPr>
          <p:nvPr/>
        </p:nvSpPr>
        <p:spPr>
          <a:xfrm>
            <a:off x="546652" y="265336"/>
            <a:ext cx="7063970" cy="787814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SUBMITTING YOUR WORK: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B9583B-9BF2-4455-8A32-6F6003897282}"/>
              </a:ext>
            </a:extLst>
          </p:cNvPr>
          <p:cNvSpPr txBox="1"/>
          <p:nvPr/>
        </p:nvSpPr>
        <p:spPr>
          <a:xfrm>
            <a:off x="546652" y="1329252"/>
            <a:ext cx="10414115" cy="49859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/>
              <a:t>Please email your class teacher with your completed work. You may send in your fitness test scores and which category you came in using the normative data.</a:t>
            </a:r>
          </a:p>
          <a:p>
            <a:endParaRPr lang="en-GB" sz="2000" dirty="0"/>
          </a:p>
          <a:p>
            <a:r>
              <a:rPr lang="en-GB" sz="2000" b="1" i="1" dirty="0"/>
              <a:t>Also let us know if you completed any of the bonus tasks and got active! </a:t>
            </a:r>
          </a:p>
          <a:p>
            <a:endParaRPr lang="en-GB" sz="2000" dirty="0"/>
          </a:p>
          <a:p>
            <a:r>
              <a:rPr lang="en-GB" sz="2000" dirty="0"/>
              <a:t>Include your name and your teaching group in the email e.g. Joe Bloggs 7P1</a:t>
            </a:r>
          </a:p>
          <a:p>
            <a:endParaRPr lang="en-GB" sz="2000" dirty="0"/>
          </a:p>
          <a:p>
            <a:r>
              <a:rPr lang="en-GB" sz="2000" dirty="0"/>
              <a:t>Mr Banton:</a:t>
            </a:r>
          </a:p>
          <a:p>
            <a:r>
              <a:rPr lang="en-GB" sz="2000" dirty="0">
                <a:hlinkClick r:id="rId2"/>
              </a:rPr>
              <a:t>pbanton@stocksbridgehigh.sheffield.sch.uk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Miss Simpson:</a:t>
            </a:r>
          </a:p>
          <a:p>
            <a:r>
              <a:rPr lang="en-GB" sz="2000" dirty="0">
                <a:hlinkClick r:id="rId3"/>
              </a:rPr>
              <a:t>hsimpson@stocksbridgehigh.sheffield.sch.uk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Mrs Drayson:</a:t>
            </a:r>
          </a:p>
          <a:p>
            <a:r>
              <a:rPr lang="en-GB" sz="2000" dirty="0">
                <a:hlinkClick r:id="rId4"/>
              </a:rPr>
              <a:t>sdrayson@stocksbridgehigh.sheffield.sch.uk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520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4275A8-C03A-4C04-8217-D4B6C254B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114" y="157762"/>
            <a:ext cx="3060728" cy="78781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GB" b="1" dirty="0"/>
              <a:t>BONUS TASKS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97814-922D-4A12-AC85-46A5AEB77A5E}"/>
              </a:ext>
            </a:extLst>
          </p:cNvPr>
          <p:cNvSpPr txBox="1"/>
          <p:nvPr/>
        </p:nvSpPr>
        <p:spPr>
          <a:xfrm>
            <a:off x="308114" y="1126135"/>
            <a:ext cx="11317356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i="1" u="sng" dirty="0"/>
              <a:t>If you would like to try and improve your Muscular Endurance, then why not have a go at some of these fitness videos…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F2183D-8F61-4BDB-84EF-FE64ACDC7135}"/>
              </a:ext>
            </a:extLst>
          </p:cNvPr>
          <p:cNvSpPr txBox="1"/>
          <p:nvPr/>
        </p:nvSpPr>
        <p:spPr>
          <a:xfrm>
            <a:off x="308114" y="2746388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The Body Coach – Joe Wicks – PE with Joe</a:t>
            </a:r>
          </a:p>
          <a:p>
            <a:endParaRPr lang="en-GB" sz="2400" dirty="0"/>
          </a:p>
          <a:p>
            <a:r>
              <a:rPr lang="en-GB" sz="2400" dirty="0">
                <a:hlinkClick r:id="rId2"/>
              </a:rPr>
              <a:t>https://www.youtube.com/user/thebodycoach1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91C474-9D56-4B53-9AC5-EA41F116CAF5}"/>
              </a:ext>
            </a:extLst>
          </p:cNvPr>
          <p:cNvSpPr txBox="1"/>
          <p:nvPr/>
        </p:nvSpPr>
        <p:spPr>
          <a:xfrm>
            <a:off x="308114" y="4583209"/>
            <a:ext cx="11317356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20 Online – </a:t>
            </a:r>
            <a:r>
              <a:rPr lang="en-GB" sz="2400" dirty="0" err="1"/>
              <a:t>Plyos</a:t>
            </a:r>
            <a:r>
              <a:rPr lang="en-GB" sz="2400" dirty="0"/>
              <a:t> with Kai</a:t>
            </a:r>
          </a:p>
          <a:p>
            <a:endParaRPr lang="en-GB" sz="2400" dirty="0"/>
          </a:p>
          <a:p>
            <a:r>
              <a:rPr lang="en-GB" sz="2400" dirty="0">
                <a:hlinkClick r:id="rId3"/>
              </a:rPr>
              <a:t>https://www.youtube.com/watch?v=BpyLfR_-zmg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35344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A5B8C9-65BB-4CCF-AFCD-1BD240089EDC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a0a0298a-5b41-43c9-a8d1-c7da49ccfb31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AB04DD8-B8F6-456A-BF3E-876272C18E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FA59A52-6186-49F0-A1B3-110FDD0894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362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TASKS</vt:lpstr>
      <vt:lpstr>PowerPoint Presentation</vt:lpstr>
      <vt:lpstr>PowerPoint Presentation</vt:lpstr>
      <vt:lpstr>PowerPoint Presentation</vt:lpstr>
      <vt:lpstr>BONUS TASKS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Drayson, S (SHS Teacher)</dc:creator>
  <cp:lastModifiedBy>Banton, P (SHS Teacher)</cp:lastModifiedBy>
  <cp:revision>7</cp:revision>
  <dcterms:created xsi:type="dcterms:W3CDTF">2020-09-15T16:04:07Z</dcterms:created>
  <dcterms:modified xsi:type="dcterms:W3CDTF">2020-10-12T14:26:07Z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