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7" r:id="rId7"/>
    <p:sldId id="263" r:id="rId8"/>
    <p:sldId id="264" r:id="rId9"/>
    <p:sldId id="265" r:id="rId10"/>
    <p:sldId id="266" r:id="rId11"/>
    <p:sldId id="261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F132AD-83A0-0BEE-3472-4A0268773321}" v="396" dt="2020-11-10T17:28:44.0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Zq-OHCNx7o&amp;list=PLFRMHW2i9LIPOHG7S3zsOQXyidqYVzh77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Zq-OHCNx7o&amp;list=PLFRMHW2i9LIPOHG7S3zsOQXyidqYVzh77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9ELscafqV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h2YDRVhz08I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9ZoEMXyP9Lc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pyLfR_-zmg" TargetMode="External"/><Relationship Id="rId2" Type="http://schemas.openxmlformats.org/officeDocument/2006/relationships/hyperlink" Target="https://www.youtube.com/user/thebodycoach1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390939" y="3065288"/>
            <a:ext cx="11163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Table Tennis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 dirty="0"/>
              <a:t>TASKS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299422" y="1597729"/>
            <a:ext cx="11593155" cy="32316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r>
              <a:rPr lang="en-US" sz="3200" b="1" dirty="0"/>
              <a:t>Table Tennis</a:t>
            </a:r>
          </a:p>
          <a:p>
            <a:r>
              <a:rPr lang="en-US" sz="2800" dirty="0"/>
              <a:t>During your lessons of PE this term you will be learning all about Table Tennis.</a:t>
            </a:r>
          </a:p>
          <a:p>
            <a:endParaRPr lang="en-US" sz="2800" dirty="0"/>
          </a:p>
          <a:p>
            <a:r>
              <a:rPr lang="en-US" sz="2800" dirty="0"/>
              <a:t>Please choose the appropriate slide for which lesson/s that you have not been able to attend and complete the 3 tasks for each lesson.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37274" y="168813"/>
            <a:ext cx="10904450" cy="1209822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1 – Grip, Stance and forehand &amp; backhand shots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37274" y="1905506"/>
            <a:ext cx="11354616" cy="48936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During this lesson we looked at 3 different passes. </a:t>
            </a:r>
          </a:p>
          <a:p>
            <a:endParaRPr lang="en-GB" sz="2400" dirty="0"/>
          </a:p>
          <a:p>
            <a:r>
              <a:rPr lang="en-GB" sz="2400" dirty="0"/>
              <a:t>Bronze: There are 2 very common grips for table tennis, can you research what they are.</a:t>
            </a:r>
          </a:p>
          <a:p>
            <a:endParaRPr lang="en-GB" sz="2400" dirty="0"/>
          </a:p>
          <a:p>
            <a:r>
              <a:rPr lang="en-GB" sz="2400" dirty="0"/>
              <a:t>Silver: Please research the best method for your stance whilst playing Table tennis</a:t>
            </a:r>
          </a:p>
          <a:p>
            <a:endParaRPr lang="en-GB" sz="2400" dirty="0"/>
          </a:p>
          <a:p>
            <a:r>
              <a:rPr lang="en-GB" sz="2400" dirty="0"/>
              <a:t>Gold: What is the difference between a forehand and backhand in table tennis? Please explain in detail your answer.</a:t>
            </a:r>
          </a:p>
          <a:p>
            <a:endParaRPr lang="en-GB" sz="2400" i="1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chemeClr val="accent1"/>
                </a:solidFill>
              </a:rPr>
              <a:t>You may find the follow </a:t>
            </a:r>
            <a:r>
              <a:rPr lang="en-GB" sz="2400" dirty="0" err="1">
                <a:solidFill>
                  <a:schemeClr val="accent1"/>
                </a:solidFill>
              </a:rPr>
              <a:t>Youtube</a:t>
            </a:r>
            <a:r>
              <a:rPr lang="en-GB" sz="2400" dirty="0">
                <a:solidFill>
                  <a:schemeClr val="accent1"/>
                </a:solidFill>
              </a:rPr>
              <a:t> Channel very useful for your research…</a:t>
            </a:r>
          </a:p>
          <a:p>
            <a:r>
              <a:rPr lang="en-GB" sz="2400" i="1" dirty="0">
                <a:solidFill>
                  <a:srgbClr val="FF0000"/>
                </a:solidFill>
                <a:hlinkClick r:id="rId2"/>
              </a:rPr>
              <a:t>https://www.youtube.com/watch?v=_Zq-OHCNx7o&amp;list=PLFRMHW2i9LIPOHG7S3zsOQXyidqYVzh77</a:t>
            </a:r>
            <a:endParaRPr lang="en-GB" sz="2400" i="1" dirty="0">
              <a:solidFill>
                <a:srgbClr val="FF0000"/>
              </a:solidFill>
            </a:endParaRPr>
          </a:p>
          <a:p>
            <a:endParaRPr lang="en-GB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9244462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2 – Forehands &amp; Backhands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60720" y="1391240"/>
            <a:ext cx="11326480" cy="52014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/>
              <a:t>During this lesson we looked how to play the forehand and backhand shots in more detail.</a:t>
            </a:r>
          </a:p>
          <a:p>
            <a:endParaRPr lang="en-GB" sz="2400" dirty="0"/>
          </a:p>
          <a:p>
            <a:r>
              <a:rPr lang="en-GB" sz="2400" dirty="0"/>
              <a:t>Bronze: Please research some simple coaching tips for the forehand shot</a:t>
            </a:r>
          </a:p>
          <a:p>
            <a:endParaRPr lang="en-GB" sz="2400" dirty="0"/>
          </a:p>
          <a:p>
            <a:r>
              <a:rPr lang="en-GB" sz="2400" dirty="0"/>
              <a:t>Silver: Please research some simple coaching tips for the backhand shot</a:t>
            </a:r>
          </a:p>
          <a:p>
            <a:endParaRPr lang="en-GB" sz="2400" dirty="0"/>
          </a:p>
          <a:p>
            <a:r>
              <a:rPr lang="en-GB" sz="2400" dirty="0"/>
              <a:t>Gold: Please research a coaching drill which could help you practice the forehand and backhand drills. You may explain the coaching drill or you can draw a picture if you may find this easier.</a:t>
            </a:r>
          </a:p>
          <a:p>
            <a:endParaRPr lang="en-GB" sz="2400" i="1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chemeClr val="accent1"/>
                </a:solidFill>
              </a:rPr>
              <a:t>You may find link below very useful for your research.</a:t>
            </a:r>
          </a:p>
          <a:p>
            <a:r>
              <a:rPr lang="en-GB" sz="2400" dirty="0">
                <a:solidFill>
                  <a:schemeClr val="accent1"/>
                </a:solidFill>
                <a:hlinkClick r:id="rId2"/>
              </a:rPr>
              <a:t>https://www.youtube.com/watch?v=_Zq-OHCNx7o&amp;list=PLFRMHW2i9LIPOHG7S3zsOQXyidqYVzh77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30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9244462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3 – Serving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57388"/>
            <a:ext cx="10414115" cy="51090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/>
              <a:t>During this lesson we looked how to serve in table tennis.</a:t>
            </a:r>
          </a:p>
          <a:p>
            <a:endParaRPr lang="en-GB" sz="2400" dirty="0"/>
          </a:p>
          <a:p>
            <a:r>
              <a:rPr lang="en-GB" sz="2400" dirty="0"/>
              <a:t>Bronze: Research 5 different rules about how to serve in table tennis</a:t>
            </a:r>
          </a:p>
          <a:p>
            <a:endParaRPr lang="en-GB" sz="2400" dirty="0"/>
          </a:p>
          <a:p>
            <a:r>
              <a:rPr lang="en-GB" sz="2400" dirty="0"/>
              <a:t>Silver: Research 3 different tips for how to serve effectively</a:t>
            </a:r>
          </a:p>
          <a:p>
            <a:endParaRPr lang="en-GB" sz="2400" dirty="0"/>
          </a:p>
          <a:p>
            <a:r>
              <a:rPr lang="en-GB" sz="2400" dirty="0"/>
              <a:t>Gold: Please research a coaching drill which could help you practice the serve. You may explain the coaching drill or you can draw a picture if you may find this easier.</a:t>
            </a:r>
            <a:endParaRPr lang="en-GB" sz="2400" dirty="0">
              <a:cs typeface="Calibri"/>
            </a:endParaRPr>
          </a:p>
          <a:p>
            <a:endParaRPr lang="en-GB" sz="2400" dirty="0"/>
          </a:p>
          <a:p>
            <a:endParaRPr lang="en-GB" sz="2400" i="1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chemeClr val="accent1"/>
                </a:solidFill>
              </a:rPr>
              <a:t>You may find link below very useful for your research.</a:t>
            </a:r>
          </a:p>
          <a:p>
            <a:r>
              <a:rPr lang="en-GB" sz="2400" dirty="0">
                <a:solidFill>
                  <a:schemeClr val="accent1"/>
                </a:solidFill>
                <a:hlinkClick r:id="rId2"/>
              </a:rPr>
              <a:t>https://www.youtube.com/watch?v=s9ELscafqVs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3765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9244462" cy="787814"/>
          </a:xfrm>
          <a:prstGeom prst="rect">
            <a:avLst/>
          </a:prstGeom>
          <a:solidFill>
            <a:srgbClr val="FFFF00"/>
          </a:solidFill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4 – Serve Placement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57388"/>
            <a:ext cx="10414115" cy="40626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/>
              <a:t>During this lesson we looked how to play serves that may be difficult for our opponents to return.</a:t>
            </a:r>
          </a:p>
          <a:p>
            <a:endParaRPr lang="en-GB" sz="2000" dirty="0"/>
          </a:p>
          <a:p>
            <a:r>
              <a:rPr lang="en-GB" sz="2000" dirty="0">
                <a:cs typeface="Calibri"/>
              </a:rPr>
              <a:t>Watch the video - </a:t>
            </a:r>
            <a:r>
              <a:rPr lang="en-GB" sz="2000" dirty="0">
                <a:ea typeface="+mn-lt"/>
                <a:cs typeface="+mn-lt"/>
                <a:hlinkClick r:id="rId2"/>
              </a:rPr>
              <a:t>https://www.youtube.com/watch?v=h2YDRVhz08I</a:t>
            </a:r>
          </a:p>
          <a:p>
            <a:endParaRPr lang="en-GB" sz="2000" dirty="0">
              <a:cs typeface="Calibri"/>
            </a:endParaRPr>
          </a:p>
          <a:p>
            <a:r>
              <a:rPr lang="en-GB" sz="2000" dirty="0"/>
              <a:t>Bronze: Identify the where the 'Danger Zone' is on the table – you may describe this area or draw a picture</a:t>
            </a:r>
            <a:endParaRPr lang="en-GB" sz="2000" dirty="0">
              <a:cs typeface="Calibri"/>
            </a:endParaRPr>
          </a:p>
          <a:p>
            <a:endParaRPr lang="en-GB" sz="2000" dirty="0"/>
          </a:p>
          <a:p>
            <a:r>
              <a:rPr lang="en-GB" sz="2000" dirty="0"/>
              <a:t>Silver: Explain the disadvantages of serving into the 'danger zone'</a:t>
            </a:r>
            <a:endParaRPr lang="en-GB" sz="2000" dirty="0">
              <a:cs typeface="Calibri" panose="020F0502020204030204"/>
            </a:endParaRPr>
          </a:p>
          <a:p>
            <a:endParaRPr lang="en-GB" sz="2000" dirty="0"/>
          </a:p>
          <a:p>
            <a:r>
              <a:rPr lang="en-GB" sz="2000" dirty="0"/>
              <a:t>Gold: Explain 3 tips for effective serving from the video</a:t>
            </a:r>
            <a:endParaRPr lang="en-GB" sz="2000" i="1" dirty="0">
              <a:solidFill>
                <a:srgbClr val="FF0000"/>
              </a:solidFill>
              <a:cs typeface="Calibri"/>
            </a:endParaRPr>
          </a:p>
          <a:p>
            <a:endParaRPr lang="en-GB" sz="2000" dirty="0">
              <a:solidFill>
                <a:schemeClr val="accent1"/>
              </a:solidFill>
              <a:cs typeface="Calibri"/>
            </a:endParaRPr>
          </a:p>
          <a:p>
            <a:endParaRPr lang="en-GB" sz="2000" dirty="0">
              <a:solidFill>
                <a:schemeClr val="accent1"/>
              </a:solidFill>
              <a:cs typeface="Calibri"/>
            </a:endParaRPr>
          </a:p>
          <a:p>
            <a:endParaRPr lang="en-GB" dirty="0"/>
          </a:p>
        </p:txBody>
      </p:sp>
      <p:pic>
        <p:nvPicPr>
          <p:cNvPr id="4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3E3E0C9-F6CB-4A04-9C6A-1217E8F718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1" t="14735" r="17914" b="7045"/>
          <a:stretch/>
        </p:blipFill>
        <p:spPr>
          <a:xfrm>
            <a:off x="6464414" y="3846770"/>
            <a:ext cx="5543443" cy="301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06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9244462" cy="787814"/>
          </a:xfrm>
          <a:prstGeom prst="rect">
            <a:avLst/>
          </a:prstGeom>
          <a:solidFill>
            <a:srgbClr val="FFFF00"/>
          </a:solidFill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5 – Rules of Table Tennis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57388"/>
            <a:ext cx="10414115" cy="37548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/>
              <a:t>During this lesson we looked how to play the forehand and backhand shots in more detail.</a:t>
            </a:r>
          </a:p>
          <a:p>
            <a:endParaRPr lang="en-GB" sz="2000" dirty="0"/>
          </a:p>
          <a:p>
            <a:r>
              <a:rPr lang="en-GB" sz="2000" dirty="0">
                <a:cs typeface="Calibri" panose="020F0502020204030204"/>
              </a:rPr>
              <a:t>Watch this video - </a:t>
            </a:r>
            <a:r>
              <a:rPr lang="en-GB" sz="2000" dirty="0">
                <a:ea typeface="+mn-lt"/>
                <a:cs typeface="+mn-lt"/>
                <a:hlinkClick r:id="rId2"/>
              </a:rPr>
              <a:t>https://www.youtube.com/watch?v=9ZoEMXyP9Lc</a:t>
            </a:r>
            <a:endParaRPr lang="en-GB" sz="2000" dirty="0">
              <a:ea typeface="+mn-lt"/>
              <a:cs typeface="+mn-lt"/>
            </a:endParaRPr>
          </a:p>
          <a:p>
            <a:endParaRPr lang="en-GB" sz="2000" dirty="0">
              <a:ea typeface="+mn-lt"/>
              <a:cs typeface="+mn-lt"/>
            </a:endParaRPr>
          </a:p>
          <a:p>
            <a:r>
              <a:rPr lang="en-GB" sz="2000" dirty="0"/>
              <a:t>Bronze: Name 5 different ways in which a player can score a point</a:t>
            </a:r>
            <a:endParaRPr lang="en-GB" sz="2000" dirty="0">
              <a:cs typeface="Calibri"/>
            </a:endParaRPr>
          </a:p>
          <a:p>
            <a:endParaRPr lang="en-GB" sz="2000" dirty="0"/>
          </a:p>
          <a:p>
            <a:r>
              <a:rPr lang="en-GB" sz="2000" dirty="0"/>
              <a:t>Silver: Explain the scoring system for table tennis</a:t>
            </a:r>
            <a:endParaRPr lang="en-GB" sz="2000" dirty="0">
              <a:cs typeface="Calibri" panose="020F0502020204030204"/>
            </a:endParaRPr>
          </a:p>
          <a:p>
            <a:endParaRPr lang="en-GB" sz="2000" dirty="0"/>
          </a:p>
          <a:p>
            <a:r>
              <a:rPr lang="en-GB" sz="2000" dirty="0"/>
              <a:t>Gold: Give 5 rules that change when playing doubles.</a:t>
            </a:r>
            <a:endParaRPr lang="en-GB" sz="2000" i="1" dirty="0">
              <a:solidFill>
                <a:srgbClr val="FF0000"/>
              </a:solidFill>
              <a:cs typeface="Calibri"/>
            </a:endParaRPr>
          </a:p>
          <a:p>
            <a:endParaRPr lang="en-GB" sz="2000" dirty="0">
              <a:solidFill>
                <a:schemeClr val="accent1"/>
              </a:solidFill>
              <a:cs typeface="Calibri"/>
            </a:endParaRPr>
          </a:p>
          <a:p>
            <a:endParaRPr lang="en-GB" sz="2000" dirty="0">
              <a:solidFill>
                <a:schemeClr val="accent1"/>
              </a:solidFill>
              <a:cs typeface="Calibri"/>
            </a:endParaRPr>
          </a:p>
          <a:p>
            <a:endParaRPr lang="en-GB" dirty="0"/>
          </a:p>
        </p:txBody>
      </p:sp>
      <p:pic>
        <p:nvPicPr>
          <p:cNvPr id="4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A5B294B-0151-44E1-96E2-38D4E7D7A9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1" t="14735" r="17914" b="7045"/>
          <a:stretch/>
        </p:blipFill>
        <p:spPr>
          <a:xfrm>
            <a:off x="6548821" y="3429000"/>
            <a:ext cx="5543443" cy="301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39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4275A8-C03A-4C04-8217-D4B6C254B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3060728" cy="78781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b="1" dirty="0"/>
              <a:t>BONUS 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97814-922D-4A12-AC85-46A5AEB77A5E}"/>
              </a:ext>
            </a:extLst>
          </p:cNvPr>
          <p:cNvSpPr txBox="1"/>
          <p:nvPr/>
        </p:nvSpPr>
        <p:spPr>
          <a:xfrm>
            <a:off x="308114" y="1126135"/>
            <a:ext cx="1131735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If you would like to try and improve your Muscular Endurance fitness, then why not have a go at some of these fitness videos…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F2183D-8F61-4BDB-84EF-FE64ACDC7135}"/>
              </a:ext>
            </a:extLst>
          </p:cNvPr>
          <p:cNvSpPr txBox="1"/>
          <p:nvPr/>
        </p:nvSpPr>
        <p:spPr>
          <a:xfrm>
            <a:off x="308114" y="2746388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Body Coach – Joe Wicks – PE with Joe</a:t>
            </a:r>
          </a:p>
          <a:p>
            <a:endParaRPr lang="en-GB" sz="2400" dirty="0"/>
          </a:p>
          <a:p>
            <a:r>
              <a:rPr lang="en-GB" sz="2400" dirty="0">
                <a:hlinkClick r:id="rId2"/>
              </a:rPr>
              <a:t>https://www.youtube.com/user/thebodycoach1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91C474-9D56-4B53-9AC5-EA41F116CAF5}"/>
              </a:ext>
            </a:extLst>
          </p:cNvPr>
          <p:cNvSpPr txBox="1"/>
          <p:nvPr/>
        </p:nvSpPr>
        <p:spPr>
          <a:xfrm>
            <a:off x="308114" y="4583209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20 Online – </a:t>
            </a:r>
            <a:r>
              <a:rPr lang="en-GB" sz="2400" dirty="0" err="1"/>
              <a:t>Plyos</a:t>
            </a:r>
            <a:r>
              <a:rPr lang="en-GB" sz="2400" dirty="0"/>
              <a:t> with Kai</a:t>
            </a:r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https://www.youtube.com/watch?v=BpyLfR_-zmg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35344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SUBMITTING YOUR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46782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Please email your class teacher with your completed work. </a:t>
            </a:r>
          </a:p>
          <a:p>
            <a:endParaRPr lang="en-GB" sz="2000" dirty="0"/>
          </a:p>
          <a:p>
            <a:r>
              <a:rPr lang="en-GB" sz="2000" b="1" i="1" dirty="0"/>
              <a:t>Also let us know if you completed any of the bonus tasks and got active! </a:t>
            </a:r>
          </a:p>
          <a:p>
            <a:endParaRPr lang="en-GB" sz="2000" dirty="0"/>
          </a:p>
          <a:p>
            <a:r>
              <a:rPr lang="en-GB" sz="2000" dirty="0"/>
              <a:t>Include your name and your teaching group in the email e.g. Joe Bloggs 7P1</a:t>
            </a:r>
          </a:p>
          <a:p>
            <a:endParaRPr lang="en-GB" sz="2000" dirty="0"/>
          </a:p>
          <a:p>
            <a:r>
              <a:rPr lang="en-GB" sz="2000" dirty="0"/>
              <a:t>Mr Banton:</a:t>
            </a:r>
          </a:p>
          <a:p>
            <a:r>
              <a:rPr lang="en-GB" sz="2000" dirty="0">
                <a:hlinkClick r:id="rId2"/>
              </a:rPr>
              <a:t>pbanton@stocksbridgehigh.sheffield.sch.uk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Miss Simpson:</a:t>
            </a:r>
          </a:p>
          <a:p>
            <a:r>
              <a:rPr lang="en-GB" sz="2000" dirty="0">
                <a:hlinkClick r:id="rId3"/>
              </a:rPr>
              <a:t>hsimpson@stocksbridgehigh.sheffield.sch.uk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Mrs Drayson:</a:t>
            </a:r>
          </a:p>
          <a:p>
            <a:r>
              <a:rPr lang="en-GB" sz="2000" dirty="0">
                <a:hlinkClick r:id="rId4"/>
              </a:rPr>
              <a:t>sdrayson@stocksbridgehigh.sheffield.sch.uk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803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7d2fb29-d193-48d3-9e02-b6d6a078fca7">
      <UserInfo>
        <DisplayName>Banton, P (SHS Teacher)</DisplayName>
        <AccountId>7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6" ma:contentTypeDescription="Create a new document." ma:contentTypeScope="" ma:versionID="34552e346ecc3d66d5d06270244a1514">
  <xsd:schema xmlns:xsd="http://www.w3.org/2001/XMLSchema" xmlns:xs="http://www.w3.org/2001/XMLSchema" xmlns:p="http://schemas.microsoft.com/office/2006/metadata/properties" xmlns:ns2="a0a0298a-5b41-43c9-a8d1-c7da49ccfb31" xmlns:ns3="27d2fb29-d193-48d3-9e02-b6d6a078fca7" targetNamespace="http://schemas.microsoft.com/office/2006/metadata/properties" ma:root="true" ma:fieldsID="db5783534fdf934f3b58ddb8a48fa6a7" ns2:_="" ns3:_="">
    <xsd:import namespace="a0a0298a-5b41-43c9-a8d1-c7da49ccfb31"/>
    <xsd:import namespace="27d2fb29-d193-48d3-9e02-b6d6a078f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d2fb29-d193-48d3-9e02-b6d6a078fca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A5B8C9-65BB-4CCF-AFCD-1BD240089EDC}">
  <ds:schemaRefs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27d2fb29-d193-48d3-9e02-b6d6a078fca7"/>
    <ds:schemaRef ds:uri="a0a0298a-5b41-43c9-a8d1-c7da49ccfb31"/>
  </ds:schemaRefs>
</ds:datastoreItem>
</file>

<file path=customXml/itemProps3.xml><?xml version="1.0" encoding="utf-8"?>
<ds:datastoreItem xmlns:ds="http://schemas.openxmlformats.org/officeDocument/2006/customXml" ds:itemID="{F5DB32EB-75ED-4AF1-A198-304EF37376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27d2fb29-d193-48d3-9e02-b6d6a078fc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686</Words>
  <Application>Microsoft Office PowerPoint</Application>
  <PresentationFormat>Widescreen</PresentationFormat>
  <Paragraphs>87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TASKS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BONUS TASKS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80</cp:revision>
  <dcterms:created xsi:type="dcterms:W3CDTF">2020-09-15T16:04:07Z</dcterms:created>
  <dcterms:modified xsi:type="dcterms:W3CDTF">2020-11-11T12:26:26Z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