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9" r:id="rId6"/>
    <p:sldId id="257" r:id="rId7"/>
    <p:sldId id="263" r:id="rId8"/>
    <p:sldId id="264" r:id="rId9"/>
    <p:sldId id="265" r:id="rId10"/>
    <p:sldId id="266" r:id="rId11"/>
    <p:sldId id="267" r:id="rId12"/>
    <p:sldId id="268" r:id="rId13"/>
    <p:sldId id="262" r:id="rId14"/>
    <p:sldId id="26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968F6-627B-4D73-ACB9-E1149D5DD2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7563E0-683C-4E8E-BD3F-A29DEA192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B2DA7-4517-4BA7-9A01-F4B85842F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839B0D-E553-413B-AE8C-5CF1AEBA4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D63A5-4E3D-4209-9E7E-BA309DCAE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98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B36BD-3D60-4D29-B3EC-3109ECA73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AB7E54-91F8-425A-AEE1-7BC4EDCD9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75B4C1-A948-4037-AA57-59D1B05A7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162A4-E642-49D1-AC14-0FEDF8D0C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7D4D9-10DC-4122-AF62-B409F09E5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068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FA36DC-0AAD-407D-B32A-B3CE0014D1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F5A63F-FCD4-4974-886D-4F06F6B22A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DE80F5-253E-409B-B8F3-083033DB5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5E577-56E9-4B7E-8F44-8DF17FF36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0EC00-A5E1-4159-992A-304FE03AC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410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81B65-B0E8-4BCE-84B3-5A46CBFAA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EEE73-D593-49ED-8833-CAD1ECC63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873C0-80A6-4055-B9E2-FAA4B1642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76865-509D-43B8-A89E-E2FE899C0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BCD85-00BB-4E67-84A0-9D1802862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937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166AA-C6CC-4CCB-B67B-258EE10D8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89F3DF-CCAB-49E5-BFAC-6302CE7CF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989E4-4FAC-4F3C-B026-9A56C77B1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AC395-2D3E-4021-8A37-9D7CB5429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9F8FC-149A-4FF4-8471-67A50970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10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38BE4-8EEA-499B-945B-D79ACEFEE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DBA58-F1EA-49E9-B4BB-82C5EED904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2C4CC5-B566-46C3-AD13-C80E110D80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884AEF-99D9-46F7-A539-563ECE0DA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B7053-B0D3-4259-B482-D85DF23C3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3315AD-AE4A-4CF8-818A-36BA5E729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4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BA5D7-1039-455A-AE3A-020DA163D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9F5D9F-CFA4-433E-BF91-8F2E5F0C9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4A821A-4616-4866-9C66-B6EDD2107B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C5BADF-E2E3-4F42-8379-B4AD65A50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34B8B4-A224-44CE-91D1-18548EF39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1ED0D9-FF9C-4EB3-96F4-98B93F319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1E3964-8103-48E4-BC0C-D6955F81C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7DAEC5-326F-41C4-BD67-2A3E9D345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97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50211-A97D-418B-9DE0-496763D8E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C35492-34C3-4B17-B501-7D728B352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270E9C-579A-4AEF-9EFE-B055640B7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EBBF35-AF3E-4DB8-918A-36B9408CD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45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027BD-1882-471E-9E05-85D7F172A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AE4E6B-FF21-423B-AD46-28A5154A7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E12DFB-E63A-4C3C-A8D4-6187507A4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031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18CEC-5022-4910-AA7B-4478FD152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04139-678F-4DCB-9401-E737EE790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1C38B4-DA7E-43CF-800E-472D28EEF4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1FD4EE-470F-4563-8FC0-0D56F3F47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5020E5-338C-4621-BBD0-1F5F20AA9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DB3A7-9466-4C3E-A150-9C3FBCAC0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03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B5143-4043-41C7-A942-50FD17061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4ED37B-1C37-4051-9228-81895B94E5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E9D1C-705F-4777-98B9-A9FD59A30B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1FD855-550F-4A0A-9680-29579E4BF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A2E50-BDBA-4CAC-AF70-476F1C22B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888E6F-5E14-4A9A-A6FC-8BFFB5EB6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89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C6B19E-E993-481F-B5BC-0E6A58A2E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FBE14-945B-4A91-8C73-47A579BA5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71239-BEB0-411C-9957-82EDDD1BA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B97C6-2910-45EC-A439-AC8DCD37B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5AD7F-6DA0-4779-BBA1-A2FDE2358C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03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hsimpson@stocksbridgehigh.sheffield.sch.uk" TargetMode="External"/><Relationship Id="rId2" Type="http://schemas.openxmlformats.org/officeDocument/2006/relationships/hyperlink" Target="mailto:pbanton@stocksbridgehigh.sheffield.sch.uk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sdrayson@stocksbridgehigh.sheffield.sch.uk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pyLfR_-zmg" TargetMode="External"/><Relationship Id="rId2" Type="http://schemas.openxmlformats.org/officeDocument/2006/relationships/hyperlink" Target="https://www.youtube.com/user/thebodycoach1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channel/UCSCotsCLd3MibK99aCRlwww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GUXLyYXvzU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uQ4V71tAec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zPJPCg5SC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9qu84KmWv4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B7901EB-C011-4DBC-B8BC-7029534D268E}"/>
              </a:ext>
            </a:extLst>
          </p:cNvPr>
          <p:cNvSpPr txBox="1"/>
          <p:nvPr/>
        </p:nvSpPr>
        <p:spPr>
          <a:xfrm>
            <a:off x="390939" y="653393"/>
            <a:ext cx="118010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/>
              <a:t>PE HOME LEARNING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538B6A-3251-4CB3-AD57-994A121ADCD4}"/>
              </a:ext>
            </a:extLst>
          </p:cNvPr>
          <p:cNvSpPr txBox="1"/>
          <p:nvPr/>
        </p:nvSpPr>
        <p:spPr>
          <a:xfrm>
            <a:off x="390939" y="3065288"/>
            <a:ext cx="11163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/>
              <a:t>Netball</a:t>
            </a:r>
          </a:p>
        </p:txBody>
      </p:sp>
    </p:spTree>
    <p:extLst>
      <p:ext uri="{BB962C8B-B14F-4D97-AF65-F5344CB8AC3E}">
        <p14:creationId xmlns:p14="http://schemas.microsoft.com/office/powerpoint/2010/main" val="419291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546652" y="265336"/>
            <a:ext cx="7063970" cy="787814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SUBMITTING YOUR WORK: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546652" y="1329252"/>
            <a:ext cx="10414115" cy="49859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Please email your class teacher with your completed work. You may send in your fitness test scores and which category you came in using the normative data.</a:t>
            </a:r>
          </a:p>
          <a:p>
            <a:endParaRPr lang="en-GB" sz="2000" dirty="0"/>
          </a:p>
          <a:p>
            <a:r>
              <a:rPr lang="en-GB" sz="2000" b="1" i="1" dirty="0"/>
              <a:t>Also let us know if you completed any of the bonus tasks and got active! </a:t>
            </a:r>
          </a:p>
          <a:p>
            <a:endParaRPr lang="en-GB" sz="2000" dirty="0"/>
          </a:p>
          <a:p>
            <a:r>
              <a:rPr lang="en-GB" sz="2000" dirty="0"/>
              <a:t>Include your name and your teaching group in the email e.g. Joe Bloggs 7P1</a:t>
            </a:r>
          </a:p>
          <a:p>
            <a:endParaRPr lang="en-GB" sz="2000" dirty="0"/>
          </a:p>
          <a:p>
            <a:r>
              <a:rPr lang="en-GB" sz="2000" dirty="0"/>
              <a:t>Mr Banton:</a:t>
            </a:r>
          </a:p>
          <a:p>
            <a:r>
              <a:rPr lang="en-GB" sz="2000" dirty="0">
                <a:hlinkClick r:id="rId2"/>
              </a:rPr>
              <a:t>pbanton@stocksbridgehigh.sheffield.sch.uk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Miss Simpson:</a:t>
            </a:r>
          </a:p>
          <a:p>
            <a:r>
              <a:rPr lang="en-GB" sz="2000" dirty="0">
                <a:hlinkClick r:id="rId3"/>
              </a:rPr>
              <a:t>hsimpson@stocksbridgehigh.sheffield.sch.uk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Mrs Drayson:</a:t>
            </a:r>
          </a:p>
          <a:p>
            <a:r>
              <a:rPr lang="en-GB" sz="2000" dirty="0">
                <a:hlinkClick r:id="rId4"/>
              </a:rPr>
              <a:t>sdrayson@stocksbridgehigh.sheffield.sch.uk</a:t>
            </a:r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7803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94275A8-C03A-4C04-8217-D4B6C254B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3060728" cy="787814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GB" b="1" dirty="0"/>
              <a:t>BONUS TASKS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197814-922D-4A12-AC85-46A5AEB77A5E}"/>
              </a:ext>
            </a:extLst>
          </p:cNvPr>
          <p:cNvSpPr txBox="1"/>
          <p:nvPr/>
        </p:nvSpPr>
        <p:spPr>
          <a:xfrm>
            <a:off x="308114" y="1126135"/>
            <a:ext cx="11317356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i="1" u="sng" dirty="0"/>
              <a:t>If you would like to try and improve your Muscular Endurance, then why not have a go at some of these fitness videos…</a:t>
            </a:r>
            <a:endParaRPr lang="en-GB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F2183D-8F61-4BDB-84EF-FE64ACDC7135}"/>
              </a:ext>
            </a:extLst>
          </p:cNvPr>
          <p:cNvSpPr txBox="1"/>
          <p:nvPr/>
        </p:nvSpPr>
        <p:spPr>
          <a:xfrm>
            <a:off x="308114" y="2746388"/>
            <a:ext cx="11317356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The Body Coach – Joe Wicks – PE with Joe</a:t>
            </a:r>
          </a:p>
          <a:p>
            <a:endParaRPr lang="en-GB" sz="2400" dirty="0"/>
          </a:p>
          <a:p>
            <a:r>
              <a:rPr lang="en-GB" sz="2400" dirty="0">
                <a:hlinkClick r:id="rId2"/>
              </a:rPr>
              <a:t>https://www.youtube.com/user/thebodycoach1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91C474-9D56-4B53-9AC5-EA41F116CAF5}"/>
              </a:ext>
            </a:extLst>
          </p:cNvPr>
          <p:cNvSpPr txBox="1"/>
          <p:nvPr/>
        </p:nvSpPr>
        <p:spPr>
          <a:xfrm>
            <a:off x="308114" y="4583209"/>
            <a:ext cx="11317356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20 Online – </a:t>
            </a:r>
            <a:r>
              <a:rPr lang="en-GB" sz="2400" dirty="0" err="1"/>
              <a:t>Plyos</a:t>
            </a:r>
            <a:r>
              <a:rPr lang="en-GB" sz="2400" dirty="0"/>
              <a:t> with Kai</a:t>
            </a:r>
          </a:p>
          <a:p>
            <a:endParaRPr lang="en-GB" sz="2400" dirty="0"/>
          </a:p>
          <a:p>
            <a:r>
              <a:rPr lang="en-GB" sz="2400" dirty="0">
                <a:hlinkClick r:id="rId3"/>
              </a:rPr>
              <a:t>https://www.youtube.com/watch?v=BpyLfR_-zmg</a:t>
            </a:r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35344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6C8F5-C4ED-4712-BBE8-399198A3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1494183" cy="787814"/>
          </a:xfrm>
          <a:solidFill>
            <a:srgbClr val="FFFF00"/>
          </a:solidFill>
        </p:spPr>
        <p:txBody>
          <a:bodyPr/>
          <a:lstStyle/>
          <a:p>
            <a:r>
              <a:rPr lang="en-GB" b="1" dirty="0"/>
              <a:t>TASKS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801A5D-1D8B-44C5-A5B8-5E0FA3CD264F}"/>
              </a:ext>
            </a:extLst>
          </p:cNvPr>
          <p:cNvSpPr txBox="1"/>
          <p:nvPr/>
        </p:nvSpPr>
        <p:spPr>
          <a:xfrm>
            <a:off x="308113" y="1052917"/>
            <a:ext cx="11593155" cy="273921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/>
              <a:t>Netball</a:t>
            </a:r>
          </a:p>
          <a:p>
            <a:r>
              <a:rPr lang="en-US" sz="2800" dirty="0"/>
              <a:t>During your first 6 lessons of PE this term you will be developing your netball skills that you learnt in Y7.</a:t>
            </a:r>
          </a:p>
          <a:p>
            <a:endParaRPr lang="en-US" sz="2800" dirty="0"/>
          </a:p>
          <a:p>
            <a:r>
              <a:rPr lang="en-US" sz="2800" dirty="0"/>
              <a:t>Please choose the appropriate slide for which lesson/s that you have not been able to attend and complete the 3 tasks for each lesson.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795537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546652" y="0"/>
            <a:ext cx="7063970" cy="787814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Lesson 1 – Passing - Recap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546652" y="977560"/>
            <a:ext cx="11354616" cy="563231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During this lesson we looked at 3 different passes. </a:t>
            </a:r>
          </a:p>
          <a:p>
            <a:endParaRPr lang="en-GB" sz="2400" dirty="0"/>
          </a:p>
          <a:p>
            <a:r>
              <a:rPr lang="en-GB" sz="2400" b="1" dirty="0"/>
              <a:t>Chest Pass / Bounce Pass / Shoulder Pass</a:t>
            </a:r>
          </a:p>
          <a:p>
            <a:endParaRPr lang="en-GB" sz="2400" dirty="0"/>
          </a:p>
          <a:p>
            <a:r>
              <a:rPr lang="en-GB" sz="2400" dirty="0"/>
              <a:t>Bronze: For each pass see if you can research the coaching points of how to play each pass. </a:t>
            </a:r>
          </a:p>
          <a:p>
            <a:endParaRPr lang="en-GB" sz="2400" dirty="0"/>
          </a:p>
          <a:p>
            <a:r>
              <a:rPr lang="en-GB" sz="2400" dirty="0"/>
              <a:t>Silver: For each pass – consider what type of situation you might play this pass during a netball match.</a:t>
            </a:r>
          </a:p>
          <a:p>
            <a:endParaRPr lang="en-GB" sz="2400" dirty="0"/>
          </a:p>
          <a:p>
            <a:r>
              <a:rPr lang="en-GB" sz="2400" dirty="0"/>
              <a:t>Gold: If you have a ball at home, see if you are able to practice these passes against a wall (or with a family member) in the garden </a:t>
            </a:r>
            <a:r>
              <a:rPr lang="en-GB" sz="2400" i="1" dirty="0">
                <a:solidFill>
                  <a:srgbClr val="FF0000"/>
                </a:solidFill>
              </a:rPr>
              <a:t>(don’t worry if you can’t do this task!) </a:t>
            </a:r>
          </a:p>
          <a:p>
            <a:endParaRPr lang="en-GB" sz="2400" i="1" dirty="0">
              <a:solidFill>
                <a:srgbClr val="FF0000"/>
              </a:solidFill>
            </a:endParaRPr>
          </a:p>
          <a:p>
            <a:r>
              <a:rPr lang="en-GB" sz="2400" dirty="0">
                <a:solidFill>
                  <a:schemeClr val="accent1"/>
                </a:solidFill>
              </a:rPr>
              <a:t>You may find the follow </a:t>
            </a:r>
            <a:r>
              <a:rPr lang="en-GB" sz="2400" dirty="0" err="1">
                <a:solidFill>
                  <a:schemeClr val="accent1"/>
                </a:solidFill>
              </a:rPr>
              <a:t>Youtube</a:t>
            </a:r>
            <a:r>
              <a:rPr lang="en-GB" sz="2400" dirty="0">
                <a:solidFill>
                  <a:schemeClr val="accent1"/>
                </a:solidFill>
              </a:rPr>
              <a:t> Channel very useful for your research…</a:t>
            </a:r>
          </a:p>
          <a:p>
            <a:r>
              <a:rPr lang="en-GB" sz="2400" i="1" dirty="0">
                <a:solidFill>
                  <a:srgbClr val="FF0000"/>
                </a:solidFill>
                <a:hlinkClick r:id="rId2"/>
              </a:rPr>
              <a:t>https://www.youtube.com/channel/UCSCotsCLd3MibK99aCRlwww</a:t>
            </a:r>
            <a:endParaRPr lang="en-GB" sz="2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520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546652" y="265336"/>
            <a:ext cx="7063970" cy="787814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Lesson 2 – Court Positions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546652" y="1329252"/>
            <a:ext cx="10414115" cy="375487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During this lesson we looked at the 7 different netball positions.</a:t>
            </a:r>
          </a:p>
          <a:p>
            <a:endParaRPr lang="en-GB" sz="2000" dirty="0"/>
          </a:p>
          <a:p>
            <a:r>
              <a:rPr lang="en-GB" sz="2000" dirty="0"/>
              <a:t>Bronze: Find out what the 7 different positions are.</a:t>
            </a:r>
          </a:p>
          <a:p>
            <a:endParaRPr lang="en-GB" sz="2000" dirty="0"/>
          </a:p>
          <a:p>
            <a:r>
              <a:rPr lang="en-GB" sz="2000" dirty="0"/>
              <a:t>Silver: For each position, please find out where the starting position for each player is from a centre pass.</a:t>
            </a:r>
          </a:p>
          <a:p>
            <a:endParaRPr lang="en-GB" sz="2000" dirty="0"/>
          </a:p>
          <a:p>
            <a:r>
              <a:rPr lang="en-GB" sz="2000" dirty="0"/>
              <a:t>Gold: Using the mini-netball court picture below, produce a picture for each position, shading the area where each player is allowed to go on the court.</a:t>
            </a:r>
            <a:endParaRPr lang="en-GB" sz="2000" i="1" dirty="0">
              <a:solidFill>
                <a:srgbClr val="FF0000"/>
              </a:solidFill>
            </a:endParaRPr>
          </a:p>
          <a:p>
            <a:endParaRPr lang="en-GB" sz="2000" i="1" dirty="0">
              <a:solidFill>
                <a:srgbClr val="FF0000"/>
              </a:solidFill>
            </a:endParaRPr>
          </a:p>
          <a:p>
            <a:r>
              <a:rPr lang="en-GB" sz="2000" dirty="0">
                <a:solidFill>
                  <a:schemeClr val="accent1"/>
                </a:solidFill>
              </a:rPr>
              <a:t>You may find the following slide very useful for your research.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A36365-D510-4E01-AF03-94322FA265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834" y="4214756"/>
            <a:ext cx="3920514" cy="2167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230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FC28729-E50B-437E-BCD4-39F627C176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22" t="19268" r="20155" b="5208"/>
          <a:stretch/>
        </p:blipFill>
        <p:spPr>
          <a:xfrm>
            <a:off x="0" y="0"/>
            <a:ext cx="5748639" cy="41077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5F56FAC-30FF-40D0-94DA-9499EEB9E3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769" t="18856" r="20038" b="4183"/>
          <a:stretch/>
        </p:blipFill>
        <p:spPr>
          <a:xfrm>
            <a:off x="5739617" y="1994211"/>
            <a:ext cx="6297637" cy="460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954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546652" y="265336"/>
            <a:ext cx="7063970" cy="787814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Lesson 3 – Shooting technique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546652" y="1329252"/>
            <a:ext cx="10414115" cy="406265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During this lesson we looked at the shooting technique.</a:t>
            </a:r>
          </a:p>
          <a:p>
            <a:endParaRPr lang="en-GB" sz="2000" dirty="0"/>
          </a:p>
          <a:p>
            <a:r>
              <a:rPr lang="en-GB" sz="2000" dirty="0"/>
              <a:t>Watch this video - </a:t>
            </a:r>
            <a:r>
              <a:rPr lang="en-GB" sz="2000" dirty="0">
                <a:hlinkClick r:id="rId2"/>
              </a:rPr>
              <a:t>https://www.youtube.com/watch?v=wGUXLyYXvzU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Bronze: List 3 different rules around shooting (Think…Who? Where?)</a:t>
            </a:r>
          </a:p>
          <a:p>
            <a:endParaRPr lang="en-GB" sz="2000" dirty="0"/>
          </a:p>
          <a:p>
            <a:r>
              <a:rPr lang="en-GB" sz="2000" dirty="0"/>
              <a:t>Silver: List 5 different coaching points that you should do with your body – </a:t>
            </a:r>
            <a:r>
              <a:rPr lang="en-GB" sz="2000" dirty="0" err="1">
                <a:solidFill>
                  <a:schemeClr val="accent1"/>
                </a:solidFill>
              </a:rPr>
              <a:t>eg</a:t>
            </a:r>
            <a:r>
              <a:rPr lang="en-GB" sz="2000" dirty="0">
                <a:solidFill>
                  <a:schemeClr val="accent1"/>
                </a:solidFill>
              </a:rPr>
              <a:t> – where should your hands, feet or other body parts be? </a:t>
            </a:r>
          </a:p>
          <a:p>
            <a:endParaRPr lang="en-GB" sz="2000" dirty="0"/>
          </a:p>
          <a:p>
            <a:r>
              <a:rPr lang="en-GB" sz="2000" dirty="0"/>
              <a:t>Gold: Provide 5 other tips which may help you in terms of shooting more effectively – </a:t>
            </a:r>
            <a:r>
              <a:rPr lang="en-GB" sz="2000" i="1" dirty="0">
                <a:solidFill>
                  <a:schemeClr val="accent1"/>
                </a:solidFill>
              </a:rPr>
              <a:t>think When? How?  What you might visualise or think when shooting.</a:t>
            </a:r>
          </a:p>
          <a:p>
            <a:endParaRPr lang="en-GB" sz="2000" i="1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5702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546652" y="265336"/>
            <a:ext cx="7063970" cy="787814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Lesson 4 – Shooting Drills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546652" y="1329252"/>
            <a:ext cx="10414115" cy="406265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During this lesson we looked at Shooting drills to try and help improve shooting technique.</a:t>
            </a:r>
          </a:p>
          <a:p>
            <a:endParaRPr lang="en-GB" sz="2000" dirty="0"/>
          </a:p>
          <a:p>
            <a:r>
              <a:rPr lang="en-GB" sz="2000" dirty="0"/>
              <a:t>Watch this video - </a:t>
            </a:r>
            <a:r>
              <a:rPr lang="en-GB" sz="2000" dirty="0">
                <a:hlinkClick r:id="rId2"/>
              </a:rPr>
              <a:t>https://www.youtube.com/watch?v=HuQ4V71tAec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Bronze: Describe or draw out the shooting activity demonstrated in the video</a:t>
            </a:r>
          </a:p>
          <a:p>
            <a:endParaRPr lang="en-GB" sz="2000" dirty="0"/>
          </a:p>
          <a:p>
            <a:r>
              <a:rPr lang="en-GB" sz="2000" dirty="0"/>
              <a:t>Silver: Explain 3 ways in which you think this exercise drill would help to improve a players shooting technique</a:t>
            </a:r>
          </a:p>
          <a:p>
            <a:endParaRPr lang="en-GB" sz="2000" dirty="0"/>
          </a:p>
          <a:p>
            <a:r>
              <a:rPr lang="en-GB" sz="2000" dirty="0"/>
              <a:t>Gold: Design your own shooting drill. You may explain it or you can draw out the drill using annotations to explain how it works.</a:t>
            </a:r>
          </a:p>
          <a:p>
            <a:endParaRPr lang="en-GB" sz="2000" i="1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9375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546652" y="265359"/>
            <a:ext cx="7063970" cy="787814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Lesson 5 – Defending Skills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546652" y="1329252"/>
            <a:ext cx="10414115" cy="34470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During this lesson we looked at defending skills.</a:t>
            </a:r>
          </a:p>
          <a:p>
            <a:endParaRPr lang="en-GB" sz="2000" dirty="0"/>
          </a:p>
          <a:p>
            <a:r>
              <a:rPr lang="en-GB" sz="2000" dirty="0"/>
              <a:t>Watch this video - </a:t>
            </a:r>
            <a:r>
              <a:rPr lang="en-GB" sz="2000" dirty="0">
                <a:hlinkClick r:id="rId2"/>
              </a:rPr>
              <a:t>https://www.youtube.com/watch?v=lzPJPCg5SCg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Bronze: 1 on 1 shadowing – List 5 different coaching tips from this section</a:t>
            </a:r>
          </a:p>
          <a:p>
            <a:endParaRPr lang="en-GB" sz="2000" dirty="0"/>
          </a:p>
          <a:p>
            <a:r>
              <a:rPr lang="en-GB" sz="2000" dirty="0"/>
              <a:t>Silver: Interception - List 5 different coaching tips from this section</a:t>
            </a:r>
          </a:p>
          <a:p>
            <a:endParaRPr lang="en-GB" sz="2000" dirty="0"/>
          </a:p>
          <a:p>
            <a:r>
              <a:rPr lang="en-GB" sz="2000" dirty="0"/>
              <a:t>Gold: Recovery/Hands over the ball - List 5 different coaching tips from these sections</a:t>
            </a:r>
          </a:p>
          <a:p>
            <a:endParaRPr lang="en-GB" sz="2000" i="1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33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546651" y="166885"/>
            <a:ext cx="8625483" cy="787814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Lesson 5 – Attacking Movements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546652" y="1329252"/>
            <a:ext cx="10414115" cy="406265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During this lesson we looked at attacking movements and plays.</a:t>
            </a:r>
          </a:p>
          <a:p>
            <a:endParaRPr lang="en-GB" sz="2000" dirty="0"/>
          </a:p>
          <a:p>
            <a:r>
              <a:rPr lang="en-GB" sz="2000" dirty="0"/>
              <a:t>Watch this video - </a:t>
            </a:r>
            <a:r>
              <a:rPr lang="en-GB" sz="2000" dirty="0">
                <a:hlinkClick r:id="rId2"/>
              </a:rPr>
              <a:t>https://www.youtube.com/watch?v=P9qu84KmWv4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Bronze: Describe or draw out the passing/attacking movement activity demonstrated in the video</a:t>
            </a:r>
          </a:p>
          <a:p>
            <a:endParaRPr lang="en-GB" sz="2000" dirty="0"/>
          </a:p>
          <a:p>
            <a:r>
              <a:rPr lang="en-GB" sz="2000" dirty="0"/>
              <a:t>Silver: Explain 3 ways in which you think this exercise drill would help to improve a players attacking play</a:t>
            </a:r>
          </a:p>
          <a:p>
            <a:endParaRPr lang="en-GB" sz="2000" dirty="0"/>
          </a:p>
          <a:p>
            <a:r>
              <a:rPr lang="en-GB" sz="2000" dirty="0"/>
              <a:t>Gold: Design your own attacking exercise drill. You may explain it or you can draw out the drill using annotations to explain how it works.</a:t>
            </a:r>
          </a:p>
          <a:p>
            <a:endParaRPr lang="en-GB" sz="2000" i="1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047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6" ma:contentTypeDescription="Create a new document." ma:contentTypeScope="" ma:versionID="34552e346ecc3d66d5d06270244a1514">
  <xsd:schema xmlns:xsd="http://www.w3.org/2001/XMLSchema" xmlns:xs="http://www.w3.org/2001/XMLSchema" xmlns:p="http://schemas.microsoft.com/office/2006/metadata/properties" xmlns:ns2="a0a0298a-5b41-43c9-a8d1-c7da49ccfb31" xmlns:ns3="27d2fb29-d193-48d3-9e02-b6d6a078fca7" targetNamespace="http://schemas.microsoft.com/office/2006/metadata/properties" ma:root="true" ma:fieldsID="db5783534fdf934f3b58ddb8a48fa6a7" ns2:_="" ns3:_="">
    <xsd:import namespace="a0a0298a-5b41-43c9-a8d1-c7da49ccfb31"/>
    <xsd:import namespace="27d2fb29-d193-48d3-9e02-b6d6a078fca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d2fb29-d193-48d3-9e02-b6d6a078fca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27d2fb29-d193-48d3-9e02-b6d6a078fca7">
      <UserInfo>
        <DisplayName>Banton, P (SHS Teacher)</DisplayName>
        <AccountId>7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EFA59A52-6186-49F0-A1B3-110FDD0894C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5DB32EB-75ED-4AF1-A198-304EF37376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0298a-5b41-43c9-a8d1-c7da49ccfb31"/>
    <ds:schemaRef ds:uri="27d2fb29-d193-48d3-9e02-b6d6a078fc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CA5B8C9-65BB-4CCF-AFCD-1BD240089EDC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www.w3.org/XML/1998/namespace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27d2fb29-d193-48d3-9e02-b6d6a078fca7"/>
    <ds:schemaRef ds:uri="a0a0298a-5b41-43c9-a8d1-c7da49ccfb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826</Words>
  <Application>Microsoft Office PowerPoint</Application>
  <PresentationFormat>Widescreen</PresentationFormat>
  <Paragraphs>93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TASKS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BONUS TASKS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Drayson, S (SHS Teacher)</dc:creator>
  <cp:lastModifiedBy>Banton, P (SHS Teacher)</cp:lastModifiedBy>
  <cp:revision>13</cp:revision>
  <dcterms:created xsi:type="dcterms:W3CDTF">2020-09-15T16:04:07Z</dcterms:created>
  <dcterms:modified xsi:type="dcterms:W3CDTF">2020-11-11T12:26:49Z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