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7"/>
  </p:notesMasterIdLst>
  <p:sldIdLst>
    <p:sldId id="256" r:id="rId5"/>
    <p:sldId id="263" r:id="rId6"/>
    <p:sldId id="259" r:id="rId7"/>
    <p:sldId id="264" r:id="rId8"/>
    <p:sldId id="265" r:id="rId9"/>
    <p:sldId id="267" r:id="rId10"/>
    <p:sldId id="268" r:id="rId11"/>
    <p:sldId id="269" r:id="rId12"/>
    <p:sldId id="270" r:id="rId13"/>
    <p:sldId id="271" r:id="rId14"/>
    <p:sldId id="257" r:id="rId15"/>
    <p:sldId id="261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0" d="100"/>
          <a:sy n="70" d="100"/>
        </p:scale>
        <p:origin x="714" y="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C89D4D-C907-4F66-B1AE-BEDA81D73A80}" type="datetimeFigureOut">
              <a:rPr lang="en-GB" smtClean="0"/>
              <a:t>11/11/2020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F44142-F9A5-499A-AFB1-C796B487C6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9246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F44142-F9A5-499A-AFB1-C796B487C68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27380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4968F6-627B-4D73-ACB9-E1149D5DD2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7563E0-683C-4E8E-BD3F-A29DEA192D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2B2DA7-4517-4BA7-9A01-F4B85842F3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11/11/2020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839B0D-E553-413B-AE8C-5CF1AEBA4D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FD63A5-4E3D-4209-9E7E-BA309DCAE2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33980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FB36BD-3D60-4D29-B3EC-3109ECA730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3AB7E54-91F8-425A-AEE1-7BC4EDCD99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75B4C1-A948-4037-AA57-59D1B05A7C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11/11/2020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162A4-E642-49D1-AC14-0FEDF8D0CE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37D4D9-10DC-4122-AF62-B409F09E5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7068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BFA36DC-0AAD-407D-B32A-B3CE0014D17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4F5A63F-FCD4-4974-886D-4F06F6B22A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DE80F5-253E-409B-B8F3-083033DB50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11/11/2020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A5E577-56E9-4B7E-8F44-8DF17FF364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90EC00-A5E1-4159-992A-304FE03AC6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0410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881B65-B0E8-4BCE-84B3-5A46CBFAA3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EEEE73-D593-49ED-8833-CAD1ECC63C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8873C0-80A6-4055-B9E2-FAA4B1642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11/11/2020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376865-509D-43B8-A89E-E2FE899C09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0BCD85-00BB-4E67-84A0-9D1802862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3937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E166AA-C6CC-4CCB-B67B-258EE10D8F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89F3DF-CCAB-49E5-BFAC-6302CE7CF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5989E4-4FAC-4F3C-B026-9A56C77B19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11/11/2020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BAC395-2D3E-4021-8A37-9D7CB54297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B9F8FC-149A-4FF4-8471-67A509705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9107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C38BE4-8EEA-499B-945B-D79ACEFEE8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FDBA58-F1EA-49E9-B4BB-82C5EED904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F2C4CC5-B566-46C3-AD13-C80E110D80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884AEF-99D9-46F7-A539-563ECE0DA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11/11/2020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6B7053-B0D3-4259-B482-D85DF23C3F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3315AD-AE4A-4CF8-818A-36BA5E7292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5947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8BA5D7-1039-455A-AE3A-020DA163D2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9F5D9F-CFA4-433E-BF91-8F2E5F0C95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4A821A-4616-4866-9C66-B6EDD2107B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8C5BADF-E2E3-4F42-8379-B4AD65A50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34B8B4-A224-44CE-91D1-18548EF390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91ED0D9-FF9C-4EB3-96F4-98B93F3190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11/11/2020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11E3964-8103-48E4-BC0C-D6955F81C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97DAEC5-326F-41C4-BD67-2A3E9D345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8975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250211-A97D-418B-9DE0-496763D8E3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EC35492-34C3-4B17-B501-7D728B352B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11/11/2020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270E9C-579A-4AEF-9EFE-B055640B72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EBBF35-AF3E-4DB8-918A-36B9408CD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6458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E5027BD-1882-471E-9E05-85D7F172A8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11/11/2020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DAE4E6B-FF21-423B-AD46-28A5154A73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E12DFB-E63A-4C3C-A8D4-6187507A4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5031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D18CEC-5022-4910-AA7B-4478FD1525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504139-678F-4DCB-9401-E737EE7908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31C38B4-DA7E-43CF-800E-472D28EEF4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1FD4EE-470F-4563-8FC0-0D56F3F471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11/11/2020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5020E5-338C-4621-BBD0-1F5F20AA94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EDB3A7-9466-4C3E-A150-9C3FBCAC08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603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CB5143-4043-41C7-A942-50FD170616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B4ED37B-1C37-4051-9228-81895B94E5D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EE9D1C-705F-4777-98B9-A9FD59A30B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1FD855-550F-4A0A-9680-29579E4BF2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11/11/2020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8A2E50-BDBA-4CAC-AF70-476F1C22BA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888E6F-5E14-4A9A-A6FC-8BFFB5EB60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5898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8C6B19E-E993-481F-B5BC-0E6A58A2EC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9FBE14-945B-4A91-8C73-47A579BA50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871239-BEB0-411C-9957-82EDDD1BA8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1C8161-2D31-429F-A57E-BE27A2F89AF3}" type="datetimeFigureOut">
              <a:rPr lang="en-GB" smtClean="0"/>
              <a:t>11/11/2020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5B97C6-2910-45EC-A439-AC8DCD37BD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05AD7F-6DA0-4779-BBA1-A2FDE2358C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2033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ailto:hsimpson@stocksbridgehigh.sheffield.sch.uk" TargetMode="External"/><Relationship Id="rId2" Type="http://schemas.openxmlformats.org/officeDocument/2006/relationships/hyperlink" Target="mailto:pbanton@stocksbridgehigh.sheffield.sch.uk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mailto:sdrayson@stocksbridgehigh.sheffield.sch.uk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BpyLfR_-zmg" TargetMode="External"/><Relationship Id="rId2" Type="http://schemas.openxmlformats.org/officeDocument/2006/relationships/hyperlink" Target="https://www.youtube.com/user/thebodycoach1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kTJ5b0RkKX8" TargetMode="External"/><Relationship Id="rId2" Type="http://schemas.openxmlformats.org/officeDocument/2006/relationships/hyperlink" Target="https://www.nuffieldhealth.com/article/what-is-circuit-training" TargetMode="Externa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KMf1pilGFac" TargetMode="Externa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Oak29N93yX4" TargetMode="Externa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3sMtWb-k9cE" TargetMode="External"/><Relationship Id="rId2" Type="http://schemas.openxmlformats.org/officeDocument/2006/relationships/hyperlink" Target="https://www.youtube.com/watch?v=sGX_Ut3mQRA" TargetMode="Externa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xpt20bbsnmA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B7901EB-C011-4DBC-B8BC-7029534D268E}"/>
              </a:ext>
            </a:extLst>
          </p:cNvPr>
          <p:cNvSpPr txBox="1"/>
          <p:nvPr/>
        </p:nvSpPr>
        <p:spPr>
          <a:xfrm>
            <a:off x="390939" y="653393"/>
            <a:ext cx="1180106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dirty="0"/>
              <a:t>PE HOME LEARNING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D538B6A-3251-4CB3-AD57-994A121ADCD4}"/>
              </a:ext>
            </a:extLst>
          </p:cNvPr>
          <p:cNvSpPr txBox="1"/>
          <p:nvPr/>
        </p:nvSpPr>
        <p:spPr>
          <a:xfrm>
            <a:off x="390939" y="2223053"/>
            <a:ext cx="1116375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dirty="0"/>
              <a:t>Fitness – Methods of Training</a:t>
            </a:r>
          </a:p>
        </p:txBody>
      </p:sp>
    </p:spTree>
    <p:extLst>
      <p:ext uri="{BB962C8B-B14F-4D97-AF65-F5344CB8AC3E}">
        <p14:creationId xmlns:p14="http://schemas.microsoft.com/office/powerpoint/2010/main" val="4192912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06C8F5-C4ED-4712-BBE8-399198A3C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8114" y="157762"/>
            <a:ext cx="10214520" cy="787814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en-GB" sz="3200" b="1" dirty="0"/>
              <a:t>Speed – SAQ Training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AC8EC3D-5A65-4DBC-BEB6-B5A17CF3771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589" t="25262" r="61268" b="18194"/>
          <a:stretch/>
        </p:blipFill>
        <p:spPr>
          <a:xfrm>
            <a:off x="308114" y="1296538"/>
            <a:ext cx="4858603" cy="4524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03413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070BF6-8AAB-45FE-B11A-B2549F96242C}"/>
              </a:ext>
            </a:extLst>
          </p:cNvPr>
          <p:cNvSpPr txBox="1">
            <a:spLocks/>
          </p:cNvSpPr>
          <p:nvPr/>
        </p:nvSpPr>
        <p:spPr>
          <a:xfrm>
            <a:off x="546652" y="265336"/>
            <a:ext cx="7063970" cy="787814"/>
          </a:xfrm>
          <a:prstGeom prst="rect">
            <a:avLst/>
          </a:prstGeom>
          <a:solidFill>
            <a:srgbClr val="FFFF00"/>
          </a:solid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SUBMITTING YOUR WORK: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2B9583B-9BF2-4455-8A32-6F6003897282}"/>
              </a:ext>
            </a:extLst>
          </p:cNvPr>
          <p:cNvSpPr txBox="1"/>
          <p:nvPr/>
        </p:nvSpPr>
        <p:spPr>
          <a:xfrm>
            <a:off x="546652" y="1329252"/>
            <a:ext cx="10414115" cy="498598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000" dirty="0"/>
              <a:t>Please email your class teacher with your completed work. You may send in your fitness test scores and which category you came in using the normative data.</a:t>
            </a:r>
          </a:p>
          <a:p>
            <a:endParaRPr lang="en-GB" sz="2000" dirty="0"/>
          </a:p>
          <a:p>
            <a:r>
              <a:rPr lang="en-GB" sz="2000" b="1" i="1" dirty="0"/>
              <a:t>Also let us know if you completed any of the bonus tasks and got active! </a:t>
            </a:r>
          </a:p>
          <a:p>
            <a:endParaRPr lang="en-GB" sz="2000" dirty="0"/>
          </a:p>
          <a:p>
            <a:r>
              <a:rPr lang="en-GB" sz="2000" dirty="0"/>
              <a:t>Include your name and your teaching group in the email e.g. Joe Bloggs 7P1</a:t>
            </a:r>
          </a:p>
          <a:p>
            <a:endParaRPr lang="en-GB" sz="2000" dirty="0"/>
          </a:p>
          <a:p>
            <a:r>
              <a:rPr lang="en-GB" sz="2000" dirty="0"/>
              <a:t>Mr Banton:</a:t>
            </a:r>
          </a:p>
          <a:p>
            <a:r>
              <a:rPr lang="en-GB" sz="2000" dirty="0">
                <a:hlinkClick r:id="rId2"/>
              </a:rPr>
              <a:t>pbanton@stocksbridgehigh.sheffield.sch.uk</a:t>
            </a:r>
            <a:endParaRPr lang="en-GB" sz="2000" dirty="0"/>
          </a:p>
          <a:p>
            <a:endParaRPr lang="en-GB" sz="2000" dirty="0"/>
          </a:p>
          <a:p>
            <a:r>
              <a:rPr lang="en-GB" sz="2000" dirty="0"/>
              <a:t>Miss Simpson:</a:t>
            </a:r>
          </a:p>
          <a:p>
            <a:r>
              <a:rPr lang="en-GB" sz="2000" dirty="0">
                <a:hlinkClick r:id="rId3"/>
              </a:rPr>
              <a:t>hsimpson@stocksbridgehigh.sheffield.sch.uk</a:t>
            </a:r>
            <a:endParaRPr lang="en-GB" sz="2000" dirty="0"/>
          </a:p>
          <a:p>
            <a:endParaRPr lang="en-GB" sz="2000" dirty="0"/>
          </a:p>
          <a:p>
            <a:r>
              <a:rPr lang="en-GB" sz="2000" dirty="0"/>
              <a:t>Mrs Drayson:</a:t>
            </a:r>
          </a:p>
          <a:p>
            <a:r>
              <a:rPr lang="en-GB" sz="2000" dirty="0">
                <a:hlinkClick r:id="rId4"/>
              </a:rPr>
              <a:t>sdrayson@stocksbridgehigh.sheffield.sch.uk</a:t>
            </a:r>
            <a:endParaRPr lang="en-GB" sz="20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65208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94275A8-C03A-4C04-8217-D4B6C254B1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8114" y="157762"/>
            <a:ext cx="3060728" cy="787814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en-GB" b="1" dirty="0"/>
              <a:t>BONUS TASKS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D197814-922D-4A12-AC85-46A5AEB77A5E}"/>
              </a:ext>
            </a:extLst>
          </p:cNvPr>
          <p:cNvSpPr txBox="1"/>
          <p:nvPr/>
        </p:nvSpPr>
        <p:spPr>
          <a:xfrm>
            <a:off x="308114" y="1126135"/>
            <a:ext cx="11317356" cy="83099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b="1" i="1" u="sng" dirty="0"/>
              <a:t>If you would like to try and improve your Muscular Endurance, then why not have a go at some of these fitness videos…</a:t>
            </a:r>
            <a:endParaRPr lang="en-GB" sz="2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4F2183D-8F61-4BDB-84EF-FE64ACDC7135}"/>
              </a:ext>
            </a:extLst>
          </p:cNvPr>
          <p:cNvSpPr txBox="1"/>
          <p:nvPr/>
        </p:nvSpPr>
        <p:spPr>
          <a:xfrm>
            <a:off x="308114" y="2746388"/>
            <a:ext cx="11317356" cy="156966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dirty="0"/>
              <a:t>The Body Coach – Joe Wicks – PE with Joe</a:t>
            </a:r>
          </a:p>
          <a:p>
            <a:endParaRPr lang="en-GB" sz="2400" dirty="0"/>
          </a:p>
          <a:p>
            <a:r>
              <a:rPr lang="en-GB" sz="2400" dirty="0">
                <a:hlinkClick r:id="rId2"/>
              </a:rPr>
              <a:t>https://www.youtube.com/user/thebodycoach1</a:t>
            </a:r>
            <a:endParaRPr lang="en-GB" sz="2400" dirty="0"/>
          </a:p>
          <a:p>
            <a:endParaRPr lang="en-GB" sz="2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E91C474-9D56-4B53-9AC5-EA41F116CAF5}"/>
              </a:ext>
            </a:extLst>
          </p:cNvPr>
          <p:cNvSpPr txBox="1"/>
          <p:nvPr/>
        </p:nvSpPr>
        <p:spPr>
          <a:xfrm>
            <a:off x="308114" y="4583209"/>
            <a:ext cx="11317356" cy="156966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dirty="0"/>
              <a:t>20 Online – </a:t>
            </a:r>
            <a:r>
              <a:rPr lang="en-GB" sz="2400" dirty="0" err="1"/>
              <a:t>Plyos</a:t>
            </a:r>
            <a:r>
              <a:rPr lang="en-GB" sz="2400" dirty="0"/>
              <a:t> with Kai</a:t>
            </a:r>
          </a:p>
          <a:p>
            <a:endParaRPr lang="en-GB" sz="2400" dirty="0"/>
          </a:p>
          <a:p>
            <a:r>
              <a:rPr lang="en-GB" sz="2400" dirty="0">
                <a:hlinkClick r:id="rId3"/>
              </a:rPr>
              <a:t>https://www.youtube.com/watch?v=BpyLfR_-zmg</a:t>
            </a:r>
            <a:endParaRPr lang="en-GB" sz="2400" dirty="0"/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7353440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06C8F5-C4ED-4712-BBE8-399198A3C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8114" y="157762"/>
            <a:ext cx="1494183" cy="787814"/>
          </a:xfrm>
          <a:solidFill>
            <a:srgbClr val="FFFF00"/>
          </a:solidFill>
        </p:spPr>
        <p:txBody>
          <a:bodyPr/>
          <a:lstStyle/>
          <a:p>
            <a:r>
              <a:rPr lang="en-GB" b="1" dirty="0"/>
              <a:t>TASKS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579E52A-0EA9-4CA0-BD55-BB950890EC4D}"/>
              </a:ext>
            </a:extLst>
          </p:cNvPr>
          <p:cNvSpPr txBox="1"/>
          <p:nvPr/>
        </p:nvSpPr>
        <p:spPr>
          <a:xfrm>
            <a:off x="308113" y="6234259"/>
            <a:ext cx="10691191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b="1" dirty="0"/>
              <a:t>Key Word</a:t>
            </a:r>
            <a:r>
              <a:rPr lang="en-US" sz="2400" dirty="0"/>
              <a:t>: Component - a part, or element of a larger whole. A type of Fitness</a:t>
            </a:r>
            <a:r>
              <a:rPr lang="en-US" dirty="0"/>
              <a:t>.</a:t>
            </a:r>
            <a:r>
              <a:rPr lang="en-US" sz="2400" dirty="0"/>
              <a:t> </a:t>
            </a:r>
            <a:endParaRPr lang="en-GB" sz="2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3801A5D-1D8B-44C5-A5B8-5E0FA3CD264F}"/>
              </a:ext>
            </a:extLst>
          </p:cNvPr>
          <p:cNvSpPr txBox="1"/>
          <p:nvPr/>
        </p:nvSpPr>
        <p:spPr>
          <a:xfrm>
            <a:off x="308113" y="1052917"/>
            <a:ext cx="11593155" cy="495520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200" b="1" dirty="0"/>
              <a:t>Components of Fitness</a:t>
            </a:r>
          </a:p>
          <a:p>
            <a:endParaRPr lang="en-US" sz="3200" b="1" dirty="0"/>
          </a:p>
          <a:p>
            <a:r>
              <a:rPr lang="en-US" sz="2800" dirty="0"/>
              <a:t>During the course of your fitness lessons, you will learn about the different Methods of Training. For each component of fitness, there is a method of training to help you try and improve that component.</a:t>
            </a:r>
          </a:p>
          <a:p>
            <a:endParaRPr lang="en-US" sz="2800" dirty="0"/>
          </a:p>
          <a:p>
            <a:r>
              <a:rPr lang="en-US" sz="2800" dirty="0"/>
              <a:t>Please choose the appropriate slide for which lesson/s that you have not been able to attend and complete the 3 tasks for each lesson. Please note you will need to check the Activity Rota to check and see which lesson you have missed – as each group will complete the lessons in a different order.</a:t>
            </a:r>
            <a:endParaRPr lang="en-GB" sz="2800" dirty="0"/>
          </a:p>
          <a:p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4649857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06C8F5-C4ED-4712-BBE8-399198A3C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8114" y="157762"/>
            <a:ext cx="10214520" cy="787814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en-GB" b="1" dirty="0"/>
              <a:t>Muscular Endurance – Circuit Training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85A2834-C37F-490C-B744-3430E36C397E}"/>
              </a:ext>
            </a:extLst>
          </p:cNvPr>
          <p:cNvSpPr txBox="1"/>
          <p:nvPr/>
        </p:nvSpPr>
        <p:spPr>
          <a:xfrm>
            <a:off x="308112" y="2175923"/>
            <a:ext cx="11593155" cy="440120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000" b="1" i="1" u="sng" dirty="0"/>
              <a:t>Bronze</a:t>
            </a:r>
            <a:r>
              <a:rPr lang="en-GB" sz="2000" dirty="0"/>
              <a:t> – Using the website below, research what this type of training is and explain how it works.</a:t>
            </a:r>
          </a:p>
          <a:p>
            <a:r>
              <a:rPr lang="en-GB" sz="2000" dirty="0"/>
              <a:t> </a:t>
            </a:r>
          </a:p>
          <a:p>
            <a:r>
              <a:rPr lang="en-GB" sz="2000" b="1" i="1" u="sng" dirty="0"/>
              <a:t>Silver</a:t>
            </a:r>
            <a:r>
              <a:rPr lang="en-GB" sz="2000" dirty="0"/>
              <a:t> – Design a circuit training circuit yourself using approximately 8 different stations. Try to ensure that no 2 stations in a row concentrate on the same muscle group.</a:t>
            </a:r>
          </a:p>
          <a:p>
            <a:r>
              <a:rPr lang="en-GB" sz="2000" dirty="0"/>
              <a:t> </a:t>
            </a:r>
          </a:p>
          <a:p>
            <a:r>
              <a:rPr lang="en-GB" sz="2000" b="1" i="1" u="sng" dirty="0"/>
              <a:t>Gold </a:t>
            </a:r>
            <a:r>
              <a:rPr lang="en-GB" sz="2000" dirty="0"/>
              <a:t>– Watch the video below – Consider 2-3 advantages and disadvantages to this type of training. Consider the following things for how easy it might be for someone to complete…. Equipment / Cost / Space / Level of difficulty</a:t>
            </a:r>
          </a:p>
          <a:p>
            <a:endParaRPr lang="en-GB" sz="2000" dirty="0"/>
          </a:p>
          <a:p>
            <a:r>
              <a:rPr lang="en-GB" sz="2000" b="1" u="sng" dirty="0"/>
              <a:t>Bonus – Can you set up a circuit at home for you to complete!? – Take some pics of some of your station if you can!</a:t>
            </a:r>
          </a:p>
          <a:p>
            <a:endParaRPr lang="en-GB" sz="2000" dirty="0"/>
          </a:p>
          <a:p>
            <a:r>
              <a:rPr lang="en-GB" sz="2000" dirty="0">
                <a:hlinkClick r:id="rId2"/>
              </a:rPr>
              <a:t>https://www.nuffieldhealth.com/article/what-is-circuit-training#</a:t>
            </a:r>
            <a:endParaRPr lang="en-GB" sz="2000" dirty="0"/>
          </a:p>
          <a:p>
            <a:r>
              <a:rPr lang="en-GB" sz="2000" dirty="0">
                <a:hlinkClick r:id="rId3"/>
              </a:rPr>
              <a:t>https://www.youtube.com/watch?v=kTJ5b0RkKX8</a:t>
            </a:r>
            <a:endParaRPr lang="en-GB" sz="2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3801A5D-1D8B-44C5-A5B8-5E0FA3CD264F}"/>
              </a:ext>
            </a:extLst>
          </p:cNvPr>
          <p:cNvSpPr txBox="1"/>
          <p:nvPr/>
        </p:nvSpPr>
        <p:spPr>
          <a:xfrm>
            <a:off x="308113" y="975735"/>
            <a:ext cx="11593155" cy="10772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b="1" dirty="0"/>
              <a:t>Components of Fitness</a:t>
            </a:r>
          </a:p>
          <a:p>
            <a:r>
              <a:rPr lang="en-US" sz="2000" dirty="0"/>
              <a:t>During this lesson we have learnt what Circuit Training is as well as considered the advantages and disadvantages of this type of training.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7955377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06C8F5-C4ED-4712-BBE8-399198A3C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8114" y="157762"/>
            <a:ext cx="10214520" cy="787814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en-GB" b="1" dirty="0"/>
              <a:t>Power – Plyometrics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85A2834-C37F-490C-B744-3430E36C397E}"/>
              </a:ext>
            </a:extLst>
          </p:cNvPr>
          <p:cNvSpPr txBox="1"/>
          <p:nvPr/>
        </p:nvSpPr>
        <p:spPr>
          <a:xfrm>
            <a:off x="308112" y="2175923"/>
            <a:ext cx="11593155" cy="34778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000" b="1" i="1" u="sng" dirty="0"/>
              <a:t>Bronze</a:t>
            </a:r>
            <a:r>
              <a:rPr lang="en-GB" sz="2000" dirty="0"/>
              <a:t> – Using the next slide and the video below, research what this type of training is and explain how it works.</a:t>
            </a:r>
          </a:p>
          <a:p>
            <a:r>
              <a:rPr lang="en-GB" sz="2000" dirty="0"/>
              <a:t> </a:t>
            </a:r>
          </a:p>
          <a:p>
            <a:r>
              <a:rPr lang="en-GB" sz="2000" b="1" i="1" u="sng" dirty="0"/>
              <a:t>Silver</a:t>
            </a:r>
            <a:r>
              <a:rPr lang="en-GB" sz="2000" dirty="0"/>
              <a:t> – Design a fartlek training session yourself using the area around where you live. Considering how steep some of the hills in Sheffield/Stocksbridge are there should be plenty of steep hills for you to plan around!</a:t>
            </a:r>
          </a:p>
          <a:p>
            <a:endParaRPr lang="en-GB" sz="2000" dirty="0"/>
          </a:p>
          <a:p>
            <a:r>
              <a:rPr lang="en-GB" sz="2000" b="1" i="1" u="sng" dirty="0"/>
              <a:t>Gold </a:t>
            </a:r>
            <a:r>
              <a:rPr lang="en-GB" sz="2000" dirty="0"/>
              <a:t>– Consider 2-3 advantages and disadvantages to this type of training. Consider the following things for how easy it might be for someone to complete…. Equipment / Cost / Space / Level of difficulty</a:t>
            </a:r>
          </a:p>
          <a:p>
            <a:endParaRPr lang="en-GB" sz="2000" dirty="0"/>
          </a:p>
          <a:p>
            <a:r>
              <a:rPr lang="en-GB" sz="2000" dirty="0">
                <a:hlinkClick r:id="rId2"/>
              </a:rPr>
              <a:t>https://www.youtube.com/watch?v=KMf1pilGFac</a:t>
            </a:r>
            <a:endParaRPr lang="en-GB" sz="2000" dirty="0"/>
          </a:p>
          <a:p>
            <a:endParaRPr lang="en-GB" sz="2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3801A5D-1D8B-44C5-A5B8-5E0FA3CD264F}"/>
              </a:ext>
            </a:extLst>
          </p:cNvPr>
          <p:cNvSpPr txBox="1"/>
          <p:nvPr/>
        </p:nvSpPr>
        <p:spPr>
          <a:xfrm>
            <a:off x="308113" y="975735"/>
            <a:ext cx="11593155" cy="10772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b="1" dirty="0"/>
              <a:t>Components of Fitness</a:t>
            </a:r>
          </a:p>
          <a:p>
            <a:r>
              <a:rPr lang="en-US" sz="2000" dirty="0"/>
              <a:t>During this lesson we have learnt what Plyometrics training is as well as considered the advantages and disadvantages of this type of training.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218360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06C8F5-C4ED-4712-BBE8-399198A3C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8114" y="157762"/>
            <a:ext cx="9271984" cy="404946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en-GB" b="1" dirty="0"/>
              <a:t>Muscular Endurance – Plyometrics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2C851CC-7B50-4A25-9A49-614F5D826A7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500" t="21935" r="29846" b="12392"/>
          <a:stretch/>
        </p:blipFill>
        <p:spPr>
          <a:xfrm>
            <a:off x="308114" y="680640"/>
            <a:ext cx="10875701" cy="6116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38879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06C8F5-C4ED-4712-BBE8-399198A3C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8114" y="157762"/>
            <a:ext cx="10214520" cy="787814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en-GB" b="1" dirty="0"/>
              <a:t>Cardiovascular Endurance – Fartlek Training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85A2834-C37F-490C-B744-3430E36C397E}"/>
              </a:ext>
            </a:extLst>
          </p:cNvPr>
          <p:cNvSpPr txBox="1"/>
          <p:nvPr/>
        </p:nvSpPr>
        <p:spPr>
          <a:xfrm>
            <a:off x="308112" y="2175923"/>
            <a:ext cx="11593155" cy="34778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000" b="1" i="1" u="sng" dirty="0"/>
              <a:t>Bronze</a:t>
            </a:r>
            <a:r>
              <a:rPr lang="en-GB" sz="2000" dirty="0"/>
              <a:t> – Using the next slide, research what this type of training is and explain how it works.</a:t>
            </a:r>
          </a:p>
          <a:p>
            <a:r>
              <a:rPr lang="en-GB" sz="2000" dirty="0"/>
              <a:t> </a:t>
            </a:r>
          </a:p>
          <a:p>
            <a:r>
              <a:rPr lang="en-GB" sz="2000" b="1" i="1" u="sng" dirty="0"/>
              <a:t>Silver</a:t>
            </a:r>
            <a:r>
              <a:rPr lang="en-GB" sz="2000" dirty="0"/>
              <a:t> – The link below is a plyometrics activity session – if you are fit and well - can you follow this work out at home!?</a:t>
            </a:r>
          </a:p>
          <a:p>
            <a:endParaRPr lang="en-GB" sz="2000" dirty="0"/>
          </a:p>
          <a:p>
            <a:r>
              <a:rPr lang="en-GB" sz="2000" b="1" i="1" u="sng" dirty="0"/>
              <a:t>Gold </a:t>
            </a:r>
            <a:r>
              <a:rPr lang="en-GB" sz="2000" dirty="0"/>
              <a:t>– Watch part of the video below…(Don’t worry if you have been able to complete the video or not) – Consider 2-3 advantages and disadvantages to this type of training. Consider the following things for how easy it might be for someone to complete…. Equipment / Cost / Space / Level of difficulty</a:t>
            </a:r>
          </a:p>
          <a:p>
            <a:endParaRPr lang="en-GB" sz="2000" dirty="0"/>
          </a:p>
          <a:p>
            <a:r>
              <a:rPr lang="en-GB" sz="2000" dirty="0">
                <a:hlinkClick r:id="rId2"/>
              </a:rPr>
              <a:t>https://www.youtube.com/watch?v=Oak29N93yX4</a:t>
            </a:r>
            <a:endParaRPr lang="en-GB" sz="2000" dirty="0"/>
          </a:p>
          <a:p>
            <a:endParaRPr lang="en-GB" sz="2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3801A5D-1D8B-44C5-A5B8-5E0FA3CD264F}"/>
              </a:ext>
            </a:extLst>
          </p:cNvPr>
          <p:cNvSpPr txBox="1"/>
          <p:nvPr/>
        </p:nvSpPr>
        <p:spPr>
          <a:xfrm>
            <a:off x="308113" y="975735"/>
            <a:ext cx="11593155" cy="10772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b="1" dirty="0"/>
              <a:t>Components of Fitness</a:t>
            </a:r>
          </a:p>
          <a:p>
            <a:r>
              <a:rPr lang="en-US" sz="2000" dirty="0"/>
              <a:t>During this lesson we have learnt what Fartlek training is as well as considered the advantages and disadvantages of this type of training.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5056777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06C8F5-C4ED-4712-BBE8-399198A3C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8114" y="157762"/>
            <a:ext cx="10214520" cy="787814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en-GB" sz="3200" b="1" dirty="0"/>
              <a:t>Aerobic Endurance – Fartlek Training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1B7663E-6936-42B6-9E77-38A543AF90A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423" t="23782" r="28923" b="33120"/>
          <a:stretch/>
        </p:blipFill>
        <p:spPr>
          <a:xfrm>
            <a:off x="308114" y="1139483"/>
            <a:ext cx="7164474" cy="323557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12FEBEA-16CD-4674-ADF6-F1BE286547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4482" y="157762"/>
            <a:ext cx="294679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93475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06C8F5-C4ED-4712-BBE8-399198A3C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8114" y="157762"/>
            <a:ext cx="10214520" cy="787814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en-GB" b="1" dirty="0"/>
              <a:t>Flexibility/Muscular Endurance – Pilates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85A2834-C37F-490C-B744-3430E36C397E}"/>
              </a:ext>
            </a:extLst>
          </p:cNvPr>
          <p:cNvSpPr txBox="1"/>
          <p:nvPr/>
        </p:nvSpPr>
        <p:spPr>
          <a:xfrm>
            <a:off x="308112" y="2175923"/>
            <a:ext cx="11593155" cy="440120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000" b="1" i="1" u="sng" dirty="0"/>
              <a:t>Bronze</a:t>
            </a:r>
            <a:r>
              <a:rPr lang="en-GB" sz="2000" dirty="0"/>
              <a:t> – Using the video below, research what this type of training is and explain how it works.</a:t>
            </a:r>
          </a:p>
          <a:p>
            <a:r>
              <a:rPr lang="en-GB" sz="2000" dirty="0"/>
              <a:t> </a:t>
            </a:r>
          </a:p>
          <a:p>
            <a:r>
              <a:rPr lang="en-GB" sz="2000" b="1" i="1" u="sng" dirty="0"/>
              <a:t>Silver</a:t>
            </a:r>
            <a:r>
              <a:rPr lang="en-GB" sz="2000" dirty="0"/>
              <a:t> – The link below is a Pilates activity session – if you are fit and well - can you follow this work out at home!?</a:t>
            </a:r>
          </a:p>
          <a:p>
            <a:endParaRPr lang="en-GB" sz="2000" dirty="0"/>
          </a:p>
          <a:p>
            <a:r>
              <a:rPr lang="en-GB" sz="2000" b="1" i="1" u="sng" dirty="0"/>
              <a:t>Gold </a:t>
            </a:r>
            <a:r>
              <a:rPr lang="en-GB" sz="2000" dirty="0"/>
              <a:t>– Watch part of the video below…(Don’t worry if you have been able to complete the video or not) – Consider 2-3 advantages and disadvantages to this type of training. Consider the following things for how easy it might be for someone to complete…. Equipment / Cost / Space / Level of difficulty</a:t>
            </a:r>
          </a:p>
          <a:p>
            <a:endParaRPr lang="en-GB" sz="2000" dirty="0"/>
          </a:p>
          <a:p>
            <a:r>
              <a:rPr lang="en-GB" sz="2000" dirty="0"/>
              <a:t>What is Pilates</a:t>
            </a:r>
          </a:p>
          <a:p>
            <a:r>
              <a:rPr lang="en-GB" sz="2000" dirty="0">
                <a:hlinkClick r:id="rId2"/>
              </a:rPr>
              <a:t>https://www.youtube.com/watch?v=sGX_Ut3mQRA</a:t>
            </a:r>
            <a:endParaRPr lang="en-GB" sz="2000" dirty="0"/>
          </a:p>
          <a:p>
            <a:r>
              <a:rPr lang="en-GB" sz="2000" dirty="0"/>
              <a:t>Pilates Session – </a:t>
            </a:r>
          </a:p>
          <a:p>
            <a:r>
              <a:rPr lang="en-GB" sz="2000" dirty="0">
                <a:hlinkClick r:id="rId3"/>
              </a:rPr>
              <a:t>https://www.youtube.com/watch?v=3sMtWb-k9cE</a:t>
            </a:r>
            <a:endParaRPr lang="en-GB" sz="2000" dirty="0"/>
          </a:p>
          <a:p>
            <a:endParaRPr lang="en-GB" sz="2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3801A5D-1D8B-44C5-A5B8-5E0FA3CD264F}"/>
              </a:ext>
            </a:extLst>
          </p:cNvPr>
          <p:cNvSpPr txBox="1"/>
          <p:nvPr/>
        </p:nvSpPr>
        <p:spPr>
          <a:xfrm>
            <a:off x="308113" y="975735"/>
            <a:ext cx="11593155" cy="10772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b="1" dirty="0"/>
              <a:t>Components of Fitness</a:t>
            </a:r>
          </a:p>
          <a:p>
            <a:r>
              <a:rPr lang="en-US" sz="2000" dirty="0"/>
              <a:t>During this lesson we have learnt what Pilates training is as well as considered the advantages and disadvantages of this type of training.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4033763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06C8F5-C4ED-4712-BBE8-399198A3C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8114" y="157762"/>
            <a:ext cx="10214520" cy="787814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en-GB" b="1" dirty="0"/>
              <a:t>Speed – SAQ Training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85A2834-C37F-490C-B744-3430E36C397E}"/>
              </a:ext>
            </a:extLst>
          </p:cNvPr>
          <p:cNvSpPr txBox="1"/>
          <p:nvPr/>
        </p:nvSpPr>
        <p:spPr>
          <a:xfrm>
            <a:off x="308112" y="2175923"/>
            <a:ext cx="11593155" cy="440120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000" b="1" i="1" u="sng" dirty="0"/>
              <a:t>Bronze</a:t>
            </a:r>
            <a:r>
              <a:rPr lang="en-GB" sz="2000" dirty="0"/>
              <a:t> – Using the following slide and video below, research what this type of training is and explain how it works.</a:t>
            </a:r>
          </a:p>
          <a:p>
            <a:r>
              <a:rPr lang="en-GB" sz="2000" dirty="0"/>
              <a:t> </a:t>
            </a:r>
          </a:p>
          <a:p>
            <a:r>
              <a:rPr lang="en-GB" sz="2000" b="1" i="1" u="sng" dirty="0"/>
              <a:t>Silver</a:t>
            </a:r>
            <a:r>
              <a:rPr lang="en-GB" sz="2000" dirty="0"/>
              <a:t> – Design your own SAQ training session using ideas from the video (or others on </a:t>
            </a:r>
            <a:r>
              <a:rPr lang="en-GB" sz="2000" dirty="0" err="1"/>
              <a:t>youtube</a:t>
            </a:r>
            <a:r>
              <a:rPr lang="en-GB" sz="2000" dirty="0"/>
              <a:t>) . You may even be able to recreate some of this in your garden.</a:t>
            </a:r>
          </a:p>
          <a:p>
            <a:endParaRPr lang="en-GB" sz="2000" dirty="0"/>
          </a:p>
          <a:p>
            <a:r>
              <a:rPr lang="en-GB" sz="2000" b="1" i="1" u="sng" dirty="0"/>
              <a:t>Gold </a:t>
            </a:r>
            <a:r>
              <a:rPr lang="en-GB" sz="2000" dirty="0"/>
              <a:t>– Watch the video below (or others on </a:t>
            </a:r>
            <a:r>
              <a:rPr lang="en-GB" sz="2000" dirty="0" err="1"/>
              <a:t>youtube</a:t>
            </a:r>
            <a:r>
              <a:rPr lang="en-GB" sz="2000" dirty="0"/>
              <a:t>) – Consider 2-3 advantages and disadvantages to this type of training. Consider the following things for how easy it might be for someone to complete…. Equipment / Cost / Space / Level of difficulty</a:t>
            </a:r>
          </a:p>
          <a:p>
            <a:endParaRPr lang="en-GB" sz="2000" dirty="0"/>
          </a:p>
          <a:p>
            <a:endParaRPr lang="en-GB" sz="2000" dirty="0"/>
          </a:p>
          <a:p>
            <a:r>
              <a:rPr lang="en-GB" sz="2000" dirty="0"/>
              <a:t>SAQ Ideas</a:t>
            </a:r>
          </a:p>
          <a:p>
            <a:r>
              <a:rPr lang="en-GB" sz="2000" dirty="0">
                <a:hlinkClick r:id="rId2"/>
              </a:rPr>
              <a:t>https://www.youtube.com/watch?v=xpt20bbsnmA</a:t>
            </a:r>
            <a:endParaRPr lang="en-GB" sz="2000" dirty="0"/>
          </a:p>
          <a:p>
            <a:endParaRPr lang="en-GB" sz="2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3801A5D-1D8B-44C5-A5B8-5E0FA3CD264F}"/>
              </a:ext>
            </a:extLst>
          </p:cNvPr>
          <p:cNvSpPr txBox="1"/>
          <p:nvPr/>
        </p:nvSpPr>
        <p:spPr>
          <a:xfrm>
            <a:off x="308113" y="975735"/>
            <a:ext cx="11593155" cy="10772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b="1" dirty="0"/>
              <a:t>Components of Fitness</a:t>
            </a:r>
          </a:p>
          <a:p>
            <a:r>
              <a:rPr lang="en-US" sz="2000" dirty="0"/>
              <a:t>During this lesson we have learnt what SAQ training is as well as considered the advantages and disadvantages of this type of training.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4790560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E17609BD600F4F9719D13006D9BB1F" ma:contentTypeVersion="6" ma:contentTypeDescription="Create a new document." ma:contentTypeScope="" ma:versionID="34552e346ecc3d66d5d06270244a1514">
  <xsd:schema xmlns:xsd="http://www.w3.org/2001/XMLSchema" xmlns:xs="http://www.w3.org/2001/XMLSchema" xmlns:p="http://schemas.microsoft.com/office/2006/metadata/properties" xmlns:ns2="a0a0298a-5b41-43c9-a8d1-c7da49ccfb31" xmlns:ns3="27d2fb29-d193-48d3-9e02-b6d6a078fca7" targetNamespace="http://schemas.microsoft.com/office/2006/metadata/properties" ma:root="true" ma:fieldsID="db5783534fdf934f3b58ddb8a48fa6a7" ns2:_="" ns3:_="">
    <xsd:import namespace="a0a0298a-5b41-43c9-a8d1-c7da49ccfb31"/>
    <xsd:import namespace="27d2fb29-d193-48d3-9e02-b6d6a078fca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a0298a-5b41-43c9-a8d1-c7da49ccfb3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d2fb29-d193-48d3-9e02-b6d6a078fca7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27d2fb29-d193-48d3-9e02-b6d6a078fca7">
      <UserInfo>
        <DisplayName>Banton, P (SHS Teacher)</DisplayName>
        <AccountId>7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EFA59A52-6186-49F0-A1B3-110FDD0894C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5DB32EB-75ED-4AF1-A198-304EF373763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0a0298a-5b41-43c9-a8d1-c7da49ccfb31"/>
    <ds:schemaRef ds:uri="27d2fb29-d193-48d3-9e02-b6d6a078fca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CA5B8C9-65BB-4CCF-AFCD-1BD240089EDC}">
  <ds:schemaRefs>
    <ds:schemaRef ds:uri="http://purl.org/dc/dcmitype/"/>
    <ds:schemaRef ds:uri="http://purl.org/dc/terms/"/>
    <ds:schemaRef ds:uri="http://schemas.openxmlformats.org/package/2006/metadata/core-properties"/>
    <ds:schemaRef ds:uri="27d2fb29-d193-48d3-9e02-b6d6a078fca7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microsoft.com/office/infopath/2007/PartnerControls"/>
    <ds:schemaRef ds:uri="a0a0298a-5b41-43c9-a8d1-c7da49ccfb31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1123</Words>
  <Application>Microsoft Office PowerPoint</Application>
  <PresentationFormat>Widescreen</PresentationFormat>
  <Paragraphs>94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PowerPoint Presentation</vt:lpstr>
      <vt:lpstr>TASKS</vt:lpstr>
      <vt:lpstr>Muscular Endurance – Circuit Training</vt:lpstr>
      <vt:lpstr>Power – Plyometrics</vt:lpstr>
      <vt:lpstr>Muscular Endurance – Plyometrics</vt:lpstr>
      <vt:lpstr>Cardiovascular Endurance – Fartlek Training</vt:lpstr>
      <vt:lpstr>Aerobic Endurance – Fartlek Training</vt:lpstr>
      <vt:lpstr>Flexibility/Muscular Endurance – Pilates</vt:lpstr>
      <vt:lpstr>Speed – SAQ Training</vt:lpstr>
      <vt:lpstr>Speed – SAQ Training</vt:lpstr>
      <vt:lpstr>PowerPoint Presentation</vt:lpstr>
      <vt:lpstr>BONUS TASKS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Drayson, S (SHS Teacher)</dc:creator>
  <cp:lastModifiedBy>Banton, P (SHS Teacher)</cp:lastModifiedBy>
  <cp:revision>13</cp:revision>
  <dcterms:created xsi:type="dcterms:W3CDTF">2020-09-15T16:04:07Z</dcterms:created>
  <dcterms:modified xsi:type="dcterms:W3CDTF">2020-11-11T12:24:26Z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0x010100CFE17609BD600F4F9719D13006D9BB1F</vt:lpwstr>
  </property>
</Properties>
</file>