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0" r:id="rId7"/>
    <p:sldId id="262" r:id="rId8"/>
    <p:sldId id="25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l3WsYL1AC4&amp;feature=shar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2223053"/>
            <a:ext cx="11163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Fitness – Muscular Endurance</a:t>
            </a:r>
          </a:p>
          <a:p>
            <a:pPr algn="ctr"/>
            <a:r>
              <a:rPr lang="en-GB" sz="9600" dirty="0">
                <a:hlinkClick r:id="rId2"/>
              </a:rPr>
              <a:t>(Link to Video)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3" y="2630082"/>
            <a:ext cx="11317356" cy="3416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Bronze</a:t>
            </a:r>
            <a:r>
              <a:rPr lang="en-GB" sz="2400" dirty="0"/>
              <a:t> – Please read through the information provided on slide 3, which explains what Muscular Endurance is.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Silver</a:t>
            </a:r>
            <a:r>
              <a:rPr lang="en-GB" sz="2400" dirty="0"/>
              <a:t> – You will now need to read how to complete the 2 different tests for this component of fitness. Once you have understood the task, attempt to complete the tasks at home. You may have up to 3 attempts at each test.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Gold </a:t>
            </a:r>
            <a:r>
              <a:rPr lang="en-GB" sz="2400" dirty="0"/>
              <a:t>– Once you have completed the tests, you can use the Normative Data to compare your score to the national averages.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234259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Key Word</a:t>
            </a:r>
            <a:r>
              <a:rPr lang="en-US" sz="2400" dirty="0"/>
              <a:t>: Component - a part, or element of a larger whole. A type of </a:t>
            </a:r>
            <a:r>
              <a:rPr lang="en-US" sz="2400" dirty="0" err="1"/>
              <a:t>Fitess</a:t>
            </a:r>
            <a:r>
              <a:rPr lang="en-US" dirty="0"/>
              <a:t>.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1052917"/>
            <a:ext cx="1159315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the course of your fitness lessons, you will learn about the different components of fitness. For each component of fitness, there is a test to help you judge your own fitness against national averages of other students your age. Please attempt the tasks below.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E85CE0-EA7A-4051-ABE4-D31DA980AD79}"/>
              </a:ext>
            </a:extLst>
          </p:cNvPr>
          <p:cNvSpPr txBox="1"/>
          <p:nvPr/>
        </p:nvSpPr>
        <p:spPr>
          <a:xfrm>
            <a:off x="1938333" y="320836"/>
            <a:ext cx="906097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Muscular Endurance – Please see page 10 &amp; 11 in the Fitness Booklet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F52EEE-A3F6-4313-8CA9-5D16C48DB7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54" t="17420" r="13924" b="10956"/>
          <a:stretch/>
        </p:blipFill>
        <p:spPr>
          <a:xfrm>
            <a:off x="1334085" y="201994"/>
            <a:ext cx="9523829" cy="645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D4EAF4-C4BE-41C1-8DA9-AB34354FB03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t="18270" r="6250" b="17127"/>
          <a:stretch/>
        </p:blipFill>
        <p:spPr>
          <a:xfrm>
            <a:off x="93579" y="105076"/>
            <a:ext cx="8232274" cy="37811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443F2-F97F-43B1-AC87-81D68426582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32414" r="27275" b="18564"/>
          <a:stretch/>
        </p:blipFill>
        <p:spPr bwMode="auto">
          <a:xfrm>
            <a:off x="5409332" y="2755231"/>
            <a:ext cx="6689089" cy="37811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161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985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You may send in your fitness test scores and which category you came in using the normative data.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B04DD8-B8F6-456A-BF3E-876272C18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A5B8C9-65BB-4CCF-AFCD-1BD240089EDC}">
  <ds:schemaRefs>
    <ds:schemaRef ds:uri="a0a0298a-5b41-43c9-a8d1-c7da49ccfb31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362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TASKS</vt:lpstr>
      <vt:lpstr>PowerPoint Presentation</vt:lpstr>
      <vt:lpstr>PowerPoint Presentation</vt:lpstr>
      <vt:lpstr>PowerPoint Presentation</vt:lpstr>
      <vt:lpstr>BONUS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7</cp:revision>
  <dcterms:created xsi:type="dcterms:W3CDTF">2020-09-15T16:04:07Z</dcterms:created>
  <dcterms:modified xsi:type="dcterms:W3CDTF">2020-10-13T15:40:51Z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