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256" r:id="rId5"/>
    <p:sldId id="259" r:id="rId6"/>
    <p:sldId id="260" r:id="rId7"/>
    <p:sldId id="261" r:id="rId8"/>
    <p:sldId id="25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35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F3F0EB-8B78-4D6F-8C17-CF3C2D7251EF}" type="datetimeFigureOut">
              <a:rPr lang="en-GB" smtClean="0"/>
              <a:t>13/10/2020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C16A72-A62C-4472-8AF9-143ECC84EA7A}" type="slidenum">
              <a:rPr lang="en-GB" smtClean="0"/>
              <a:t>‹#›</a:t>
            </a:fld>
            <a:endParaRPr lang="en-GB"/>
          </a:p>
        </p:txBody>
      </p:sp>
    </p:spTree>
    <p:extLst>
      <p:ext uri="{BB962C8B-B14F-4D97-AF65-F5344CB8AC3E}">
        <p14:creationId xmlns:p14="http://schemas.microsoft.com/office/powerpoint/2010/main" val="1163933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C16A72-A62C-4472-8AF9-143ECC84EA7A}" type="slidenum">
              <a:rPr lang="en-GB" smtClean="0"/>
              <a:t>2</a:t>
            </a:fld>
            <a:endParaRPr lang="en-GB"/>
          </a:p>
        </p:txBody>
      </p:sp>
    </p:spTree>
    <p:extLst>
      <p:ext uri="{BB962C8B-B14F-4D97-AF65-F5344CB8AC3E}">
        <p14:creationId xmlns:p14="http://schemas.microsoft.com/office/powerpoint/2010/main" val="3586319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C16A72-A62C-4472-8AF9-143ECC84EA7A}" type="slidenum">
              <a:rPr lang="en-GB" smtClean="0"/>
              <a:t>3</a:t>
            </a:fld>
            <a:endParaRPr lang="en-GB"/>
          </a:p>
        </p:txBody>
      </p:sp>
    </p:spTree>
    <p:extLst>
      <p:ext uri="{BB962C8B-B14F-4D97-AF65-F5344CB8AC3E}">
        <p14:creationId xmlns:p14="http://schemas.microsoft.com/office/powerpoint/2010/main" val="4065203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968F6-627B-4D73-ACB9-E1149D5DD2E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E7563E0-683C-4E8E-BD3F-A29DEA192D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62B2DA7-4517-4BA7-9A01-F4B85842F3CA}"/>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0A839B0D-E553-413B-AE8C-5CF1AEBA4D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FFD63A5-4E3D-4209-9E7E-BA309DCAE204}"/>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3833398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B36BD-3D60-4D29-B3EC-3109ECA730C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3AB7E54-91F8-425A-AEE1-7BC4EDCD997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75B4C1-A948-4037-AA57-59D1B05A7CA4}"/>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7EC162A4-E642-49D1-AC14-0FEDF8D0CE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37D4D9-10DC-4122-AF62-B409F09E5572}"/>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537068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FA36DC-0AAD-407D-B32A-B3CE0014D17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F5A63F-FCD4-4974-886D-4F06F6B22AD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DE80F5-253E-409B-B8F3-083033DB50C5}"/>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45A5E577-56E9-4B7E-8F44-8DF17FF3645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90EC00-A5E1-4159-992A-304FE03AC649}"/>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4250410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81B65-B0E8-4BCE-84B3-5A46CBFAA3D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FEEEE73-D593-49ED-8833-CAD1ECC63CC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8873C0-80A6-4055-B9E2-FAA4B1642EF9}"/>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40376865-509D-43B8-A89E-E2FE899C09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0BCD85-00BB-4E67-84A0-9D1802862B5F}"/>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83393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166AA-C6CC-4CCB-B67B-258EE10D8F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589F3DF-CCAB-49E5-BFAC-6302CE7CFF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B5989E4-4FAC-4F3C-B026-9A56C77B19E0}"/>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0FBAC395-2D3E-4021-8A37-9D7CB54297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B9F8FC-149A-4FF4-8471-67A509705560}"/>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119107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38BE4-8EEA-499B-945B-D79ACEFEE8A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FDBA58-F1EA-49E9-B4BB-82C5EED9046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F2C4CC5-B566-46C3-AD13-C80E110D802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1884AEF-99D9-46F7-A539-563ECE0DA6F3}"/>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B96B7053-B0D3-4259-B482-D85DF23C3F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03315AD-AE4A-4CF8-818A-36BA5E7292FE}"/>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3785947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BA5D7-1039-455A-AE3A-020DA163D2B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B9F5D9F-CFA4-433E-BF91-8F2E5F0C95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34A821A-4616-4866-9C66-B6EDD2107B3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8C5BADF-E2E3-4F42-8379-B4AD65A50F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34B8B4-A224-44CE-91D1-18548EF3902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91ED0D9-FF9C-4EB3-96F4-98B93F319054}"/>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8" name="Footer Placeholder 7">
            <a:extLst>
              <a:ext uri="{FF2B5EF4-FFF2-40B4-BE49-F238E27FC236}">
                <a16:creationId xmlns:a16="http://schemas.microsoft.com/office/drawing/2014/main" id="{A11E3964-8103-48E4-BC0C-D6955F81CD4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97DAEC5-326F-41C4-BD67-2A3E9D3454AA}"/>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4178975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50211-A97D-418B-9DE0-496763D8E3C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EC35492-34C3-4B17-B501-7D728B352BF8}"/>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4" name="Footer Placeholder 3">
            <a:extLst>
              <a:ext uri="{FF2B5EF4-FFF2-40B4-BE49-F238E27FC236}">
                <a16:creationId xmlns:a16="http://schemas.microsoft.com/office/drawing/2014/main" id="{D3270E9C-579A-4AEF-9EFE-B055640B72B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FEBBF35-AF3E-4DB8-918A-36B9408CD342}"/>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1756458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5027BD-1882-471E-9E05-85D7F172A8EC}"/>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3" name="Footer Placeholder 2">
            <a:extLst>
              <a:ext uri="{FF2B5EF4-FFF2-40B4-BE49-F238E27FC236}">
                <a16:creationId xmlns:a16="http://schemas.microsoft.com/office/drawing/2014/main" id="{BDAE4E6B-FF21-423B-AD46-28A5154A73F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7E12DFB-E63A-4C3C-A8D4-6187507A4749}"/>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735031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18CEC-5022-4910-AA7B-4478FD1525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3504139-678F-4DCB-9401-E737EE790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31C38B4-DA7E-43CF-800E-472D28EEF4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1FD4EE-470F-4563-8FC0-0D56F3F4716C}"/>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B05020E5-338C-4621-BBD0-1F5F20AA94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9EDB3A7-9466-4C3E-A150-9C3FBCAC08DA}"/>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175603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B5143-4043-41C7-A942-50FD170616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4ED37B-1C37-4051-9228-81895B94E5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EE9D1C-705F-4777-98B9-A9FD59A30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21FD855-550F-4A0A-9680-29579E4BF210}"/>
              </a:ext>
            </a:extLst>
          </p:cNvPr>
          <p:cNvSpPr>
            <a:spLocks noGrp="1"/>
          </p:cNvSpPr>
          <p:nvPr>
            <p:ph type="dt" sz="half" idx="10"/>
          </p:nvPr>
        </p:nvSpPr>
        <p:spPr/>
        <p:txBody>
          <a:bodyPr/>
          <a:lstStyle/>
          <a:p>
            <a:fld id="{A41C8161-2D31-429F-A57E-BE27A2F89AF3}" type="datetimeFigureOut">
              <a:rPr lang="en-GB" smtClean="0"/>
              <a:t>13/10/2020</a:t>
            </a:fld>
            <a:endParaRPr lang="en-GB"/>
          </a:p>
        </p:txBody>
      </p:sp>
      <p:sp>
        <p:nvSpPr>
          <p:cNvPr id="6" name="Footer Placeholder 5">
            <a:extLst>
              <a:ext uri="{FF2B5EF4-FFF2-40B4-BE49-F238E27FC236}">
                <a16:creationId xmlns:a16="http://schemas.microsoft.com/office/drawing/2014/main" id="{7E8A2E50-BDBA-4CAC-AF70-476F1C22BAB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888E6F-5E14-4A9A-A6FC-8BFFB5EB605F}"/>
              </a:ext>
            </a:extLst>
          </p:cNvPr>
          <p:cNvSpPr>
            <a:spLocks noGrp="1"/>
          </p:cNvSpPr>
          <p:nvPr>
            <p:ph type="sldNum" sz="quarter" idx="12"/>
          </p:nvPr>
        </p:nvSpPr>
        <p:spPr/>
        <p:txBody>
          <a:bodyPr/>
          <a:lstStyle/>
          <a:p>
            <a:fld id="{8D97B585-27ED-47D4-A9F5-D5E692AC8339}" type="slidenum">
              <a:rPr lang="en-GB" smtClean="0"/>
              <a:t>‹#›</a:t>
            </a:fld>
            <a:endParaRPr lang="en-GB"/>
          </a:p>
        </p:txBody>
      </p:sp>
    </p:spTree>
    <p:extLst>
      <p:ext uri="{BB962C8B-B14F-4D97-AF65-F5344CB8AC3E}">
        <p14:creationId xmlns:p14="http://schemas.microsoft.com/office/powerpoint/2010/main" val="2415898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C6B19E-E993-481F-B5BC-0E6A58A2EC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9FBE14-945B-4A91-8C73-47A579BA50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871239-BEB0-411C-9957-82EDDD1BA8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1C8161-2D31-429F-A57E-BE27A2F89AF3}" type="datetimeFigureOut">
              <a:rPr lang="en-GB" smtClean="0"/>
              <a:t>13/10/2020</a:t>
            </a:fld>
            <a:endParaRPr lang="en-GB"/>
          </a:p>
        </p:txBody>
      </p:sp>
      <p:sp>
        <p:nvSpPr>
          <p:cNvPr id="5" name="Footer Placeholder 4">
            <a:extLst>
              <a:ext uri="{FF2B5EF4-FFF2-40B4-BE49-F238E27FC236}">
                <a16:creationId xmlns:a16="http://schemas.microsoft.com/office/drawing/2014/main" id="{C25B97C6-2910-45EC-A439-AC8DCD37BD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B05AD7F-6DA0-4779-BBA1-A2FDE2358C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97B585-27ED-47D4-A9F5-D5E692AC8339}" type="slidenum">
              <a:rPr lang="en-GB" smtClean="0"/>
              <a:t>‹#›</a:t>
            </a:fld>
            <a:endParaRPr lang="en-GB"/>
          </a:p>
        </p:txBody>
      </p:sp>
    </p:spTree>
    <p:extLst>
      <p:ext uri="{BB962C8B-B14F-4D97-AF65-F5344CB8AC3E}">
        <p14:creationId xmlns:p14="http://schemas.microsoft.com/office/powerpoint/2010/main" val="1232033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lYCxnq94tQw"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BpyLfR_-zmg" TargetMode="External"/><Relationship Id="rId2" Type="http://schemas.openxmlformats.org/officeDocument/2006/relationships/hyperlink" Target="https://www.youtube.com/user/thebodycoach1"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mailto:hsimpson@stocksbridgehigh.sheffield.sch.uk" TargetMode="External"/><Relationship Id="rId2" Type="http://schemas.openxmlformats.org/officeDocument/2006/relationships/hyperlink" Target="mailto:pbanton@stocksbridgehigh.sheffield.sch.uk" TargetMode="External"/><Relationship Id="rId1" Type="http://schemas.openxmlformats.org/officeDocument/2006/relationships/slideLayout" Target="../slideLayouts/slideLayout7.xml"/><Relationship Id="rId4" Type="http://schemas.openxmlformats.org/officeDocument/2006/relationships/hyperlink" Target="mailto:sdrayson@stocksbridgehigh.sheffield.sch.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7901EB-C011-4DBC-B8BC-7029534D268E}"/>
              </a:ext>
            </a:extLst>
          </p:cNvPr>
          <p:cNvSpPr txBox="1"/>
          <p:nvPr/>
        </p:nvSpPr>
        <p:spPr>
          <a:xfrm>
            <a:off x="390939" y="653393"/>
            <a:ext cx="11801061" cy="1569660"/>
          </a:xfrm>
          <a:prstGeom prst="rect">
            <a:avLst/>
          </a:prstGeom>
          <a:noFill/>
        </p:spPr>
        <p:txBody>
          <a:bodyPr wrap="square" rtlCol="0">
            <a:spAutoFit/>
          </a:bodyPr>
          <a:lstStyle/>
          <a:p>
            <a:pPr algn="ctr"/>
            <a:r>
              <a:rPr lang="en-GB" sz="9600" dirty="0"/>
              <a:t>PE HOME LEARNING</a:t>
            </a:r>
          </a:p>
        </p:txBody>
      </p:sp>
      <p:sp>
        <p:nvSpPr>
          <p:cNvPr id="7" name="TextBox 6">
            <a:extLst>
              <a:ext uri="{FF2B5EF4-FFF2-40B4-BE49-F238E27FC236}">
                <a16:creationId xmlns:a16="http://schemas.microsoft.com/office/drawing/2014/main" id="{8D538B6A-3251-4CB3-AD57-994A121ADCD4}"/>
              </a:ext>
            </a:extLst>
          </p:cNvPr>
          <p:cNvSpPr txBox="1"/>
          <p:nvPr/>
        </p:nvSpPr>
        <p:spPr>
          <a:xfrm>
            <a:off x="390939" y="2223053"/>
            <a:ext cx="11163752" cy="3046988"/>
          </a:xfrm>
          <a:prstGeom prst="rect">
            <a:avLst/>
          </a:prstGeom>
          <a:noFill/>
        </p:spPr>
        <p:txBody>
          <a:bodyPr wrap="square" rtlCol="0">
            <a:spAutoFit/>
          </a:bodyPr>
          <a:lstStyle/>
          <a:p>
            <a:pPr algn="ctr"/>
            <a:r>
              <a:rPr lang="en-GB" sz="9600" dirty="0"/>
              <a:t>Fitness – Aerobic Endurance</a:t>
            </a:r>
          </a:p>
        </p:txBody>
      </p:sp>
    </p:spTree>
    <p:extLst>
      <p:ext uri="{BB962C8B-B14F-4D97-AF65-F5344CB8AC3E}">
        <p14:creationId xmlns:p14="http://schemas.microsoft.com/office/powerpoint/2010/main" val="419291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6C8F5-C4ED-4712-BBE8-399198A3C69E}"/>
              </a:ext>
            </a:extLst>
          </p:cNvPr>
          <p:cNvSpPr>
            <a:spLocks noGrp="1"/>
          </p:cNvSpPr>
          <p:nvPr>
            <p:ph type="title"/>
          </p:nvPr>
        </p:nvSpPr>
        <p:spPr>
          <a:xfrm>
            <a:off x="308114" y="157762"/>
            <a:ext cx="1494183" cy="787814"/>
          </a:xfrm>
          <a:solidFill>
            <a:srgbClr val="FFFF00"/>
          </a:solidFill>
        </p:spPr>
        <p:txBody>
          <a:bodyPr/>
          <a:lstStyle/>
          <a:p>
            <a:r>
              <a:rPr lang="en-GB" b="1" dirty="0"/>
              <a:t>TASKS</a:t>
            </a:r>
          </a:p>
        </p:txBody>
      </p:sp>
      <p:sp>
        <p:nvSpPr>
          <p:cNvPr id="3" name="TextBox 2">
            <a:extLst>
              <a:ext uri="{FF2B5EF4-FFF2-40B4-BE49-F238E27FC236}">
                <a16:creationId xmlns:a16="http://schemas.microsoft.com/office/drawing/2014/main" id="{E85A2834-C37F-490C-B744-3430E36C397E}"/>
              </a:ext>
            </a:extLst>
          </p:cNvPr>
          <p:cNvSpPr txBox="1"/>
          <p:nvPr/>
        </p:nvSpPr>
        <p:spPr>
          <a:xfrm>
            <a:off x="308113" y="2527263"/>
            <a:ext cx="11317356" cy="3785652"/>
          </a:xfrm>
          <a:prstGeom prst="rect">
            <a:avLst/>
          </a:prstGeom>
          <a:solidFill>
            <a:schemeClr val="accent2">
              <a:lumMod val="40000"/>
              <a:lumOff val="60000"/>
            </a:schemeClr>
          </a:solidFill>
        </p:spPr>
        <p:txBody>
          <a:bodyPr wrap="square" rtlCol="0">
            <a:spAutoFit/>
          </a:bodyPr>
          <a:lstStyle/>
          <a:p>
            <a:r>
              <a:rPr lang="en-GB" sz="2400" b="1" i="1" u="sng" dirty="0"/>
              <a:t>Bronze</a:t>
            </a:r>
            <a:r>
              <a:rPr lang="en-GB" sz="2400" dirty="0"/>
              <a:t> – Please read through the information provided on slides 3, which explains what Aerobic Endurance is.</a:t>
            </a:r>
          </a:p>
          <a:p>
            <a:r>
              <a:rPr lang="en-GB" sz="2400" dirty="0"/>
              <a:t> </a:t>
            </a:r>
          </a:p>
          <a:p>
            <a:r>
              <a:rPr lang="en-GB" sz="2400" b="1" i="1" u="sng" dirty="0"/>
              <a:t>Silver</a:t>
            </a:r>
            <a:r>
              <a:rPr lang="en-GB" sz="2400" dirty="0"/>
              <a:t> – You will now need to read how to complete the test for this component of fitness. Due to the nature of this test you wont be able to complete the test at home </a:t>
            </a:r>
            <a:r>
              <a:rPr lang="en-GB" sz="2400" i="1" dirty="0"/>
              <a:t>(unless you have a very large garden!) If you can’t, then please just watch the following video to make sure you understand how the test is completed.</a:t>
            </a:r>
          </a:p>
          <a:p>
            <a:r>
              <a:rPr lang="en-GB" sz="2400" dirty="0"/>
              <a:t> </a:t>
            </a:r>
          </a:p>
          <a:p>
            <a:r>
              <a:rPr lang="en-GB" sz="2400" b="1" i="1" u="sng" dirty="0"/>
              <a:t>Gold </a:t>
            </a:r>
            <a:r>
              <a:rPr lang="en-GB" sz="2400" dirty="0"/>
              <a:t>– Once you have watched the video, please cover up the information and see if you can write up how to complete the test in your own words.</a:t>
            </a:r>
          </a:p>
        </p:txBody>
      </p:sp>
      <p:sp>
        <p:nvSpPr>
          <p:cNvPr id="6" name="TextBox 5">
            <a:extLst>
              <a:ext uri="{FF2B5EF4-FFF2-40B4-BE49-F238E27FC236}">
                <a16:creationId xmlns:a16="http://schemas.microsoft.com/office/drawing/2014/main" id="{A579E52A-0EA9-4CA0-BD55-BB950890EC4D}"/>
              </a:ext>
            </a:extLst>
          </p:cNvPr>
          <p:cNvSpPr txBox="1"/>
          <p:nvPr/>
        </p:nvSpPr>
        <p:spPr>
          <a:xfrm>
            <a:off x="308113" y="6234259"/>
            <a:ext cx="10691191" cy="461665"/>
          </a:xfrm>
          <a:prstGeom prst="rect">
            <a:avLst/>
          </a:prstGeom>
          <a:solidFill>
            <a:schemeClr val="accent6">
              <a:lumMod val="60000"/>
              <a:lumOff val="40000"/>
            </a:schemeClr>
          </a:solidFill>
        </p:spPr>
        <p:txBody>
          <a:bodyPr wrap="square" rtlCol="0">
            <a:spAutoFit/>
          </a:bodyPr>
          <a:lstStyle/>
          <a:p>
            <a:r>
              <a:rPr lang="en-US" sz="2400" b="1" dirty="0"/>
              <a:t>Key Word</a:t>
            </a:r>
            <a:r>
              <a:rPr lang="en-US" sz="2400" dirty="0"/>
              <a:t>: Component - a part, or element of a larger whole. A type of Fitness</a:t>
            </a:r>
            <a:r>
              <a:rPr lang="en-US" dirty="0"/>
              <a:t>.</a:t>
            </a:r>
            <a:r>
              <a:rPr lang="en-US" sz="2400" dirty="0"/>
              <a:t> </a:t>
            </a:r>
            <a:endParaRPr lang="en-GB" sz="2400" dirty="0"/>
          </a:p>
        </p:txBody>
      </p:sp>
      <p:sp>
        <p:nvSpPr>
          <p:cNvPr id="8" name="TextBox 7">
            <a:extLst>
              <a:ext uri="{FF2B5EF4-FFF2-40B4-BE49-F238E27FC236}">
                <a16:creationId xmlns:a16="http://schemas.microsoft.com/office/drawing/2014/main" id="{93801A5D-1D8B-44C5-A5B8-5E0FA3CD264F}"/>
              </a:ext>
            </a:extLst>
          </p:cNvPr>
          <p:cNvSpPr txBox="1"/>
          <p:nvPr/>
        </p:nvSpPr>
        <p:spPr>
          <a:xfrm>
            <a:off x="308113" y="1052917"/>
            <a:ext cx="11593155" cy="1384995"/>
          </a:xfrm>
          <a:prstGeom prst="rect">
            <a:avLst/>
          </a:prstGeom>
          <a:solidFill>
            <a:schemeClr val="accent6">
              <a:lumMod val="60000"/>
              <a:lumOff val="40000"/>
            </a:schemeClr>
          </a:solidFill>
        </p:spPr>
        <p:txBody>
          <a:bodyPr wrap="square" rtlCol="0">
            <a:spAutoFit/>
          </a:bodyPr>
          <a:lstStyle/>
          <a:p>
            <a:r>
              <a:rPr lang="en-US" sz="2400" b="1" dirty="0"/>
              <a:t>Components of Fitness</a:t>
            </a:r>
          </a:p>
          <a:p>
            <a:r>
              <a:rPr lang="en-US" sz="2000" dirty="0"/>
              <a:t>During the course of your fitness lessons, you will learn about the different components of fitness. For each component of fitness, there is a test to help you judge your own fitness against national averages of other students your age. Please attempt the tasks below.</a:t>
            </a:r>
            <a:endParaRPr lang="en-GB" sz="2000" dirty="0"/>
          </a:p>
        </p:txBody>
      </p:sp>
      <p:sp>
        <p:nvSpPr>
          <p:cNvPr id="9" name="TextBox 8">
            <a:extLst>
              <a:ext uri="{FF2B5EF4-FFF2-40B4-BE49-F238E27FC236}">
                <a16:creationId xmlns:a16="http://schemas.microsoft.com/office/drawing/2014/main" id="{71E85CE0-EA7A-4051-ABE4-D31DA980AD79}"/>
              </a:ext>
            </a:extLst>
          </p:cNvPr>
          <p:cNvSpPr txBox="1"/>
          <p:nvPr/>
        </p:nvSpPr>
        <p:spPr>
          <a:xfrm>
            <a:off x="1938333" y="320836"/>
            <a:ext cx="9060971" cy="461665"/>
          </a:xfrm>
          <a:prstGeom prst="rect">
            <a:avLst/>
          </a:prstGeom>
          <a:solidFill>
            <a:schemeClr val="accent2">
              <a:lumMod val="40000"/>
              <a:lumOff val="60000"/>
            </a:schemeClr>
          </a:solidFill>
        </p:spPr>
        <p:txBody>
          <a:bodyPr wrap="square" rtlCol="0">
            <a:spAutoFit/>
          </a:bodyPr>
          <a:lstStyle/>
          <a:p>
            <a:r>
              <a:rPr lang="en-GB" sz="2400" b="1" i="1" u="sng" dirty="0"/>
              <a:t>Aerobic Endurance – Please see page 14 in the Fitness Booklet </a:t>
            </a:r>
            <a:endParaRPr lang="en-GB" sz="2400" dirty="0"/>
          </a:p>
        </p:txBody>
      </p:sp>
    </p:spTree>
    <p:extLst>
      <p:ext uri="{BB962C8B-B14F-4D97-AF65-F5344CB8AC3E}">
        <p14:creationId xmlns:p14="http://schemas.microsoft.com/office/powerpoint/2010/main" val="795537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9EE0E69-B0EA-4DF9-A7CE-F78EC14CCB1A}"/>
              </a:ext>
            </a:extLst>
          </p:cNvPr>
          <p:cNvSpPr txBox="1"/>
          <p:nvPr/>
        </p:nvSpPr>
        <p:spPr>
          <a:xfrm>
            <a:off x="6906125" y="1131266"/>
            <a:ext cx="4985086" cy="2308324"/>
          </a:xfrm>
          <a:prstGeom prst="rect">
            <a:avLst/>
          </a:prstGeom>
          <a:solidFill>
            <a:srgbClr val="FF0000"/>
          </a:solidFill>
        </p:spPr>
        <p:txBody>
          <a:bodyPr wrap="square" rtlCol="0">
            <a:spAutoFit/>
          </a:bodyPr>
          <a:lstStyle/>
          <a:p>
            <a:r>
              <a:rPr lang="en-GB" b="1" dirty="0"/>
              <a:t>Do not worry if you are unable to complete this test at home! </a:t>
            </a:r>
          </a:p>
          <a:p>
            <a:r>
              <a:rPr lang="en-GB" b="1" dirty="0"/>
              <a:t>If you do not have the resources then just watch through the video to check your understanding!</a:t>
            </a:r>
          </a:p>
          <a:p>
            <a:endParaRPr lang="en-GB" b="1" dirty="0"/>
          </a:p>
          <a:p>
            <a:r>
              <a:rPr lang="en-GB" b="1" dirty="0">
                <a:hlinkClick r:id="rId3"/>
              </a:rPr>
              <a:t>https://www.youtube.com/watch?v=lYCxnq94tQw</a:t>
            </a:r>
            <a:endParaRPr lang="en-GB" b="1" dirty="0"/>
          </a:p>
          <a:p>
            <a:endParaRPr lang="en-GB" b="1" dirty="0"/>
          </a:p>
        </p:txBody>
      </p:sp>
      <p:pic>
        <p:nvPicPr>
          <p:cNvPr id="6" name="Picture 5">
            <a:extLst>
              <a:ext uri="{FF2B5EF4-FFF2-40B4-BE49-F238E27FC236}">
                <a16:creationId xmlns:a16="http://schemas.microsoft.com/office/drawing/2014/main" id="{643FB307-257C-475E-99EA-EEFE630C7FC9}"/>
              </a:ext>
            </a:extLst>
          </p:cNvPr>
          <p:cNvPicPr>
            <a:picLocks noChangeAspect="1"/>
          </p:cNvPicPr>
          <p:nvPr/>
        </p:nvPicPr>
        <p:blipFill rotWithShape="1">
          <a:blip r:embed="rId4"/>
          <a:srcRect l="4046" t="22267" r="55888" b="14544"/>
          <a:stretch/>
        </p:blipFill>
        <p:spPr>
          <a:xfrm>
            <a:off x="96252" y="108286"/>
            <a:ext cx="4884821" cy="4331368"/>
          </a:xfrm>
          <a:prstGeom prst="rect">
            <a:avLst/>
          </a:prstGeom>
        </p:spPr>
      </p:pic>
      <p:pic>
        <p:nvPicPr>
          <p:cNvPr id="7" name="Picture 6">
            <a:extLst>
              <a:ext uri="{FF2B5EF4-FFF2-40B4-BE49-F238E27FC236}">
                <a16:creationId xmlns:a16="http://schemas.microsoft.com/office/drawing/2014/main" id="{47987E3B-7934-464A-8C28-EC77F992D2E7}"/>
              </a:ext>
            </a:extLst>
          </p:cNvPr>
          <p:cNvPicPr>
            <a:picLocks noChangeAspect="1"/>
          </p:cNvPicPr>
          <p:nvPr/>
        </p:nvPicPr>
        <p:blipFill rotWithShape="1">
          <a:blip r:embed="rId5"/>
          <a:srcRect l="4046" t="38591" r="48487" b="29112"/>
          <a:stretch/>
        </p:blipFill>
        <p:spPr>
          <a:xfrm>
            <a:off x="308811" y="4535903"/>
            <a:ext cx="5787189" cy="2213811"/>
          </a:xfrm>
          <a:prstGeom prst="rect">
            <a:avLst/>
          </a:prstGeom>
        </p:spPr>
      </p:pic>
    </p:spTree>
    <p:extLst>
      <p:ext uri="{BB962C8B-B14F-4D97-AF65-F5344CB8AC3E}">
        <p14:creationId xmlns:p14="http://schemas.microsoft.com/office/powerpoint/2010/main" val="3520856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94275A8-C03A-4C04-8217-D4B6C254B1F8}"/>
              </a:ext>
            </a:extLst>
          </p:cNvPr>
          <p:cNvSpPr>
            <a:spLocks noGrp="1"/>
          </p:cNvSpPr>
          <p:nvPr>
            <p:ph type="title"/>
          </p:nvPr>
        </p:nvSpPr>
        <p:spPr>
          <a:xfrm>
            <a:off x="308114" y="157762"/>
            <a:ext cx="3060728" cy="787814"/>
          </a:xfrm>
          <a:solidFill>
            <a:srgbClr val="FFFF00"/>
          </a:solidFill>
        </p:spPr>
        <p:txBody>
          <a:bodyPr>
            <a:normAutofit fontScale="90000"/>
          </a:bodyPr>
          <a:lstStyle/>
          <a:p>
            <a:r>
              <a:rPr lang="en-GB" b="1" dirty="0"/>
              <a:t>BONUS TASKS</a:t>
            </a:r>
          </a:p>
        </p:txBody>
      </p:sp>
      <p:sp>
        <p:nvSpPr>
          <p:cNvPr id="6" name="TextBox 5">
            <a:extLst>
              <a:ext uri="{FF2B5EF4-FFF2-40B4-BE49-F238E27FC236}">
                <a16:creationId xmlns:a16="http://schemas.microsoft.com/office/drawing/2014/main" id="{4D197814-922D-4A12-AC85-46A5AEB77A5E}"/>
              </a:ext>
            </a:extLst>
          </p:cNvPr>
          <p:cNvSpPr txBox="1"/>
          <p:nvPr/>
        </p:nvSpPr>
        <p:spPr>
          <a:xfrm>
            <a:off x="308114" y="1126135"/>
            <a:ext cx="11317356" cy="830997"/>
          </a:xfrm>
          <a:prstGeom prst="rect">
            <a:avLst/>
          </a:prstGeom>
          <a:solidFill>
            <a:schemeClr val="accent2">
              <a:lumMod val="40000"/>
              <a:lumOff val="60000"/>
            </a:schemeClr>
          </a:solidFill>
        </p:spPr>
        <p:txBody>
          <a:bodyPr wrap="square" rtlCol="0">
            <a:spAutoFit/>
          </a:bodyPr>
          <a:lstStyle/>
          <a:p>
            <a:r>
              <a:rPr lang="en-GB" sz="2400" b="1" i="1" u="sng" dirty="0"/>
              <a:t>If you would like to try and improve your fitness, then why not have a go at some of these fitness videos…</a:t>
            </a:r>
            <a:endParaRPr lang="en-GB" sz="2400" dirty="0"/>
          </a:p>
        </p:txBody>
      </p:sp>
      <p:sp>
        <p:nvSpPr>
          <p:cNvPr id="7" name="TextBox 6">
            <a:extLst>
              <a:ext uri="{FF2B5EF4-FFF2-40B4-BE49-F238E27FC236}">
                <a16:creationId xmlns:a16="http://schemas.microsoft.com/office/drawing/2014/main" id="{E4F2183D-8F61-4BDB-84EF-FE64ACDC7135}"/>
              </a:ext>
            </a:extLst>
          </p:cNvPr>
          <p:cNvSpPr txBox="1"/>
          <p:nvPr/>
        </p:nvSpPr>
        <p:spPr>
          <a:xfrm>
            <a:off x="308114" y="2746388"/>
            <a:ext cx="11317356" cy="1569660"/>
          </a:xfrm>
          <a:prstGeom prst="rect">
            <a:avLst/>
          </a:prstGeom>
          <a:solidFill>
            <a:schemeClr val="accent2">
              <a:lumMod val="40000"/>
              <a:lumOff val="60000"/>
            </a:schemeClr>
          </a:solidFill>
        </p:spPr>
        <p:txBody>
          <a:bodyPr wrap="square" rtlCol="0">
            <a:spAutoFit/>
          </a:bodyPr>
          <a:lstStyle/>
          <a:p>
            <a:r>
              <a:rPr lang="en-GB" sz="2400" dirty="0"/>
              <a:t>The Body Coach – Joe Wicks – PE with Joe</a:t>
            </a:r>
          </a:p>
          <a:p>
            <a:endParaRPr lang="en-GB" sz="2400" dirty="0"/>
          </a:p>
          <a:p>
            <a:r>
              <a:rPr lang="en-GB" sz="2400" dirty="0">
                <a:hlinkClick r:id="rId2"/>
              </a:rPr>
              <a:t>https://www.youtube.com/user/thebodycoach1</a:t>
            </a:r>
            <a:endParaRPr lang="en-GB" sz="2400" dirty="0"/>
          </a:p>
          <a:p>
            <a:endParaRPr lang="en-GB" sz="2400" dirty="0"/>
          </a:p>
        </p:txBody>
      </p:sp>
      <p:sp>
        <p:nvSpPr>
          <p:cNvPr id="9" name="TextBox 8">
            <a:extLst>
              <a:ext uri="{FF2B5EF4-FFF2-40B4-BE49-F238E27FC236}">
                <a16:creationId xmlns:a16="http://schemas.microsoft.com/office/drawing/2014/main" id="{7E91C474-9D56-4B53-9AC5-EA41F116CAF5}"/>
              </a:ext>
            </a:extLst>
          </p:cNvPr>
          <p:cNvSpPr txBox="1"/>
          <p:nvPr/>
        </p:nvSpPr>
        <p:spPr>
          <a:xfrm>
            <a:off x="308114" y="4583209"/>
            <a:ext cx="11317356" cy="1569660"/>
          </a:xfrm>
          <a:prstGeom prst="rect">
            <a:avLst/>
          </a:prstGeom>
          <a:solidFill>
            <a:schemeClr val="accent2">
              <a:lumMod val="40000"/>
              <a:lumOff val="60000"/>
            </a:schemeClr>
          </a:solidFill>
        </p:spPr>
        <p:txBody>
          <a:bodyPr wrap="square" rtlCol="0">
            <a:spAutoFit/>
          </a:bodyPr>
          <a:lstStyle/>
          <a:p>
            <a:r>
              <a:rPr lang="en-GB" sz="2400" dirty="0"/>
              <a:t>20 Online – </a:t>
            </a:r>
            <a:r>
              <a:rPr lang="en-GB" sz="2400" dirty="0" err="1"/>
              <a:t>Plyos</a:t>
            </a:r>
            <a:r>
              <a:rPr lang="en-GB" sz="2400" dirty="0"/>
              <a:t> with Kai</a:t>
            </a:r>
          </a:p>
          <a:p>
            <a:endParaRPr lang="en-GB" sz="2400" dirty="0"/>
          </a:p>
          <a:p>
            <a:r>
              <a:rPr lang="en-GB" sz="2400" dirty="0">
                <a:hlinkClick r:id="rId3"/>
              </a:rPr>
              <a:t>https://www.youtube.com/watch?v=BpyLfR_-zmg</a:t>
            </a:r>
            <a:endParaRPr lang="en-GB" sz="2400" dirty="0"/>
          </a:p>
          <a:p>
            <a:endParaRPr lang="en-GB" sz="2400" dirty="0"/>
          </a:p>
        </p:txBody>
      </p:sp>
    </p:spTree>
    <p:extLst>
      <p:ext uri="{BB962C8B-B14F-4D97-AF65-F5344CB8AC3E}">
        <p14:creationId xmlns:p14="http://schemas.microsoft.com/office/powerpoint/2010/main" val="3735344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0BF6-8AAB-45FE-B11A-B2549F96242C}"/>
              </a:ext>
            </a:extLst>
          </p:cNvPr>
          <p:cNvSpPr txBox="1">
            <a:spLocks/>
          </p:cNvSpPr>
          <p:nvPr/>
        </p:nvSpPr>
        <p:spPr>
          <a:xfrm>
            <a:off x="546652" y="265336"/>
            <a:ext cx="7063970" cy="787814"/>
          </a:xfrm>
          <a:prstGeom prst="rect">
            <a:avLst/>
          </a:prstGeom>
          <a:solidFill>
            <a:srgbClr val="FFFF00"/>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SUBMITTING YOUR WORK:</a:t>
            </a:r>
          </a:p>
        </p:txBody>
      </p:sp>
      <p:sp>
        <p:nvSpPr>
          <p:cNvPr id="3" name="TextBox 2">
            <a:extLst>
              <a:ext uri="{FF2B5EF4-FFF2-40B4-BE49-F238E27FC236}">
                <a16:creationId xmlns:a16="http://schemas.microsoft.com/office/drawing/2014/main" id="{42B9583B-9BF2-4455-8A32-6F6003897282}"/>
              </a:ext>
            </a:extLst>
          </p:cNvPr>
          <p:cNvSpPr txBox="1"/>
          <p:nvPr/>
        </p:nvSpPr>
        <p:spPr>
          <a:xfrm>
            <a:off x="546652" y="1329252"/>
            <a:ext cx="10414115" cy="4678204"/>
          </a:xfrm>
          <a:prstGeom prst="rect">
            <a:avLst/>
          </a:prstGeom>
          <a:solidFill>
            <a:schemeClr val="accent2">
              <a:lumMod val="40000"/>
              <a:lumOff val="60000"/>
            </a:schemeClr>
          </a:solidFill>
        </p:spPr>
        <p:txBody>
          <a:bodyPr wrap="square" rtlCol="0">
            <a:spAutoFit/>
          </a:bodyPr>
          <a:lstStyle/>
          <a:p>
            <a:r>
              <a:rPr lang="en-GB" sz="2000" dirty="0"/>
              <a:t>Please email your class teacher with your completed work. </a:t>
            </a:r>
          </a:p>
          <a:p>
            <a:endParaRPr lang="en-GB" sz="2000" dirty="0"/>
          </a:p>
          <a:p>
            <a:r>
              <a:rPr lang="en-GB" sz="2000" b="1" i="1" dirty="0"/>
              <a:t>Also let us know if you completed any of the bonus tasks and got active! </a:t>
            </a:r>
          </a:p>
          <a:p>
            <a:endParaRPr lang="en-GB" sz="2000" dirty="0"/>
          </a:p>
          <a:p>
            <a:r>
              <a:rPr lang="en-GB" sz="2000" dirty="0"/>
              <a:t>Include your name and your teaching group in the email e.g. Joe Bloggs 7P1</a:t>
            </a:r>
          </a:p>
          <a:p>
            <a:endParaRPr lang="en-GB" sz="2000" dirty="0"/>
          </a:p>
          <a:p>
            <a:r>
              <a:rPr lang="en-GB" sz="2000" dirty="0"/>
              <a:t>Mr Banton:</a:t>
            </a:r>
          </a:p>
          <a:p>
            <a:r>
              <a:rPr lang="en-GB" sz="2000" dirty="0">
                <a:hlinkClick r:id="rId2"/>
              </a:rPr>
              <a:t>pbanton@stocksbridgehigh.sheffield.sch.uk</a:t>
            </a:r>
            <a:endParaRPr lang="en-GB" sz="2000" dirty="0"/>
          </a:p>
          <a:p>
            <a:endParaRPr lang="en-GB" sz="2000" dirty="0"/>
          </a:p>
          <a:p>
            <a:r>
              <a:rPr lang="en-GB" sz="2000" dirty="0"/>
              <a:t>Miss Simpson:</a:t>
            </a:r>
          </a:p>
          <a:p>
            <a:r>
              <a:rPr lang="en-GB" sz="2000" dirty="0">
                <a:hlinkClick r:id="rId3"/>
              </a:rPr>
              <a:t>hsimpson@stocksbridgehigh.sheffield.sch.uk</a:t>
            </a:r>
            <a:endParaRPr lang="en-GB" sz="2000" dirty="0"/>
          </a:p>
          <a:p>
            <a:endParaRPr lang="en-GB" sz="2000" dirty="0"/>
          </a:p>
          <a:p>
            <a:r>
              <a:rPr lang="en-GB" sz="2000" dirty="0"/>
              <a:t>Mrs Drayson:</a:t>
            </a:r>
          </a:p>
          <a:p>
            <a:r>
              <a:rPr lang="en-GB" sz="2000" dirty="0">
                <a:hlinkClick r:id="rId4"/>
              </a:rPr>
              <a:t>sdrayson@stocksbridgehigh.sheffield.sch.uk</a:t>
            </a:r>
            <a:endParaRPr lang="en-GB" sz="2000" dirty="0"/>
          </a:p>
          <a:p>
            <a:endParaRPr lang="en-GB" dirty="0"/>
          </a:p>
        </p:txBody>
      </p:sp>
    </p:spTree>
    <p:extLst>
      <p:ext uri="{BB962C8B-B14F-4D97-AF65-F5344CB8AC3E}">
        <p14:creationId xmlns:p14="http://schemas.microsoft.com/office/powerpoint/2010/main" val="31765208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FE17609BD600F4F9719D13006D9BB1F" ma:contentTypeVersion="4" ma:contentTypeDescription="Create a new document." ma:contentTypeScope="" ma:versionID="58c6f574002e4c926bdd61e91428643f">
  <xsd:schema xmlns:xsd="http://www.w3.org/2001/XMLSchema" xmlns:xs="http://www.w3.org/2001/XMLSchema" xmlns:p="http://schemas.microsoft.com/office/2006/metadata/properties" xmlns:ns2="a0a0298a-5b41-43c9-a8d1-c7da49ccfb31" targetNamespace="http://schemas.microsoft.com/office/2006/metadata/properties" ma:root="true" ma:fieldsID="4949fd3f4fd3e1f7c2dc36dd3fe68dd4" ns2:_="">
    <xsd:import namespace="a0a0298a-5b41-43c9-a8d1-c7da49ccfb3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a0298a-5b41-43c9-a8d1-c7da49ccf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A59A52-6186-49F0-A1B3-110FDD0894CC}">
  <ds:schemaRefs>
    <ds:schemaRef ds:uri="http://schemas.microsoft.com/sharepoint/v3/contenttype/forms"/>
  </ds:schemaRefs>
</ds:datastoreItem>
</file>

<file path=customXml/itemProps2.xml><?xml version="1.0" encoding="utf-8"?>
<ds:datastoreItem xmlns:ds="http://schemas.openxmlformats.org/officeDocument/2006/customXml" ds:itemID="{FAB04DD8-B8F6-456A-BF3E-876272C18E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a0298a-5b41-43c9-a8d1-c7da49ccfb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CA5B8C9-65BB-4CCF-AFCD-1BD240089EDC}">
  <ds:schemaRefs>
    <ds:schemaRef ds:uri="http://schemas.microsoft.com/office/2006/documentManagement/types"/>
    <ds:schemaRef ds:uri="http://purl.org/dc/elements/1.1/"/>
    <ds:schemaRef ds:uri="http://purl.org/dc/dcmitype/"/>
    <ds:schemaRef ds:uri="http://schemas.microsoft.com/office/infopath/2007/PartnerControls"/>
    <ds:schemaRef ds:uri="http://schemas.microsoft.com/office/2006/metadata/properties"/>
    <ds:schemaRef ds:uri="http://purl.org/dc/terms/"/>
    <ds:schemaRef ds:uri="http://schemas.openxmlformats.org/package/2006/metadata/core-properties"/>
    <ds:schemaRef ds:uri="a0a0298a-5b41-43c9-a8d1-c7da49ccfb3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104</TotalTime>
  <Words>409</Words>
  <Application>Microsoft Office PowerPoint</Application>
  <PresentationFormat>Widescreen</PresentationFormat>
  <Paragraphs>41</Paragraphs>
  <Slides>5</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TASKS</vt:lpstr>
      <vt:lpstr>PowerPoint Presentation</vt:lpstr>
      <vt:lpstr>BONUS TASKS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Drayson, S (SHS Teacher)</dc:creator>
  <cp:lastModifiedBy>Banton, P (SHS Teacher)</cp:lastModifiedBy>
  <cp:revision>9</cp:revision>
  <dcterms:created xsi:type="dcterms:W3CDTF">2020-09-15T16:04:07Z</dcterms:created>
  <dcterms:modified xsi:type="dcterms:W3CDTF">2020-10-13T15:39:14Z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0x010100CFE17609BD600F4F9719D13006D9BB1F</vt:lpwstr>
  </property>
</Properties>
</file>