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xml" ContentType="application/vnd.openxmlformats-officedocument.presentationml.tags+xml"/>
  <Override PartName="/ppt/tags/tag2.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3.xml" ContentType="application/vnd.openxmlformats-officedocument.presentationml.tags+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ags/tag9.xml" ContentType="application/vnd.openxmlformats-officedocument.presentationml.tags+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98" r:id="rId2"/>
    <p:sldId id="279" r:id="rId3"/>
    <p:sldId id="296" r:id="rId4"/>
    <p:sldId id="286" r:id="rId5"/>
    <p:sldId id="256" r:id="rId6"/>
    <p:sldId id="257" r:id="rId7"/>
    <p:sldId id="258" r:id="rId8"/>
    <p:sldId id="259" r:id="rId9"/>
    <p:sldId id="260" r:id="rId10"/>
    <p:sldId id="262" r:id="rId11"/>
    <p:sldId id="287" r:id="rId12"/>
    <p:sldId id="263" r:id="rId13"/>
    <p:sldId id="264" r:id="rId14"/>
    <p:sldId id="265" r:id="rId15"/>
    <p:sldId id="266" r:id="rId16"/>
    <p:sldId id="277" r:id="rId17"/>
    <p:sldId id="288" r:id="rId18"/>
    <p:sldId id="290" r:id="rId19"/>
    <p:sldId id="291" r:id="rId20"/>
    <p:sldId id="289" r:id="rId21"/>
    <p:sldId id="295" r:id="rId22"/>
    <p:sldId id="267" r:id="rId23"/>
    <p:sldId id="268" r:id="rId24"/>
    <p:sldId id="269" r:id="rId25"/>
    <p:sldId id="270" r:id="rId26"/>
    <p:sldId id="271" r:id="rId27"/>
    <p:sldId id="272" r:id="rId28"/>
    <p:sldId id="273" r:id="rId29"/>
    <p:sldId id="274" r:id="rId30"/>
    <p:sldId id="275" r:id="rId31"/>
    <p:sldId id="283" r:id="rId32"/>
    <p:sldId id="299" r:id="rId33"/>
    <p:sldId id="281"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69" d="100"/>
          <a:sy n="69" d="100"/>
        </p:scale>
        <p:origin x="552"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2498F2-2B0A-4C30-A45B-59C67415F17A}"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n-GB"/>
        </a:p>
      </dgm:t>
    </dgm:pt>
    <dgm:pt modelId="{1B679B42-F369-4FF0-B410-39CAA0DA1451}">
      <dgm:prSet/>
      <dgm:spPr/>
      <dgm:t>
        <a:bodyPr/>
        <a:lstStyle/>
        <a:p>
          <a:pPr rtl="0"/>
          <a:r>
            <a:rPr lang="en-GB" b="0" baseline="0" dirty="0" smtClean="0"/>
            <a:t>Learning Intent </a:t>
          </a:r>
          <a:endParaRPr lang="en-GB" dirty="0"/>
        </a:p>
      </dgm:t>
    </dgm:pt>
    <dgm:pt modelId="{BFB9016D-D0BC-443B-850B-AB5380C57C8C}" type="parTrans" cxnId="{781772F6-4551-4CAE-9FA8-0D0BD03E52F7}">
      <dgm:prSet/>
      <dgm:spPr/>
      <dgm:t>
        <a:bodyPr/>
        <a:lstStyle/>
        <a:p>
          <a:endParaRPr lang="en-GB"/>
        </a:p>
      </dgm:t>
    </dgm:pt>
    <dgm:pt modelId="{692CA497-E9D2-4B37-9551-7898CF09D488}" type="sibTrans" cxnId="{781772F6-4551-4CAE-9FA8-0D0BD03E52F7}">
      <dgm:prSet/>
      <dgm:spPr/>
      <dgm:t>
        <a:bodyPr/>
        <a:lstStyle/>
        <a:p>
          <a:endParaRPr lang="en-GB"/>
        </a:p>
      </dgm:t>
    </dgm:pt>
    <dgm:pt modelId="{1756C364-5742-4B0A-B526-AEFAE77C3791}" type="pres">
      <dgm:prSet presAssocID="{322498F2-2B0A-4C30-A45B-59C67415F17A}" presName="linear" presStyleCnt="0">
        <dgm:presLayoutVars>
          <dgm:animLvl val="lvl"/>
          <dgm:resizeHandles val="exact"/>
        </dgm:presLayoutVars>
      </dgm:prSet>
      <dgm:spPr/>
      <dgm:t>
        <a:bodyPr/>
        <a:lstStyle/>
        <a:p>
          <a:endParaRPr lang="en-GB"/>
        </a:p>
      </dgm:t>
    </dgm:pt>
    <dgm:pt modelId="{285A5CF5-0E4A-4C87-804A-D7528AD9CFF5}" type="pres">
      <dgm:prSet presAssocID="{1B679B42-F369-4FF0-B410-39CAA0DA1451}" presName="parentText" presStyleLbl="node1" presStyleIdx="0" presStyleCnt="1" custScaleX="99749" custScaleY="60495">
        <dgm:presLayoutVars>
          <dgm:chMax val="0"/>
          <dgm:bulletEnabled val="1"/>
        </dgm:presLayoutVars>
      </dgm:prSet>
      <dgm:spPr/>
      <dgm:t>
        <a:bodyPr/>
        <a:lstStyle/>
        <a:p>
          <a:endParaRPr lang="en-GB"/>
        </a:p>
      </dgm:t>
    </dgm:pt>
  </dgm:ptLst>
  <dgm:cxnLst>
    <dgm:cxn modelId="{781772F6-4551-4CAE-9FA8-0D0BD03E52F7}" srcId="{322498F2-2B0A-4C30-A45B-59C67415F17A}" destId="{1B679B42-F369-4FF0-B410-39CAA0DA1451}" srcOrd="0" destOrd="0" parTransId="{BFB9016D-D0BC-443B-850B-AB5380C57C8C}" sibTransId="{692CA497-E9D2-4B37-9551-7898CF09D488}"/>
    <dgm:cxn modelId="{C9AAF40B-5425-44A6-A134-26A38FDB1C01}" type="presOf" srcId="{322498F2-2B0A-4C30-A45B-59C67415F17A}" destId="{1756C364-5742-4B0A-B526-AEFAE77C3791}" srcOrd="0" destOrd="0" presId="urn:microsoft.com/office/officeart/2005/8/layout/vList2"/>
    <dgm:cxn modelId="{AB36596E-6388-4D48-955B-6CB3C30F658D}" type="presOf" srcId="{1B679B42-F369-4FF0-B410-39CAA0DA1451}" destId="{285A5CF5-0E4A-4C87-804A-D7528AD9CFF5}" srcOrd="0" destOrd="0" presId="urn:microsoft.com/office/officeart/2005/8/layout/vList2"/>
    <dgm:cxn modelId="{9C4F3CAE-7709-42F1-9671-8455D839DAEE}" type="presParOf" srcId="{1756C364-5742-4B0A-B526-AEFAE77C3791}" destId="{285A5CF5-0E4A-4C87-804A-D7528AD9C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98C2C5D-3FFF-4515-AEF4-14F81D827792}"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en-GB"/>
        </a:p>
      </dgm:t>
    </dgm:pt>
    <dgm:pt modelId="{C0167C48-86E6-42FF-A3D3-1E9917F33E68}">
      <dgm:prSet/>
      <dgm:spPr/>
      <dgm:t>
        <a:bodyPr/>
        <a:lstStyle/>
        <a:p>
          <a:pPr rtl="0"/>
          <a:r>
            <a:rPr lang="en-GB" b="0" baseline="0" smtClean="0"/>
            <a:t>Key Questions </a:t>
          </a:r>
          <a:endParaRPr lang="en-GB"/>
        </a:p>
      </dgm:t>
    </dgm:pt>
    <dgm:pt modelId="{0B9E683A-8A6A-49BE-A872-4D1A6CFBD4AB}" type="parTrans" cxnId="{CFE1636E-430D-49CF-80BF-F337DD4F4DFC}">
      <dgm:prSet/>
      <dgm:spPr/>
      <dgm:t>
        <a:bodyPr/>
        <a:lstStyle/>
        <a:p>
          <a:endParaRPr lang="en-GB"/>
        </a:p>
      </dgm:t>
    </dgm:pt>
    <dgm:pt modelId="{A50833D7-F238-488C-99C5-33BC29F6228B}" type="sibTrans" cxnId="{CFE1636E-430D-49CF-80BF-F337DD4F4DFC}">
      <dgm:prSet/>
      <dgm:spPr/>
      <dgm:t>
        <a:bodyPr/>
        <a:lstStyle/>
        <a:p>
          <a:endParaRPr lang="en-GB"/>
        </a:p>
      </dgm:t>
    </dgm:pt>
    <dgm:pt modelId="{522741BA-ECEC-48C6-AAF1-1C4B1B97DB75}" type="pres">
      <dgm:prSet presAssocID="{B98C2C5D-3FFF-4515-AEF4-14F81D827792}" presName="linear" presStyleCnt="0">
        <dgm:presLayoutVars>
          <dgm:animLvl val="lvl"/>
          <dgm:resizeHandles val="exact"/>
        </dgm:presLayoutVars>
      </dgm:prSet>
      <dgm:spPr/>
      <dgm:t>
        <a:bodyPr/>
        <a:lstStyle/>
        <a:p>
          <a:endParaRPr lang="en-GB"/>
        </a:p>
      </dgm:t>
    </dgm:pt>
    <dgm:pt modelId="{3F93CDD3-B7E0-41FC-919D-AD38ED379E4C}" type="pres">
      <dgm:prSet presAssocID="{C0167C48-86E6-42FF-A3D3-1E9917F33E68}" presName="parentText" presStyleLbl="node1" presStyleIdx="0" presStyleCnt="1">
        <dgm:presLayoutVars>
          <dgm:chMax val="0"/>
          <dgm:bulletEnabled val="1"/>
        </dgm:presLayoutVars>
      </dgm:prSet>
      <dgm:spPr/>
      <dgm:t>
        <a:bodyPr/>
        <a:lstStyle/>
        <a:p>
          <a:endParaRPr lang="en-GB"/>
        </a:p>
      </dgm:t>
    </dgm:pt>
  </dgm:ptLst>
  <dgm:cxnLst>
    <dgm:cxn modelId="{CFE1636E-430D-49CF-80BF-F337DD4F4DFC}" srcId="{B98C2C5D-3FFF-4515-AEF4-14F81D827792}" destId="{C0167C48-86E6-42FF-A3D3-1E9917F33E68}" srcOrd="0" destOrd="0" parTransId="{0B9E683A-8A6A-49BE-A872-4D1A6CFBD4AB}" sibTransId="{A50833D7-F238-488C-99C5-33BC29F6228B}"/>
    <dgm:cxn modelId="{2767F0BD-B8F1-4A70-A853-87A2106E0F17}" type="presOf" srcId="{C0167C48-86E6-42FF-A3D3-1E9917F33E68}" destId="{3F93CDD3-B7E0-41FC-919D-AD38ED379E4C}" srcOrd="0" destOrd="0" presId="urn:microsoft.com/office/officeart/2005/8/layout/vList2"/>
    <dgm:cxn modelId="{E1E8EED8-83D5-4C39-A769-6EA24D9CEF58}" type="presOf" srcId="{B98C2C5D-3FFF-4515-AEF4-14F81D827792}" destId="{522741BA-ECEC-48C6-AAF1-1C4B1B97DB75}" srcOrd="0" destOrd="0" presId="urn:microsoft.com/office/officeart/2005/8/layout/vList2"/>
    <dgm:cxn modelId="{4E8373EF-C326-4EE7-B753-0D07325DF1A6}" type="presParOf" srcId="{522741BA-ECEC-48C6-AAF1-1C4B1B97DB75}" destId="{3F93CDD3-B7E0-41FC-919D-AD38ED379E4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5A784DA-A1AE-4AB9-8C41-327D503852DD}"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n-GB"/>
        </a:p>
      </dgm:t>
    </dgm:pt>
    <dgm:pt modelId="{849FCB53-C56B-4C2D-9263-79EB75F43C71}">
      <dgm:prSet/>
      <dgm:spPr/>
      <dgm:t>
        <a:bodyPr/>
        <a:lstStyle/>
        <a:p>
          <a:pPr rtl="0"/>
          <a:r>
            <a:rPr lang="en-GB" b="0" baseline="0" smtClean="0"/>
            <a:t>Scenario 1</a:t>
          </a:r>
          <a:endParaRPr lang="en-GB"/>
        </a:p>
      </dgm:t>
    </dgm:pt>
    <dgm:pt modelId="{798D1C20-A811-4489-8ED4-57E171ED209C}" type="parTrans" cxnId="{7E10BA32-CA95-4466-B0C3-D20B24BA07B3}">
      <dgm:prSet/>
      <dgm:spPr/>
      <dgm:t>
        <a:bodyPr/>
        <a:lstStyle/>
        <a:p>
          <a:endParaRPr lang="en-GB"/>
        </a:p>
      </dgm:t>
    </dgm:pt>
    <dgm:pt modelId="{5D9CB76D-CB47-46B3-B37C-781B87FA3875}" type="sibTrans" cxnId="{7E10BA32-CA95-4466-B0C3-D20B24BA07B3}">
      <dgm:prSet/>
      <dgm:spPr/>
      <dgm:t>
        <a:bodyPr/>
        <a:lstStyle/>
        <a:p>
          <a:endParaRPr lang="en-GB"/>
        </a:p>
      </dgm:t>
    </dgm:pt>
    <dgm:pt modelId="{247C4E56-C876-4604-908E-C1A3772515A5}" type="pres">
      <dgm:prSet presAssocID="{45A784DA-A1AE-4AB9-8C41-327D503852DD}" presName="linear" presStyleCnt="0">
        <dgm:presLayoutVars>
          <dgm:animLvl val="lvl"/>
          <dgm:resizeHandles val="exact"/>
        </dgm:presLayoutVars>
      </dgm:prSet>
      <dgm:spPr/>
      <dgm:t>
        <a:bodyPr/>
        <a:lstStyle/>
        <a:p>
          <a:endParaRPr lang="en-GB"/>
        </a:p>
      </dgm:t>
    </dgm:pt>
    <dgm:pt modelId="{BC6B9637-6886-4E22-9C44-6806C88ADF34}" type="pres">
      <dgm:prSet presAssocID="{849FCB53-C56B-4C2D-9263-79EB75F43C71}" presName="parentText" presStyleLbl="node1" presStyleIdx="0" presStyleCnt="1" custScaleX="43749">
        <dgm:presLayoutVars>
          <dgm:chMax val="0"/>
          <dgm:bulletEnabled val="1"/>
        </dgm:presLayoutVars>
      </dgm:prSet>
      <dgm:spPr/>
      <dgm:t>
        <a:bodyPr/>
        <a:lstStyle/>
        <a:p>
          <a:endParaRPr lang="en-GB"/>
        </a:p>
      </dgm:t>
    </dgm:pt>
  </dgm:ptLst>
  <dgm:cxnLst>
    <dgm:cxn modelId="{7E10BA32-CA95-4466-B0C3-D20B24BA07B3}" srcId="{45A784DA-A1AE-4AB9-8C41-327D503852DD}" destId="{849FCB53-C56B-4C2D-9263-79EB75F43C71}" srcOrd="0" destOrd="0" parTransId="{798D1C20-A811-4489-8ED4-57E171ED209C}" sibTransId="{5D9CB76D-CB47-46B3-B37C-781B87FA3875}"/>
    <dgm:cxn modelId="{9EB62519-5274-4B2E-90B7-7ED439F6942D}" type="presOf" srcId="{45A784DA-A1AE-4AB9-8C41-327D503852DD}" destId="{247C4E56-C876-4604-908E-C1A3772515A5}" srcOrd="0" destOrd="0" presId="urn:microsoft.com/office/officeart/2005/8/layout/vList2"/>
    <dgm:cxn modelId="{A15EA430-606E-438D-976A-8F608BF0C1E7}" type="presOf" srcId="{849FCB53-C56B-4C2D-9263-79EB75F43C71}" destId="{BC6B9637-6886-4E22-9C44-6806C88ADF34}" srcOrd="0" destOrd="0" presId="urn:microsoft.com/office/officeart/2005/8/layout/vList2"/>
    <dgm:cxn modelId="{D2F7E65D-052D-4065-898F-6E667D4A929D}" type="presParOf" srcId="{247C4E56-C876-4604-908E-C1A3772515A5}" destId="{BC6B9637-6886-4E22-9C44-6806C88ADF3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CEDFCCE-5686-4D7F-8E7F-6272C76430B5}"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n-GB"/>
        </a:p>
      </dgm:t>
    </dgm:pt>
    <dgm:pt modelId="{3E944AC8-C056-43C5-B964-766406D1334C}">
      <dgm:prSet/>
      <dgm:spPr/>
      <dgm:t>
        <a:bodyPr/>
        <a:lstStyle/>
        <a:p>
          <a:pPr rtl="0"/>
          <a:r>
            <a:rPr lang="en-GB" b="0" baseline="0" smtClean="0"/>
            <a:t>Scenario 2</a:t>
          </a:r>
          <a:endParaRPr lang="en-GB"/>
        </a:p>
      </dgm:t>
    </dgm:pt>
    <dgm:pt modelId="{4535821D-FFB6-4EDD-8DBA-28AE3C5E32CB}" type="parTrans" cxnId="{5D2C3C99-1A45-4159-AC6F-357F608F454D}">
      <dgm:prSet/>
      <dgm:spPr/>
      <dgm:t>
        <a:bodyPr/>
        <a:lstStyle/>
        <a:p>
          <a:endParaRPr lang="en-GB"/>
        </a:p>
      </dgm:t>
    </dgm:pt>
    <dgm:pt modelId="{426C75E0-FD51-412A-9F94-5BE29F8D5D2E}" type="sibTrans" cxnId="{5D2C3C99-1A45-4159-AC6F-357F608F454D}">
      <dgm:prSet/>
      <dgm:spPr/>
      <dgm:t>
        <a:bodyPr/>
        <a:lstStyle/>
        <a:p>
          <a:endParaRPr lang="en-GB"/>
        </a:p>
      </dgm:t>
    </dgm:pt>
    <dgm:pt modelId="{2B4784E7-BEB9-4280-BC24-3A34F1268157}" type="pres">
      <dgm:prSet presAssocID="{CCEDFCCE-5686-4D7F-8E7F-6272C76430B5}" presName="linear" presStyleCnt="0">
        <dgm:presLayoutVars>
          <dgm:animLvl val="lvl"/>
          <dgm:resizeHandles val="exact"/>
        </dgm:presLayoutVars>
      </dgm:prSet>
      <dgm:spPr/>
      <dgm:t>
        <a:bodyPr/>
        <a:lstStyle/>
        <a:p>
          <a:endParaRPr lang="en-GB"/>
        </a:p>
      </dgm:t>
    </dgm:pt>
    <dgm:pt modelId="{7AFE3553-B69C-4BA0-B45C-9D575A560394}" type="pres">
      <dgm:prSet presAssocID="{3E944AC8-C056-43C5-B964-766406D1334C}" presName="parentText" presStyleLbl="node1" presStyleIdx="0" presStyleCnt="1" custScaleX="45499">
        <dgm:presLayoutVars>
          <dgm:chMax val="0"/>
          <dgm:bulletEnabled val="1"/>
        </dgm:presLayoutVars>
      </dgm:prSet>
      <dgm:spPr/>
      <dgm:t>
        <a:bodyPr/>
        <a:lstStyle/>
        <a:p>
          <a:endParaRPr lang="en-GB"/>
        </a:p>
      </dgm:t>
    </dgm:pt>
  </dgm:ptLst>
  <dgm:cxnLst>
    <dgm:cxn modelId="{5D2C3C99-1A45-4159-AC6F-357F608F454D}" srcId="{CCEDFCCE-5686-4D7F-8E7F-6272C76430B5}" destId="{3E944AC8-C056-43C5-B964-766406D1334C}" srcOrd="0" destOrd="0" parTransId="{4535821D-FFB6-4EDD-8DBA-28AE3C5E32CB}" sibTransId="{426C75E0-FD51-412A-9F94-5BE29F8D5D2E}"/>
    <dgm:cxn modelId="{BF265AC2-EB9D-4ABF-92FA-D1D49834EB80}" type="presOf" srcId="{3E944AC8-C056-43C5-B964-766406D1334C}" destId="{7AFE3553-B69C-4BA0-B45C-9D575A560394}" srcOrd="0" destOrd="0" presId="urn:microsoft.com/office/officeart/2005/8/layout/vList2"/>
    <dgm:cxn modelId="{6A89DB31-7C76-497E-AB7A-F0E7A4952447}" type="presOf" srcId="{CCEDFCCE-5686-4D7F-8E7F-6272C76430B5}" destId="{2B4784E7-BEB9-4280-BC24-3A34F1268157}" srcOrd="0" destOrd="0" presId="urn:microsoft.com/office/officeart/2005/8/layout/vList2"/>
    <dgm:cxn modelId="{79D2726F-BF21-4DD0-96E5-6C47E0C345C2}" type="presParOf" srcId="{2B4784E7-BEB9-4280-BC24-3A34F1268157}" destId="{7AFE3553-B69C-4BA0-B45C-9D575A56039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570C540-D90F-4724-9586-09EACDBACB90}"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en-GB"/>
        </a:p>
      </dgm:t>
    </dgm:pt>
    <dgm:pt modelId="{3E4B7EB4-91F3-4327-9217-500952E09AD2}">
      <dgm:prSet/>
      <dgm:spPr/>
      <dgm:t>
        <a:bodyPr/>
        <a:lstStyle/>
        <a:p>
          <a:pPr rtl="0"/>
          <a:r>
            <a:rPr lang="en-GB" b="0" baseline="0" smtClean="0"/>
            <a:t>Scenario 3</a:t>
          </a:r>
          <a:endParaRPr lang="en-GB"/>
        </a:p>
      </dgm:t>
    </dgm:pt>
    <dgm:pt modelId="{EB771CED-D674-48A6-ACBB-5D0037EA0A35}" type="parTrans" cxnId="{F8901856-FC09-4750-9CF7-5DDF12574073}">
      <dgm:prSet/>
      <dgm:spPr/>
      <dgm:t>
        <a:bodyPr/>
        <a:lstStyle/>
        <a:p>
          <a:endParaRPr lang="en-GB"/>
        </a:p>
      </dgm:t>
    </dgm:pt>
    <dgm:pt modelId="{3326A001-A42C-4DEF-ADC0-3134AC997FE8}" type="sibTrans" cxnId="{F8901856-FC09-4750-9CF7-5DDF12574073}">
      <dgm:prSet/>
      <dgm:spPr/>
      <dgm:t>
        <a:bodyPr/>
        <a:lstStyle/>
        <a:p>
          <a:endParaRPr lang="en-GB"/>
        </a:p>
      </dgm:t>
    </dgm:pt>
    <dgm:pt modelId="{8368E904-6647-41B6-AD67-EB82AE04FED2}" type="pres">
      <dgm:prSet presAssocID="{1570C540-D90F-4724-9586-09EACDBACB90}" presName="linear" presStyleCnt="0">
        <dgm:presLayoutVars>
          <dgm:animLvl val="lvl"/>
          <dgm:resizeHandles val="exact"/>
        </dgm:presLayoutVars>
      </dgm:prSet>
      <dgm:spPr/>
      <dgm:t>
        <a:bodyPr/>
        <a:lstStyle/>
        <a:p>
          <a:endParaRPr lang="en-GB"/>
        </a:p>
      </dgm:t>
    </dgm:pt>
    <dgm:pt modelId="{B4D09A8A-6BF2-403C-9F1F-D07EF19746EF}" type="pres">
      <dgm:prSet presAssocID="{3E4B7EB4-91F3-4327-9217-500952E09AD2}" presName="parentText" presStyleLbl="node1" presStyleIdx="0" presStyleCnt="1">
        <dgm:presLayoutVars>
          <dgm:chMax val="0"/>
          <dgm:bulletEnabled val="1"/>
        </dgm:presLayoutVars>
      </dgm:prSet>
      <dgm:spPr/>
      <dgm:t>
        <a:bodyPr/>
        <a:lstStyle/>
        <a:p>
          <a:endParaRPr lang="en-GB"/>
        </a:p>
      </dgm:t>
    </dgm:pt>
  </dgm:ptLst>
  <dgm:cxnLst>
    <dgm:cxn modelId="{444D8F4D-12D9-4B80-BF6A-304BFA6EB2A0}" type="presOf" srcId="{1570C540-D90F-4724-9586-09EACDBACB90}" destId="{8368E904-6647-41B6-AD67-EB82AE04FED2}" srcOrd="0" destOrd="0" presId="urn:microsoft.com/office/officeart/2005/8/layout/vList2"/>
    <dgm:cxn modelId="{F8901856-FC09-4750-9CF7-5DDF12574073}" srcId="{1570C540-D90F-4724-9586-09EACDBACB90}" destId="{3E4B7EB4-91F3-4327-9217-500952E09AD2}" srcOrd="0" destOrd="0" parTransId="{EB771CED-D674-48A6-ACBB-5D0037EA0A35}" sibTransId="{3326A001-A42C-4DEF-ADC0-3134AC997FE8}"/>
    <dgm:cxn modelId="{DC14CF88-0FCC-4B1E-9F4A-82A72AEDCB50}" type="presOf" srcId="{3E4B7EB4-91F3-4327-9217-500952E09AD2}" destId="{B4D09A8A-6BF2-403C-9F1F-D07EF19746EF}" srcOrd="0" destOrd="0" presId="urn:microsoft.com/office/officeart/2005/8/layout/vList2"/>
    <dgm:cxn modelId="{EDB941E0-2272-40AA-9118-8C0B30B214BF}" type="presParOf" srcId="{8368E904-6647-41B6-AD67-EB82AE04FED2}" destId="{B4D09A8A-6BF2-403C-9F1F-D07EF19746E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22498F2-2B0A-4C30-A45B-59C67415F17A}"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n-GB"/>
        </a:p>
      </dgm:t>
    </dgm:pt>
    <dgm:pt modelId="{1B679B42-F369-4FF0-B410-39CAA0DA1451}">
      <dgm:prSet/>
      <dgm:spPr/>
      <dgm:t>
        <a:bodyPr/>
        <a:lstStyle/>
        <a:p>
          <a:pPr rtl="0"/>
          <a:r>
            <a:rPr lang="en-GB" b="0" baseline="0" smtClean="0"/>
            <a:t>Learning Outcomes</a:t>
          </a:r>
          <a:endParaRPr lang="en-GB"/>
        </a:p>
      </dgm:t>
    </dgm:pt>
    <dgm:pt modelId="{BFB9016D-D0BC-443B-850B-AB5380C57C8C}" type="parTrans" cxnId="{781772F6-4551-4CAE-9FA8-0D0BD03E52F7}">
      <dgm:prSet/>
      <dgm:spPr/>
      <dgm:t>
        <a:bodyPr/>
        <a:lstStyle/>
        <a:p>
          <a:endParaRPr lang="en-GB"/>
        </a:p>
      </dgm:t>
    </dgm:pt>
    <dgm:pt modelId="{692CA497-E9D2-4B37-9551-7898CF09D488}" type="sibTrans" cxnId="{781772F6-4551-4CAE-9FA8-0D0BD03E52F7}">
      <dgm:prSet/>
      <dgm:spPr/>
      <dgm:t>
        <a:bodyPr/>
        <a:lstStyle/>
        <a:p>
          <a:endParaRPr lang="en-GB"/>
        </a:p>
      </dgm:t>
    </dgm:pt>
    <dgm:pt modelId="{1756C364-5742-4B0A-B526-AEFAE77C3791}" type="pres">
      <dgm:prSet presAssocID="{322498F2-2B0A-4C30-A45B-59C67415F17A}" presName="linear" presStyleCnt="0">
        <dgm:presLayoutVars>
          <dgm:animLvl val="lvl"/>
          <dgm:resizeHandles val="exact"/>
        </dgm:presLayoutVars>
      </dgm:prSet>
      <dgm:spPr/>
      <dgm:t>
        <a:bodyPr/>
        <a:lstStyle/>
        <a:p>
          <a:endParaRPr lang="en-GB"/>
        </a:p>
      </dgm:t>
    </dgm:pt>
    <dgm:pt modelId="{285A5CF5-0E4A-4C87-804A-D7528AD9CFF5}" type="pres">
      <dgm:prSet presAssocID="{1B679B42-F369-4FF0-B410-39CAA0DA1451}" presName="parentText" presStyleLbl="node1" presStyleIdx="0" presStyleCnt="1" custScaleX="99749" custScaleY="60495">
        <dgm:presLayoutVars>
          <dgm:chMax val="0"/>
          <dgm:bulletEnabled val="1"/>
        </dgm:presLayoutVars>
      </dgm:prSet>
      <dgm:spPr/>
      <dgm:t>
        <a:bodyPr/>
        <a:lstStyle/>
        <a:p>
          <a:endParaRPr lang="en-GB"/>
        </a:p>
      </dgm:t>
    </dgm:pt>
  </dgm:ptLst>
  <dgm:cxnLst>
    <dgm:cxn modelId="{781772F6-4551-4CAE-9FA8-0D0BD03E52F7}" srcId="{322498F2-2B0A-4C30-A45B-59C67415F17A}" destId="{1B679B42-F369-4FF0-B410-39CAA0DA1451}" srcOrd="0" destOrd="0" parTransId="{BFB9016D-D0BC-443B-850B-AB5380C57C8C}" sibTransId="{692CA497-E9D2-4B37-9551-7898CF09D488}"/>
    <dgm:cxn modelId="{4A38F2C7-671B-4072-9FAC-9D0327497E66}" type="presOf" srcId="{322498F2-2B0A-4C30-A45B-59C67415F17A}" destId="{1756C364-5742-4B0A-B526-AEFAE77C3791}" srcOrd="0" destOrd="0" presId="urn:microsoft.com/office/officeart/2005/8/layout/vList2"/>
    <dgm:cxn modelId="{D9FCD712-D6F5-4840-B235-4C0F4E39AA6A}" type="presOf" srcId="{1B679B42-F369-4FF0-B410-39CAA0DA1451}" destId="{285A5CF5-0E4A-4C87-804A-D7528AD9CFF5}" srcOrd="0" destOrd="0" presId="urn:microsoft.com/office/officeart/2005/8/layout/vList2"/>
    <dgm:cxn modelId="{C324E6F4-8D52-4CB9-925C-87EA64F13EEB}" type="presParOf" srcId="{1756C364-5742-4B0A-B526-AEFAE77C3791}" destId="{285A5CF5-0E4A-4C87-804A-D7528AD9C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22498F2-2B0A-4C30-A45B-59C67415F17A}"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n-GB"/>
        </a:p>
      </dgm:t>
    </dgm:pt>
    <dgm:pt modelId="{1B679B42-F369-4FF0-B410-39CAA0DA1451}">
      <dgm:prSet/>
      <dgm:spPr/>
      <dgm:t>
        <a:bodyPr/>
        <a:lstStyle/>
        <a:p>
          <a:pPr rtl="0"/>
          <a:r>
            <a:rPr lang="en-GB" b="0" baseline="0" dirty="0" smtClean="0"/>
            <a:t>Success Criteria</a:t>
          </a:r>
          <a:endParaRPr lang="en-GB" dirty="0"/>
        </a:p>
      </dgm:t>
    </dgm:pt>
    <dgm:pt modelId="{BFB9016D-D0BC-443B-850B-AB5380C57C8C}" type="parTrans" cxnId="{781772F6-4551-4CAE-9FA8-0D0BD03E52F7}">
      <dgm:prSet/>
      <dgm:spPr/>
      <dgm:t>
        <a:bodyPr/>
        <a:lstStyle/>
        <a:p>
          <a:endParaRPr lang="en-GB"/>
        </a:p>
      </dgm:t>
    </dgm:pt>
    <dgm:pt modelId="{692CA497-E9D2-4B37-9551-7898CF09D488}" type="sibTrans" cxnId="{781772F6-4551-4CAE-9FA8-0D0BD03E52F7}">
      <dgm:prSet/>
      <dgm:spPr/>
      <dgm:t>
        <a:bodyPr/>
        <a:lstStyle/>
        <a:p>
          <a:endParaRPr lang="en-GB"/>
        </a:p>
      </dgm:t>
    </dgm:pt>
    <dgm:pt modelId="{1756C364-5742-4B0A-B526-AEFAE77C3791}" type="pres">
      <dgm:prSet presAssocID="{322498F2-2B0A-4C30-A45B-59C67415F17A}" presName="linear" presStyleCnt="0">
        <dgm:presLayoutVars>
          <dgm:animLvl val="lvl"/>
          <dgm:resizeHandles val="exact"/>
        </dgm:presLayoutVars>
      </dgm:prSet>
      <dgm:spPr/>
      <dgm:t>
        <a:bodyPr/>
        <a:lstStyle/>
        <a:p>
          <a:endParaRPr lang="en-GB"/>
        </a:p>
      </dgm:t>
    </dgm:pt>
    <dgm:pt modelId="{285A5CF5-0E4A-4C87-804A-D7528AD9CFF5}" type="pres">
      <dgm:prSet presAssocID="{1B679B42-F369-4FF0-B410-39CAA0DA1451}" presName="parentText" presStyleLbl="node1" presStyleIdx="0" presStyleCnt="1" custScaleX="99749" custScaleY="60495">
        <dgm:presLayoutVars>
          <dgm:chMax val="0"/>
          <dgm:bulletEnabled val="1"/>
        </dgm:presLayoutVars>
      </dgm:prSet>
      <dgm:spPr/>
      <dgm:t>
        <a:bodyPr/>
        <a:lstStyle/>
        <a:p>
          <a:endParaRPr lang="en-GB"/>
        </a:p>
      </dgm:t>
    </dgm:pt>
  </dgm:ptLst>
  <dgm:cxnLst>
    <dgm:cxn modelId="{781772F6-4551-4CAE-9FA8-0D0BD03E52F7}" srcId="{322498F2-2B0A-4C30-A45B-59C67415F17A}" destId="{1B679B42-F369-4FF0-B410-39CAA0DA1451}" srcOrd="0" destOrd="0" parTransId="{BFB9016D-D0BC-443B-850B-AB5380C57C8C}" sibTransId="{692CA497-E9D2-4B37-9551-7898CF09D488}"/>
    <dgm:cxn modelId="{778405AC-E96B-4BFE-A15C-53290DD2872B}" type="presOf" srcId="{1B679B42-F369-4FF0-B410-39CAA0DA1451}" destId="{285A5CF5-0E4A-4C87-804A-D7528AD9CFF5}" srcOrd="0" destOrd="0" presId="urn:microsoft.com/office/officeart/2005/8/layout/vList2"/>
    <dgm:cxn modelId="{BA23AA67-79D6-4A68-9B9B-B2864CD51B74}" type="presOf" srcId="{322498F2-2B0A-4C30-A45B-59C67415F17A}" destId="{1756C364-5742-4B0A-B526-AEFAE77C3791}" srcOrd="0" destOrd="0" presId="urn:microsoft.com/office/officeart/2005/8/layout/vList2"/>
    <dgm:cxn modelId="{5DFD9042-D1D6-461F-8FAC-DAF892612F5A}" type="presParOf" srcId="{1756C364-5742-4B0A-B526-AEFAE77C3791}" destId="{285A5CF5-0E4A-4C87-804A-D7528AD9C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2498F2-2B0A-4C30-A45B-59C67415F17A}"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n-GB"/>
        </a:p>
      </dgm:t>
    </dgm:pt>
    <dgm:pt modelId="{1B679B42-F369-4FF0-B410-39CAA0DA1451}">
      <dgm:prSet/>
      <dgm:spPr/>
      <dgm:t>
        <a:bodyPr/>
        <a:lstStyle/>
        <a:p>
          <a:pPr rtl="0"/>
          <a:r>
            <a:rPr lang="en-GB" b="0" baseline="0" dirty="0" smtClean="0"/>
            <a:t>Success Criteria</a:t>
          </a:r>
          <a:endParaRPr lang="en-GB" dirty="0"/>
        </a:p>
      </dgm:t>
    </dgm:pt>
    <dgm:pt modelId="{BFB9016D-D0BC-443B-850B-AB5380C57C8C}" type="parTrans" cxnId="{781772F6-4551-4CAE-9FA8-0D0BD03E52F7}">
      <dgm:prSet/>
      <dgm:spPr/>
      <dgm:t>
        <a:bodyPr/>
        <a:lstStyle/>
        <a:p>
          <a:endParaRPr lang="en-GB"/>
        </a:p>
      </dgm:t>
    </dgm:pt>
    <dgm:pt modelId="{692CA497-E9D2-4B37-9551-7898CF09D488}" type="sibTrans" cxnId="{781772F6-4551-4CAE-9FA8-0D0BD03E52F7}">
      <dgm:prSet/>
      <dgm:spPr/>
      <dgm:t>
        <a:bodyPr/>
        <a:lstStyle/>
        <a:p>
          <a:endParaRPr lang="en-GB"/>
        </a:p>
      </dgm:t>
    </dgm:pt>
    <dgm:pt modelId="{1756C364-5742-4B0A-B526-AEFAE77C3791}" type="pres">
      <dgm:prSet presAssocID="{322498F2-2B0A-4C30-A45B-59C67415F17A}" presName="linear" presStyleCnt="0">
        <dgm:presLayoutVars>
          <dgm:animLvl val="lvl"/>
          <dgm:resizeHandles val="exact"/>
        </dgm:presLayoutVars>
      </dgm:prSet>
      <dgm:spPr/>
      <dgm:t>
        <a:bodyPr/>
        <a:lstStyle/>
        <a:p>
          <a:endParaRPr lang="en-GB"/>
        </a:p>
      </dgm:t>
    </dgm:pt>
    <dgm:pt modelId="{285A5CF5-0E4A-4C87-804A-D7528AD9CFF5}" type="pres">
      <dgm:prSet presAssocID="{1B679B42-F369-4FF0-B410-39CAA0DA1451}" presName="parentText" presStyleLbl="node1" presStyleIdx="0" presStyleCnt="1" custScaleX="99749" custScaleY="60495">
        <dgm:presLayoutVars>
          <dgm:chMax val="0"/>
          <dgm:bulletEnabled val="1"/>
        </dgm:presLayoutVars>
      </dgm:prSet>
      <dgm:spPr/>
      <dgm:t>
        <a:bodyPr/>
        <a:lstStyle/>
        <a:p>
          <a:endParaRPr lang="en-GB"/>
        </a:p>
      </dgm:t>
    </dgm:pt>
  </dgm:ptLst>
  <dgm:cxnLst>
    <dgm:cxn modelId="{781772F6-4551-4CAE-9FA8-0D0BD03E52F7}" srcId="{322498F2-2B0A-4C30-A45B-59C67415F17A}" destId="{1B679B42-F369-4FF0-B410-39CAA0DA1451}" srcOrd="0" destOrd="0" parTransId="{BFB9016D-D0BC-443B-850B-AB5380C57C8C}" sibTransId="{692CA497-E9D2-4B37-9551-7898CF09D488}"/>
    <dgm:cxn modelId="{C9AAF40B-5425-44A6-A134-26A38FDB1C01}" type="presOf" srcId="{322498F2-2B0A-4C30-A45B-59C67415F17A}" destId="{1756C364-5742-4B0A-B526-AEFAE77C3791}" srcOrd="0" destOrd="0" presId="urn:microsoft.com/office/officeart/2005/8/layout/vList2"/>
    <dgm:cxn modelId="{AB36596E-6388-4D48-955B-6CB3C30F658D}" type="presOf" srcId="{1B679B42-F369-4FF0-B410-39CAA0DA1451}" destId="{285A5CF5-0E4A-4C87-804A-D7528AD9CFF5}" srcOrd="0" destOrd="0" presId="urn:microsoft.com/office/officeart/2005/8/layout/vList2"/>
    <dgm:cxn modelId="{9C4F3CAE-7709-42F1-9671-8455D839DAEE}" type="presParOf" srcId="{1756C364-5742-4B0A-B526-AEFAE77C3791}" destId="{285A5CF5-0E4A-4C87-804A-D7528AD9C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D76184D-53AB-4883-B38C-17F681F41E34}"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en-GB"/>
        </a:p>
      </dgm:t>
    </dgm:pt>
    <dgm:pt modelId="{EBDD3CB5-40ED-4773-80D2-422629A2712C}">
      <dgm:prSet custT="1"/>
      <dgm:spPr/>
      <dgm:t>
        <a:bodyPr/>
        <a:lstStyle/>
        <a:p>
          <a:pPr rtl="0"/>
          <a:r>
            <a:rPr lang="en-GB" sz="4400" b="0" baseline="0" smtClean="0"/>
            <a:t>Professional or Unprofessional?</a:t>
          </a:r>
          <a:endParaRPr lang="en-GB" sz="4400"/>
        </a:p>
      </dgm:t>
    </dgm:pt>
    <dgm:pt modelId="{BC7ABFF2-368F-471F-97B4-D30768A987A5}" type="parTrans" cxnId="{1A6F6B83-2F5F-47A7-8C74-B9900272F333}">
      <dgm:prSet/>
      <dgm:spPr/>
      <dgm:t>
        <a:bodyPr/>
        <a:lstStyle/>
        <a:p>
          <a:endParaRPr lang="en-GB"/>
        </a:p>
      </dgm:t>
    </dgm:pt>
    <dgm:pt modelId="{70F693A0-7B52-4093-836F-B42D2D6ABCE8}" type="sibTrans" cxnId="{1A6F6B83-2F5F-47A7-8C74-B9900272F333}">
      <dgm:prSet/>
      <dgm:spPr/>
      <dgm:t>
        <a:bodyPr/>
        <a:lstStyle/>
        <a:p>
          <a:endParaRPr lang="en-GB"/>
        </a:p>
      </dgm:t>
    </dgm:pt>
    <dgm:pt modelId="{40A113E3-D4ED-41FE-95DC-EB55118320A4}" type="pres">
      <dgm:prSet presAssocID="{3D76184D-53AB-4883-B38C-17F681F41E34}" presName="linear" presStyleCnt="0">
        <dgm:presLayoutVars>
          <dgm:animLvl val="lvl"/>
          <dgm:resizeHandles val="exact"/>
        </dgm:presLayoutVars>
      </dgm:prSet>
      <dgm:spPr/>
      <dgm:t>
        <a:bodyPr/>
        <a:lstStyle/>
        <a:p>
          <a:endParaRPr lang="en-GB"/>
        </a:p>
      </dgm:t>
    </dgm:pt>
    <dgm:pt modelId="{8DA632C3-AC76-4C3E-A12C-D5494A54108D}" type="pres">
      <dgm:prSet presAssocID="{EBDD3CB5-40ED-4773-80D2-422629A2712C}" presName="parentText" presStyleLbl="node1" presStyleIdx="0" presStyleCnt="1">
        <dgm:presLayoutVars>
          <dgm:chMax val="0"/>
          <dgm:bulletEnabled val="1"/>
        </dgm:presLayoutVars>
      </dgm:prSet>
      <dgm:spPr/>
      <dgm:t>
        <a:bodyPr/>
        <a:lstStyle/>
        <a:p>
          <a:endParaRPr lang="en-GB"/>
        </a:p>
      </dgm:t>
    </dgm:pt>
  </dgm:ptLst>
  <dgm:cxnLst>
    <dgm:cxn modelId="{1A6F6B83-2F5F-47A7-8C74-B9900272F333}" srcId="{3D76184D-53AB-4883-B38C-17F681F41E34}" destId="{EBDD3CB5-40ED-4773-80D2-422629A2712C}" srcOrd="0" destOrd="0" parTransId="{BC7ABFF2-368F-471F-97B4-D30768A987A5}" sibTransId="{70F693A0-7B52-4093-836F-B42D2D6ABCE8}"/>
    <dgm:cxn modelId="{B8B3138C-F015-4035-8ACB-6B7ADD666D8D}" type="presOf" srcId="{3D76184D-53AB-4883-B38C-17F681F41E34}" destId="{40A113E3-D4ED-41FE-95DC-EB55118320A4}" srcOrd="0" destOrd="0" presId="urn:microsoft.com/office/officeart/2005/8/layout/vList2"/>
    <dgm:cxn modelId="{845EFB59-2F7C-48FD-98AA-4C40018F0F36}" type="presOf" srcId="{EBDD3CB5-40ED-4773-80D2-422629A2712C}" destId="{8DA632C3-AC76-4C3E-A12C-D5494A54108D}" srcOrd="0" destOrd="0" presId="urn:microsoft.com/office/officeart/2005/8/layout/vList2"/>
    <dgm:cxn modelId="{A8D4E7E9-F3E7-4EED-B670-D5594BE54D5C}" type="presParOf" srcId="{40A113E3-D4ED-41FE-95DC-EB55118320A4}" destId="{8DA632C3-AC76-4C3E-A12C-D5494A54108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0252906-B708-45DB-B795-E89F83F16BBB}"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en-GB"/>
        </a:p>
      </dgm:t>
    </dgm:pt>
    <dgm:pt modelId="{3FB295B5-4A13-4321-BCA6-96BDCBF23BBF}">
      <dgm:prSet/>
      <dgm:spPr/>
      <dgm:t>
        <a:bodyPr/>
        <a:lstStyle/>
        <a:p>
          <a:pPr rtl="0"/>
          <a:r>
            <a:rPr lang="en-GB" b="0" baseline="0" smtClean="0"/>
            <a:t>Appropriate for a CV?</a:t>
          </a:r>
          <a:endParaRPr lang="en-GB"/>
        </a:p>
      </dgm:t>
    </dgm:pt>
    <dgm:pt modelId="{F0E68AF4-1B1D-48E4-8F9D-DA0A120BF4A1}" type="parTrans" cxnId="{2C4EB7EE-F483-4F1F-9977-EC7615D50332}">
      <dgm:prSet/>
      <dgm:spPr/>
      <dgm:t>
        <a:bodyPr/>
        <a:lstStyle/>
        <a:p>
          <a:endParaRPr lang="en-GB"/>
        </a:p>
      </dgm:t>
    </dgm:pt>
    <dgm:pt modelId="{8071D321-8B53-4A77-8519-F2E225CDD293}" type="sibTrans" cxnId="{2C4EB7EE-F483-4F1F-9977-EC7615D50332}">
      <dgm:prSet/>
      <dgm:spPr/>
      <dgm:t>
        <a:bodyPr/>
        <a:lstStyle/>
        <a:p>
          <a:endParaRPr lang="en-GB"/>
        </a:p>
      </dgm:t>
    </dgm:pt>
    <dgm:pt modelId="{FB1674BE-AA55-44C4-852F-DBD4493482C8}" type="pres">
      <dgm:prSet presAssocID="{C0252906-B708-45DB-B795-E89F83F16BBB}" presName="linear" presStyleCnt="0">
        <dgm:presLayoutVars>
          <dgm:animLvl val="lvl"/>
          <dgm:resizeHandles val="exact"/>
        </dgm:presLayoutVars>
      </dgm:prSet>
      <dgm:spPr/>
      <dgm:t>
        <a:bodyPr/>
        <a:lstStyle/>
        <a:p>
          <a:endParaRPr lang="en-GB"/>
        </a:p>
      </dgm:t>
    </dgm:pt>
    <dgm:pt modelId="{AC5F083F-03B9-4E22-BC5C-69FE3F4D5ADD}" type="pres">
      <dgm:prSet presAssocID="{3FB295B5-4A13-4321-BCA6-96BDCBF23BBF}" presName="parentText" presStyleLbl="node1" presStyleIdx="0" presStyleCnt="1">
        <dgm:presLayoutVars>
          <dgm:chMax val="0"/>
          <dgm:bulletEnabled val="1"/>
        </dgm:presLayoutVars>
      </dgm:prSet>
      <dgm:spPr/>
      <dgm:t>
        <a:bodyPr/>
        <a:lstStyle/>
        <a:p>
          <a:endParaRPr lang="en-GB"/>
        </a:p>
      </dgm:t>
    </dgm:pt>
  </dgm:ptLst>
  <dgm:cxnLst>
    <dgm:cxn modelId="{2C4EB7EE-F483-4F1F-9977-EC7615D50332}" srcId="{C0252906-B708-45DB-B795-E89F83F16BBB}" destId="{3FB295B5-4A13-4321-BCA6-96BDCBF23BBF}" srcOrd="0" destOrd="0" parTransId="{F0E68AF4-1B1D-48E4-8F9D-DA0A120BF4A1}" sibTransId="{8071D321-8B53-4A77-8519-F2E225CDD293}"/>
    <dgm:cxn modelId="{A2C4A801-3972-424D-87EB-7DC7DBF3B190}" type="presOf" srcId="{C0252906-B708-45DB-B795-E89F83F16BBB}" destId="{FB1674BE-AA55-44C4-852F-DBD4493482C8}" srcOrd="0" destOrd="0" presId="urn:microsoft.com/office/officeart/2005/8/layout/vList2"/>
    <dgm:cxn modelId="{5508094F-B7A4-4996-8D45-134491E01D07}" type="presOf" srcId="{3FB295B5-4A13-4321-BCA6-96BDCBF23BBF}" destId="{AC5F083F-03B9-4E22-BC5C-69FE3F4D5ADD}" srcOrd="0" destOrd="0" presId="urn:microsoft.com/office/officeart/2005/8/layout/vList2"/>
    <dgm:cxn modelId="{405EEE91-CF23-42F9-BB68-51A73724499D}" type="presParOf" srcId="{FB1674BE-AA55-44C4-852F-DBD4493482C8}" destId="{AC5F083F-03B9-4E22-BC5C-69FE3F4D5AD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FF10505-1E05-4944-A983-78D11F8D4C5A}"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en-GB"/>
        </a:p>
      </dgm:t>
    </dgm:pt>
    <dgm:pt modelId="{A8AFBEC7-2B9F-4369-A0D6-67A5B750949A}">
      <dgm:prSet/>
      <dgm:spPr/>
      <dgm:t>
        <a:bodyPr/>
        <a:lstStyle/>
        <a:p>
          <a:pPr rtl="0"/>
          <a:r>
            <a:rPr lang="en-GB" b="0" baseline="0" smtClean="0"/>
            <a:t>Appropriate for a CV?</a:t>
          </a:r>
          <a:endParaRPr lang="en-GB"/>
        </a:p>
      </dgm:t>
    </dgm:pt>
    <dgm:pt modelId="{A199CA58-3FC4-411D-B35B-03023983E771}" type="parTrans" cxnId="{3E0C2179-BD28-4D8E-8474-339ACCE25947}">
      <dgm:prSet/>
      <dgm:spPr/>
      <dgm:t>
        <a:bodyPr/>
        <a:lstStyle/>
        <a:p>
          <a:endParaRPr lang="en-GB"/>
        </a:p>
      </dgm:t>
    </dgm:pt>
    <dgm:pt modelId="{22055B95-1AB2-48E7-A89C-E0B8069D28F4}" type="sibTrans" cxnId="{3E0C2179-BD28-4D8E-8474-339ACCE25947}">
      <dgm:prSet/>
      <dgm:spPr/>
      <dgm:t>
        <a:bodyPr/>
        <a:lstStyle/>
        <a:p>
          <a:endParaRPr lang="en-GB"/>
        </a:p>
      </dgm:t>
    </dgm:pt>
    <dgm:pt modelId="{D4EFBBBD-00AF-4D07-A81A-943087CEEC00}" type="pres">
      <dgm:prSet presAssocID="{5FF10505-1E05-4944-A983-78D11F8D4C5A}" presName="linear" presStyleCnt="0">
        <dgm:presLayoutVars>
          <dgm:animLvl val="lvl"/>
          <dgm:resizeHandles val="exact"/>
        </dgm:presLayoutVars>
      </dgm:prSet>
      <dgm:spPr/>
      <dgm:t>
        <a:bodyPr/>
        <a:lstStyle/>
        <a:p>
          <a:endParaRPr lang="en-GB"/>
        </a:p>
      </dgm:t>
    </dgm:pt>
    <dgm:pt modelId="{DB039783-F885-4E51-89C4-D60634BCF6A8}" type="pres">
      <dgm:prSet presAssocID="{A8AFBEC7-2B9F-4369-A0D6-67A5B750949A}" presName="parentText" presStyleLbl="node1" presStyleIdx="0" presStyleCnt="1">
        <dgm:presLayoutVars>
          <dgm:chMax val="0"/>
          <dgm:bulletEnabled val="1"/>
        </dgm:presLayoutVars>
      </dgm:prSet>
      <dgm:spPr/>
      <dgm:t>
        <a:bodyPr/>
        <a:lstStyle/>
        <a:p>
          <a:endParaRPr lang="en-GB"/>
        </a:p>
      </dgm:t>
    </dgm:pt>
  </dgm:ptLst>
  <dgm:cxnLst>
    <dgm:cxn modelId="{8D8879A7-2534-43B6-B26F-35F1C99CCFB3}" type="presOf" srcId="{5FF10505-1E05-4944-A983-78D11F8D4C5A}" destId="{D4EFBBBD-00AF-4D07-A81A-943087CEEC00}" srcOrd="0" destOrd="0" presId="urn:microsoft.com/office/officeart/2005/8/layout/vList2"/>
    <dgm:cxn modelId="{3E0C2179-BD28-4D8E-8474-339ACCE25947}" srcId="{5FF10505-1E05-4944-A983-78D11F8D4C5A}" destId="{A8AFBEC7-2B9F-4369-A0D6-67A5B750949A}" srcOrd="0" destOrd="0" parTransId="{A199CA58-3FC4-411D-B35B-03023983E771}" sibTransId="{22055B95-1AB2-48E7-A89C-E0B8069D28F4}"/>
    <dgm:cxn modelId="{014B610A-5F60-4D7D-A69D-4553C9E4445A}" type="presOf" srcId="{A8AFBEC7-2B9F-4369-A0D6-67A5B750949A}" destId="{DB039783-F885-4E51-89C4-D60634BCF6A8}" srcOrd="0" destOrd="0" presId="urn:microsoft.com/office/officeart/2005/8/layout/vList2"/>
    <dgm:cxn modelId="{24985302-7AFE-40A4-9446-F55F262AD2F3}" type="presParOf" srcId="{D4EFBBBD-00AF-4D07-A81A-943087CEEC00}" destId="{DB039783-F885-4E51-89C4-D60634BCF6A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0F0A26A-DD0E-4001-A4AA-782A8486723C}"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en-GB"/>
        </a:p>
      </dgm:t>
    </dgm:pt>
    <dgm:pt modelId="{300A0231-DF1F-4ABF-AB91-9B54A880E6FF}">
      <dgm:prSet/>
      <dgm:spPr/>
      <dgm:t>
        <a:bodyPr/>
        <a:lstStyle/>
        <a:p>
          <a:pPr rtl="0"/>
          <a:r>
            <a:rPr lang="en-GB" b="0" baseline="0" smtClean="0"/>
            <a:t>Appropriate for a CV?</a:t>
          </a:r>
          <a:endParaRPr lang="en-GB"/>
        </a:p>
      </dgm:t>
    </dgm:pt>
    <dgm:pt modelId="{0E16C476-69A5-43EE-B8DC-460E1A9C0617}" type="parTrans" cxnId="{DD157E95-428C-47D0-BCB8-75DB3E055659}">
      <dgm:prSet/>
      <dgm:spPr/>
      <dgm:t>
        <a:bodyPr/>
        <a:lstStyle/>
        <a:p>
          <a:endParaRPr lang="en-GB"/>
        </a:p>
      </dgm:t>
    </dgm:pt>
    <dgm:pt modelId="{A3FA4576-CDC8-4FC8-A93A-522E5D7BD08E}" type="sibTrans" cxnId="{DD157E95-428C-47D0-BCB8-75DB3E055659}">
      <dgm:prSet/>
      <dgm:spPr/>
      <dgm:t>
        <a:bodyPr/>
        <a:lstStyle/>
        <a:p>
          <a:endParaRPr lang="en-GB"/>
        </a:p>
      </dgm:t>
    </dgm:pt>
    <dgm:pt modelId="{38482E31-AA98-4982-98F0-C792CA245FE9}" type="pres">
      <dgm:prSet presAssocID="{10F0A26A-DD0E-4001-A4AA-782A8486723C}" presName="linear" presStyleCnt="0">
        <dgm:presLayoutVars>
          <dgm:animLvl val="lvl"/>
          <dgm:resizeHandles val="exact"/>
        </dgm:presLayoutVars>
      </dgm:prSet>
      <dgm:spPr/>
      <dgm:t>
        <a:bodyPr/>
        <a:lstStyle/>
        <a:p>
          <a:endParaRPr lang="en-GB"/>
        </a:p>
      </dgm:t>
    </dgm:pt>
    <dgm:pt modelId="{7B93D637-2422-40B8-B613-FC137D4C52C8}" type="pres">
      <dgm:prSet presAssocID="{300A0231-DF1F-4ABF-AB91-9B54A880E6FF}" presName="parentText" presStyleLbl="node1" presStyleIdx="0" presStyleCnt="1">
        <dgm:presLayoutVars>
          <dgm:chMax val="0"/>
          <dgm:bulletEnabled val="1"/>
        </dgm:presLayoutVars>
      </dgm:prSet>
      <dgm:spPr/>
      <dgm:t>
        <a:bodyPr/>
        <a:lstStyle/>
        <a:p>
          <a:endParaRPr lang="en-GB"/>
        </a:p>
      </dgm:t>
    </dgm:pt>
  </dgm:ptLst>
  <dgm:cxnLst>
    <dgm:cxn modelId="{6BA7BDBD-7F2F-4CCE-B00C-050988C7E865}" type="presOf" srcId="{300A0231-DF1F-4ABF-AB91-9B54A880E6FF}" destId="{7B93D637-2422-40B8-B613-FC137D4C52C8}" srcOrd="0" destOrd="0" presId="urn:microsoft.com/office/officeart/2005/8/layout/vList2"/>
    <dgm:cxn modelId="{F95BFD93-DF7E-44A0-89D7-244296B7B5E4}" type="presOf" srcId="{10F0A26A-DD0E-4001-A4AA-782A8486723C}" destId="{38482E31-AA98-4982-98F0-C792CA245FE9}" srcOrd="0" destOrd="0" presId="urn:microsoft.com/office/officeart/2005/8/layout/vList2"/>
    <dgm:cxn modelId="{DD157E95-428C-47D0-BCB8-75DB3E055659}" srcId="{10F0A26A-DD0E-4001-A4AA-782A8486723C}" destId="{300A0231-DF1F-4ABF-AB91-9B54A880E6FF}" srcOrd="0" destOrd="0" parTransId="{0E16C476-69A5-43EE-B8DC-460E1A9C0617}" sibTransId="{A3FA4576-CDC8-4FC8-A93A-522E5D7BD08E}"/>
    <dgm:cxn modelId="{075E9382-1E27-4E18-A3CC-3A4A00D9194D}" type="presParOf" srcId="{38482E31-AA98-4982-98F0-C792CA245FE9}" destId="{7B93D637-2422-40B8-B613-FC137D4C52C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4A4DB0E-B146-43D6-AECE-D35D66F9B64D}"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en-GB"/>
        </a:p>
      </dgm:t>
    </dgm:pt>
    <dgm:pt modelId="{02AF6318-5FE6-4382-B573-FE3BD4D13E16}">
      <dgm:prSet/>
      <dgm:spPr/>
      <dgm:t>
        <a:bodyPr/>
        <a:lstStyle/>
        <a:p>
          <a:pPr rtl="0"/>
          <a:r>
            <a:rPr lang="en-GB" b="0" baseline="0" smtClean="0"/>
            <a:t>Appropriate for Talking to Friends?</a:t>
          </a:r>
          <a:endParaRPr lang="en-GB"/>
        </a:p>
      </dgm:t>
    </dgm:pt>
    <dgm:pt modelId="{24910B58-BDA0-4178-965A-A48C99F38FA8}" type="parTrans" cxnId="{0FD81D5E-5165-43A9-AD04-76C8C35F8B32}">
      <dgm:prSet/>
      <dgm:spPr/>
      <dgm:t>
        <a:bodyPr/>
        <a:lstStyle/>
        <a:p>
          <a:endParaRPr lang="en-GB"/>
        </a:p>
      </dgm:t>
    </dgm:pt>
    <dgm:pt modelId="{C6C88F57-AFBE-475C-8F73-6426A167A73D}" type="sibTrans" cxnId="{0FD81D5E-5165-43A9-AD04-76C8C35F8B32}">
      <dgm:prSet/>
      <dgm:spPr/>
      <dgm:t>
        <a:bodyPr/>
        <a:lstStyle/>
        <a:p>
          <a:endParaRPr lang="en-GB"/>
        </a:p>
      </dgm:t>
    </dgm:pt>
    <dgm:pt modelId="{E2DDA543-F39F-433E-A9FC-03F498452FE4}" type="pres">
      <dgm:prSet presAssocID="{74A4DB0E-B146-43D6-AECE-D35D66F9B64D}" presName="linear" presStyleCnt="0">
        <dgm:presLayoutVars>
          <dgm:animLvl val="lvl"/>
          <dgm:resizeHandles val="exact"/>
        </dgm:presLayoutVars>
      </dgm:prSet>
      <dgm:spPr/>
      <dgm:t>
        <a:bodyPr/>
        <a:lstStyle/>
        <a:p>
          <a:endParaRPr lang="en-GB"/>
        </a:p>
      </dgm:t>
    </dgm:pt>
    <dgm:pt modelId="{BF866909-7218-40A4-B2F6-82B7518D88F9}" type="pres">
      <dgm:prSet presAssocID="{02AF6318-5FE6-4382-B573-FE3BD4D13E16}" presName="parentText" presStyleLbl="node1" presStyleIdx="0" presStyleCnt="1">
        <dgm:presLayoutVars>
          <dgm:chMax val="0"/>
          <dgm:bulletEnabled val="1"/>
        </dgm:presLayoutVars>
      </dgm:prSet>
      <dgm:spPr/>
      <dgm:t>
        <a:bodyPr/>
        <a:lstStyle/>
        <a:p>
          <a:endParaRPr lang="en-GB"/>
        </a:p>
      </dgm:t>
    </dgm:pt>
  </dgm:ptLst>
  <dgm:cxnLst>
    <dgm:cxn modelId="{0FD81D5E-5165-43A9-AD04-76C8C35F8B32}" srcId="{74A4DB0E-B146-43D6-AECE-D35D66F9B64D}" destId="{02AF6318-5FE6-4382-B573-FE3BD4D13E16}" srcOrd="0" destOrd="0" parTransId="{24910B58-BDA0-4178-965A-A48C99F38FA8}" sibTransId="{C6C88F57-AFBE-475C-8F73-6426A167A73D}"/>
    <dgm:cxn modelId="{0C7927D4-1208-4C6C-BD2C-E8B61331DA19}" type="presOf" srcId="{02AF6318-5FE6-4382-B573-FE3BD4D13E16}" destId="{BF866909-7218-40A4-B2F6-82B7518D88F9}" srcOrd="0" destOrd="0" presId="urn:microsoft.com/office/officeart/2005/8/layout/vList2"/>
    <dgm:cxn modelId="{F4D54B87-1DDA-46C5-A83E-A1E6FF94EECA}" type="presOf" srcId="{74A4DB0E-B146-43D6-AECE-D35D66F9B64D}" destId="{E2DDA543-F39F-433E-A9FC-03F498452FE4}" srcOrd="0" destOrd="0" presId="urn:microsoft.com/office/officeart/2005/8/layout/vList2"/>
    <dgm:cxn modelId="{FE807527-6022-4E10-B792-A0930301B13F}" type="presParOf" srcId="{E2DDA543-F39F-433E-A9FC-03F498452FE4}" destId="{BF866909-7218-40A4-B2F6-82B7518D88F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28E30D5-6375-4664-B940-C7E0CD28DB47}"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en-GB"/>
        </a:p>
      </dgm:t>
    </dgm:pt>
    <dgm:pt modelId="{F222E1CD-947C-4991-8801-8D880179E04D}">
      <dgm:prSet/>
      <dgm:spPr/>
      <dgm:t>
        <a:bodyPr/>
        <a:lstStyle/>
        <a:p>
          <a:pPr rtl="0"/>
          <a:r>
            <a:rPr lang="en-GB" b="0" baseline="0" smtClean="0"/>
            <a:t>Appropriate to accept onto your Friends List?</a:t>
          </a:r>
          <a:endParaRPr lang="en-GB"/>
        </a:p>
      </dgm:t>
    </dgm:pt>
    <dgm:pt modelId="{EC592572-9479-4173-8BFB-3391861EAA7D}" type="parTrans" cxnId="{E91CA386-6F85-4081-926A-525FB67248A9}">
      <dgm:prSet/>
      <dgm:spPr/>
      <dgm:t>
        <a:bodyPr/>
        <a:lstStyle/>
        <a:p>
          <a:endParaRPr lang="en-GB"/>
        </a:p>
      </dgm:t>
    </dgm:pt>
    <dgm:pt modelId="{27B1EFCF-EBE4-4925-9938-93EB2CF1B740}" type="sibTrans" cxnId="{E91CA386-6F85-4081-926A-525FB67248A9}">
      <dgm:prSet/>
      <dgm:spPr/>
      <dgm:t>
        <a:bodyPr/>
        <a:lstStyle/>
        <a:p>
          <a:endParaRPr lang="en-GB"/>
        </a:p>
      </dgm:t>
    </dgm:pt>
    <dgm:pt modelId="{DBE14AE8-4D20-4CAC-BFFC-C3A78945611F}" type="pres">
      <dgm:prSet presAssocID="{228E30D5-6375-4664-B940-C7E0CD28DB47}" presName="linear" presStyleCnt="0">
        <dgm:presLayoutVars>
          <dgm:animLvl val="lvl"/>
          <dgm:resizeHandles val="exact"/>
        </dgm:presLayoutVars>
      </dgm:prSet>
      <dgm:spPr/>
      <dgm:t>
        <a:bodyPr/>
        <a:lstStyle/>
        <a:p>
          <a:endParaRPr lang="en-GB"/>
        </a:p>
      </dgm:t>
    </dgm:pt>
    <dgm:pt modelId="{59A30C87-C8E3-48EC-9C48-CA70C1154AAD}" type="pres">
      <dgm:prSet presAssocID="{F222E1CD-947C-4991-8801-8D880179E04D}" presName="parentText" presStyleLbl="node1" presStyleIdx="0" presStyleCnt="1">
        <dgm:presLayoutVars>
          <dgm:chMax val="0"/>
          <dgm:bulletEnabled val="1"/>
        </dgm:presLayoutVars>
      </dgm:prSet>
      <dgm:spPr/>
      <dgm:t>
        <a:bodyPr/>
        <a:lstStyle/>
        <a:p>
          <a:endParaRPr lang="en-GB"/>
        </a:p>
      </dgm:t>
    </dgm:pt>
  </dgm:ptLst>
  <dgm:cxnLst>
    <dgm:cxn modelId="{1193EC24-CCE8-4090-A840-44F9D0F2C93C}" type="presOf" srcId="{F222E1CD-947C-4991-8801-8D880179E04D}" destId="{59A30C87-C8E3-48EC-9C48-CA70C1154AAD}" srcOrd="0" destOrd="0" presId="urn:microsoft.com/office/officeart/2005/8/layout/vList2"/>
    <dgm:cxn modelId="{E91CA386-6F85-4081-926A-525FB67248A9}" srcId="{228E30D5-6375-4664-B940-C7E0CD28DB47}" destId="{F222E1CD-947C-4991-8801-8D880179E04D}" srcOrd="0" destOrd="0" parTransId="{EC592572-9479-4173-8BFB-3391861EAA7D}" sibTransId="{27B1EFCF-EBE4-4925-9938-93EB2CF1B740}"/>
    <dgm:cxn modelId="{9A21DACA-01E0-4DD0-AF85-8FC454A2E8C1}" type="presOf" srcId="{228E30D5-6375-4664-B940-C7E0CD28DB47}" destId="{DBE14AE8-4D20-4CAC-BFFC-C3A78945611F}" srcOrd="0" destOrd="0" presId="urn:microsoft.com/office/officeart/2005/8/layout/vList2"/>
    <dgm:cxn modelId="{CE24375F-C352-415E-B7C8-328F01C79AF1}" type="presParOf" srcId="{DBE14AE8-4D20-4CAC-BFFC-C3A78945611F}" destId="{59A30C87-C8E3-48EC-9C48-CA70C1154AA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EDEE693-3428-4C7C-A7FB-03982686C471}"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en-GB"/>
        </a:p>
      </dgm:t>
    </dgm:pt>
    <dgm:pt modelId="{7F266DC0-4B9B-4C7C-91D5-D2CB5E6F1B29}">
      <dgm:prSet/>
      <dgm:spPr/>
      <dgm:t>
        <a:bodyPr/>
        <a:lstStyle/>
        <a:p>
          <a:pPr rtl="0"/>
          <a:r>
            <a:rPr lang="en-GB" b="0" baseline="0" smtClean="0"/>
            <a:t>Appropriate to accept onto your Friends List?</a:t>
          </a:r>
          <a:endParaRPr lang="en-GB"/>
        </a:p>
      </dgm:t>
    </dgm:pt>
    <dgm:pt modelId="{195CF679-E991-4B72-B32C-C86C31A761EC}" type="parTrans" cxnId="{9CCC9875-B851-41A3-A6C3-C24E624785A1}">
      <dgm:prSet/>
      <dgm:spPr/>
      <dgm:t>
        <a:bodyPr/>
        <a:lstStyle/>
        <a:p>
          <a:endParaRPr lang="en-GB"/>
        </a:p>
      </dgm:t>
    </dgm:pt>
    <dgm:pt modelId="{DD39E1AE-2A98-4B4B-9633-91A59DBA1E43}" type="sibTrans" cxnId="{9CCC9875-B851-41A3-A6C3-C24E624785A1}">
      <dgm:prSet/>
      <dgm:spPr/>
      <dgm:t>
        <a:bodyPr/>
        <a:lstStyle/>
        <a:p>
          <a:endParaRPr lang="en-GB"/>
        </a:p>
      </dgm:t>
    </dgm:pt>
    <dgm:pt modelId="{DEFB8BB9-17AB-438E-A1C8-BF25150416AC}" type="pres">
      <dgm:prSet presAssocID="{1EDEE693-3428-4C7C-A7FB-03982686C471}" presName="linear" presStyleCnt="0">
        <dgm:presLayoutVars>
          <dgm:animLvl val="lvl"/>
          <dgm:resizeHandles val="exact"/>
        </dgm:presLayoutVars>
      </dgm:prSet>
      <dgm:spPr/>
      <dgm:t>
        <a:bodyPr/>
        <a:lstStyle/>
        <a:p>
          <a:endParaRPr lang="en-GB"/>
        </a:p>
      </dgm:t>
    </dgm:pt>
    <dgm:pt modelId="{5F0E54E2-F079-4D95-867F-AF90DDDDD3C0}" type="pres">
      <dgm:prSet presAssocID="{7F266DC0-4B9B-4C7C-91D5-D2CB5E6F1B29}" presName="parentText" presStyleLbl="node1" presStyleIdx="0" presStyleCnt="1">
        <dgm:presLayoutVars>
          <dgm:chMax val="0"/>
          <dgm:bulletEnabled val="1"/>
        </dgm:presLayoutVars>
      </dgm:prSet>
      <dgm:spPr/>
      <dgm:t>
        <a:bodyPr/>
        <a:lstStyle/>
        <a:p>
          <a:endParaRPr lang="en-GB"/>
        </a:p>
      </dgm:t>
    </dgm:pt>
  </dgm:ptLst>
  <dgm:cxnLst>
    <dgm:cxn modelId="{33033C27-FC33-4DD7-A9EC-E5DDCE9B4058}" type="presOf" srcId="{7F266DC0-4B9B-4C7C-91D5-D2CB5E6F1B29}" destId="{5F0E54E2-F079-4D95-867F-AF90DDDDD3C0}" srcOrd="0" destOrd="0" presId="urn:microsoft.com/office/officeart/2005/8/layout/vList2"/>
    <dgm:cxn modelId="{9CCC9875-B851-41A3-A6C3-C24E624785A1}" srcId="{1EDEE693-3428-4C7C-A7FB-03982686C471}" destId="{7F266DC0-4B9B-4C7C-91D5-D2CB5E6F1B29}" srcOrd="0" destOrd="0" parTransId="{195CF679-E991-4B72-B32C-C86C31A761EC}" sibTransId="{DD39E1AE-2A98-4B4B-9633-91A59DBA1E43}"/>
    <dgm:cxn modelId="{CFF2F7EE-E3F5-4178-B62C-325DD758E81D}" type="presOf" srcId="{1EDEE693-3428-4C7C-A7FB-03982686C471}" destId="{DEFB8BB9-17AB-438E-A1C8-BF25150416AC}" srcOrd="0" destOrd="0" presId="urn:microsoft.com/office/officeart/2005/8/layout/vList2"/>
    <dgm:cxn modelId="{A2070788-6E5B-44C9-B41C-F5F2EBC408F5}" type="presParOf" srcId="{DEFB8BB9-17AB-438E-A1C8-BF25150416AC}" destId="{5F0E54E2-F079-4D95-867F-AF90DDDDD3C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5A5CF5-0E4A-4C87-804A-D7528AD9CFF5}">
      <dsp:nvSpPr>
        <dsp:cNvPr id="0" name=""/>
        <dsp:cNvSpPr/>
      </dsp:nvSpPr>
      <dsp:spPr>
        <a:xfrm>
          <a:off x="10328" y="145288"/>
          <a:ext cx="8208943" cy="928622"/>
        </a:xfrm>
        <a:prstGeom prst="roundRect">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GB" sz="3800" b="0" kern="1200" baseline="0" dirty="0" smtClean="0"/>
            <a:t>Learning Intent </a:t>
          </a:r>
          <a:endParaRPr lang="en-GB" sz="3800" kern="1200" dirty="0"/>
        </a:p>
      </dsp:txBody>
      <dsp:txXfrm>
        <a:off x="55660" y="190620"/>
        <a:ext cx="8118279" cy="83795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93CDD3-B7E0-41FC-919D-AD38ED379E4C}">
      <dsp:nvSpPr>
        <dsp:cNvPr id="0" name=""/>
        <dsp:cNvSpPr/>
      </dsp:nvSpPr>
      <dsp:spPr>
        <a:xfrm>
          <a:off x="0" y="1965"/>
          <a:ext cx="8003232" cy="1199250"/>
        </a:xfrm>
        <a:prstGeom prst="roundRect">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l" defTabSz="2222500" rtl="0">
            <a:lnSpc>
              <a:spcPct val="90000"/>
            </a:lnSpc>
            <a:spcBef>
              <a:spcPct val="0"/>
            </a:spcBef>
            <a:spcAft>
              <a:spcPct val="35000"/>
            </a:spcAft>
          </a:pPr>
          <a:r>
            <a:rPr lang="en-GB" sz="5000" b="0" kern="1200" baseline="0" smtClean="0"/>
            <a:t>Key Questions </a:t>
          </a:r>
          <a:endParaRPr lang="en-GB" sz="5000" kern="1200"/>
        </a:p>
      </dsp:txBody>
      <dsp:txXfrm>
        <a:off x="58543" y="60508"/>
        <a:ext cx="7886146" cy="108216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6B9637-6886-4E22-9C44-6806C88ADF34}">
      <dsp:nvSpPr>
        <dsp:cNvPr id="0" name=""/>
        <dsp:cNvSpPr/>
      </dsp:nvSpPr>
      <dsp:spPr>
        <a:xfrm>
          <a:off x="2314616" y="9975"/>
          <a:ext cx="3600367" cy="1199250"/>
        </a:xfrm>
        <a:prstGeom prst="roundRect">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l" defTabSz="2222500" rtl="0">
            <a:lnSpc>
              <a:spcPct val="90000"/>
            </a:lnSpc>
            <a:spcBef>
              <a:spcPct val="0"/>
            </a:spcBef>
            <a:spcAft>
              <a:spcPct val="35000"/>
            </a:spcAft>
          </a:pPr>
          <a:r>
            <a:rPr lang="en-GB" sz="5000" b="0" kern="1200" baseline="0" smtClean="0"/>
            <a:t>Scenario 1</a:t>
          </a:r>
          <a:endParaRPr lang="en-GB" sz="5000" kern="1200"/>
        </a:p>
      </dsp:txBody>
      <dsp:txXfrm>
        <a:off x="2373159" y="68518"/>
        <a:ext cx="3483281" cy="108216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FE3553-B69C-4BA0-B45C-9D575A560394}">
      <dsp:nvSpPr>
        <dsp:cNvPr id="0" name=""/>
        <dsp:cNvSpPr/>
      </dsp:nvSpPr>
      <dsp:spPr>
        <a:xfrm>
          <a:off x="2242607" y="9975"/>
          <a:ext cx="3744385" cy="1199250"/>
        </a:xfrm>
        <a:prstGeom prst="roundRect">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l" defTabSz="2222500" rtl="0">
            <a:lnSpc>
              <a:spcPct val="90000"/>
            </a:lnSpc>
            <a:spcBef>
              <a:spcPct val="0"/>
            </a:spcBef>
            <a:spcAft>
              <a:spcPct val="35000"/>
            </a:spcAft>
          </a:pPr>
          <a:r>
            <a:rPr lang="en-GB" sz="5000" b="0" kern="1200" baseline="0" smtClean="0"/>
            <a:t>Scenario 2</a:t>
          </a:r>
          <a:endParaRPr lang="en-GB" sz="5000" kern="1200"/>
        </a:p>
      </dsp:txBody>
      <dsp:txXfrm>
        <a:off x="2301150" y="68518"/>
        <a:ext cx="3627299" cy="108216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D09A8A-6BF2-403C-9F1F-D07EF19746EF}">
      <dsp:nvSpPr>
        <dsp:cNvPr id="0" name=""/>
        <dsp:cNvSpPr/>
      </dsp:nvSpPr>
      <dsp:spPr>
        <a:xfrm>
          <a:off x="0" y="9975"/>
          <a:ext cx="4402832" cy="1199250"/>
        </a:xfrm>
        <a:prstGeom prst="roundRect">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l" defTabSz="2222500" rtl="0">
            <a:lnSpc>
              <a:spcPct val="90000"/>
            </a:lnSpc>
            <a:spcBef>
              <a:spcPct val="0"/>
            </a:spcBef>
            <a:spcAft>
              <a:spcPct val="35000"/>
            </a:spcAft>
          </a:pPr>
          <a:r>
            <a:rPr lang="en-GB" sz="5000" b="0" kern="1200" baseline="0" smtClean="0"/>
            <a:t>Scenario 3</a:t>
          </a:r>
          <a:endParaRPr lang="en-GB" sz="5000" kern="1200"/>
        </a:p>
      </dsp:txBody>
      <dsp:txXfrm>
        <a:off x="58543" y="68518"/>
        <a:ext cx="4285746" cy="108216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5A5CF5-0E4A-4C87-804A-D7528AD9CFF5}">
      <dsp:nvSpPr>
        <dsp:cNvPr id="0" name=""/>
        <dsp:cNvSpPr/>
      </dsp:nvSpPr>
      <dsp:spPr>
        <a:xfrm>
          <a:off x="10328" y="145288"/>
          <a:ext cx="8208943" cy="928622"/>
        </a:xfrm>
        <a:prstGeom prst="roundRect">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GB" sz="3800" b="0" kern="1200" baseline="0" smtClean="0"/>
            <a:t>Learning Outcomes</a:t>
          </a:r>
          <a:endParaRPr lang="en-GB" sz="3800" kern="1200"/>
        </a:p>
      </dsp:txBody>
      <dsp:txXfrm>
        <a:off x="55660" y="190620"/>
        <a:ext cx="8118279" cy="83795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5A5CF5-0E4A-4C87-804A-D7528AD9CFF5}">
      <dsp:nvSpPr>
        <dsp:cNvPr id="0" name=""/>
        <dsp:cNvSpPr/>
      </dsp:nvSpPr>
      <dsp:spPr>
        <a:xfrm>
          <a:off x="10328" y="145288"/>
          <a:ext cx="8208943" cy="928622"/>
        </a:xfrm>
        <a:prstGeom prst="roundRect">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GB" sz="3800" b="0" kern="1200" baseline="0" dirty="0" smtClean="0"/>
            <a:t>Success Criteria</a:t>
          </a:r>
          <a:endParaRPr lang="en-GB" sz="3800" kern="1200" dirty="0"/>
        </a:p>
      </dsp:txBody>
      <dsp:txXfrm>
        <a:off x="55660" y="190620"/>
        <a:ext cx="8118279" cy="8379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5A5CF5-0E4A-4C87-804A-D7528AD9CFF5}">
      <dsp:nvSpPr>
        <dsp:cNvPr id="0" name=""/>
        <dsp:cNvSpPr/>
      </dsp:nvSpPr>
      <dsp:spPr>
        <a:xfrm>
          <a:off x="10328" y="145288"/>
          <a:ext cx="8208943" cy="928622"/>
        </a:xfrm>
        <a:prstGeom prst="roundRect">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GB" sz="3800" b="0" kern="1200" baseline="0" dirty="0" smtClean="0"/>
            <a:t>Success Criteria</a:t>
          </a:r>
          <a:endParaRPr lang="en-GB" sz="3800" kern="1200" dirty="0"/>
        </a:p>
      </dsp:txBody>
      <dsp:txXfrm>
        <a:off x="55660" y="190620"/>
        <a:ext cx="8118279" cy="8379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A632C3-AC76-4C3E-A12C-D5494A54108D}">
      <dsp:nvSpPr>
        <dsp:cNvPr id="0" name=""/>
        <dsp:cNvSpPr/>
      </dsp:nvSpPr>
      <dsp:spPr>
        <a:xfrm>
          <a:off x="0" y="382199"/>
          <a:ext cx="8305800" cy="1216800"/>
        </a:xfrm>
        <a:prstGeom prst="roundRect">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rtl="0">
            <a:lnSpc>
              <a:spcPct val="90000"/>
            </a:lnSpc>
            <a:spcBef>
              <a:spcPct val="0"/>
            </a:spcBef>
            <a:spcAft>
              <a:spcPct val="35000"/>
            </a:spcAft>
          </a:pPr>
          <a:r>
            <a:rPr lang="en-GB" sz="4400" b="0" kern="1200" baseline="0" smtClean="0"/>
            <a:t>Professional or Unprofessional?</a:t>
          </a:r>
          <a:endParaRPr lang="en-GB" sz="4400" kern="1200"/>
        </a:p>
      </dsp:txBody>
      <dsp:txXfrm>
        <a:off x="59399" y="441598"/>
        <a:ext cx="8187002" cy="109800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5F083F-03B9-4E22-BC5C-69FE3F4D5ADD}">
      <dsp:nvSpPr>
        <dsp:cNvPr id="0" name=""/>
        <dsp:cNvSpPr/>
      </dsp:nvSpPr>
      <dsp:spPr>
        <a:xfrm>
          <a:off x="0" y="9975"/>
          <a:ext cx="8229600" cy="1199250"/>
        </a:xfrm>
        <a:prstGeom prst="roundRect">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l" defTabSz="2222500" rtl="0">
            <a:lnSpc>
              <a:spcPct val="90000"/>
            </a:lnSpc>
            <a:spcBef>
              <a:spcPct val="0"/>
            </a:spcBef>
            <a:spcAft>
              <a:spcPct val="35000"/>
            </a:spcAft>
          </a:pPr>
          <a:r>
            <a:rPr lang="en-GB" sz="5000" b="0" kern="1200" baseline="0" smtClean="0"/>
            <a:t>Appropriate for a CV?</a:t>
          </a:r>
          <a:endParaRPr lang="en-GB" sz="5000" kern="1200"/>
        </a:p>
      </dsp:txBody>
      <dsp:txXfrm>
        <a:off x="58543" y="68518"/>
        <a:ext cx="8112514" cy="10821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039783-F885-4E51-89C4-D60634BCF6A8}">
      <dsp:nvSpPr>
        <dsp:cNvPr id="0" name=""/>
        <dsp:cNvSpPr/>
      </dsp:nvSpPr>
      <dsp:spPr>
        <a:xfrm>
          <a:off x="0" y="9975"/>
          <a:ext cx="8229600" cy="1199250"/>
        </a:xfrm>
        <a:prstGeom prst="roundRect">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l" defTabSz="2222500" rtl="0">
            <a:lnSpc>
              <a:spcPct val="90000"/>
            </a:lnSpc>
            <a:spcBef>
              <a:spcPct val="0"/>
            </a:spcBef>
            <a:spcAft>
              <a:spcPct val="35000"/>
            </a:spcAft>
          </a:pPr>
          <a:r>
            <a:rPr lang="en-GB" sz="5000" b="0" kern="1200" baseline="0" smtClean="0"/>
            <a:t>Appropriate for a CV?</a:t>
          </a:r>
          <a:endParaRPr lang="en-GB" sz="5000" kern="1200"/>
        </a:p>
      </dsp:txBody>
      <dsp:txXfrm>
        <a:off x="58543" y="68518"/>
        <a:ext cx="8112514" cy="108216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93D637-2422-40B8-B613-FC137D4C52C8}">
      <dsp:nvSpPr>
        <dsp:cNvPr id="0" name=""/>
        <dsp:cNvSpPr/>
      </dsp:nvSpPr>
      <dsp:spPr>
        <a:xfrm>
          <a:off x="0" y="9975"/>
          <a:ext cx="8229600" cy="1199250"/>
        </a:xfrm>
        <a:prstGeom prst="roundRect">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l" defTabSz="2222500" rtl="0">
            <a:lnSpc>
              <a:spcPct val="90000"/>
            </a:lnSpc>
            <a:spcBef>
              <a:spcPct val="0"/>
            </a:spcBef>
            <a:spcAft>
              <a:spcPct val="35000"/>
            </a:spcAft>
          </a:pPr>
          <a:r>
            <a:rPr lang="en-GB" sz="5000" b="0" kern="1200" baseline="0" smtClean="0"/>
            <a:t>Appropriate for a CV?</a:t>
          </a:r>
          <a:endParaRPr lang="en-GB" sz="5000" kern="1200"/>
        </a:p>
      </dsp:txBody>
      <dsp:txXfrm>
        <a:off x="58543" y="68518"/>
        <a:ext cx="8112514" cy="108216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866909-7218-40A4-B2F6-82B7518D88F9}">
      <dsp:nvSpPr>
        <dsp:cNvPr id="0" name=""/>
        <dsp:cNvSpPr/>
      </dsp:nvSpPr>
      <dsp:spPr>
        <a:xfrm>
          <a:off x="0" y="129899"/>
          <a:ext cx="8229600" cy="959400"/>
        </a:xfrm>
        <a:prstGeom prst="roundRect">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GB" sz="4000" b="0" kern="1200" baseline="0" smtClean="0"/>
            <a:t>Appropriate for Talking to Friends?</a:t>
          </a:r>
          <a:endParaRPr lang="en-GB" sz="4000" kern="1200"/>
        </a:p>
      </dsp:txBody>
      <dsp:txXfrm>
        <a:off x="46834" y="176733"/>
        <a:ext cx="8135932" cy="86573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A30C87-C8E3-48EC-9C48-CA70C1154AAD}">
      <dsp:nvSpPr>
        <dsp:cNvPr id="0" name=""/>
        <dsp:cNvSpPr/>
      </dsp:nvSpPr>
      <dsp:spPr>
        <a:xfrm>
          <a:off x="0" y="225839"/>
          <a:ext cx="8229600" cy="767520"/>
        </a:xfrm>
        <a:prstGeom prst="roundRect">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GB" sz="3200" b="0" kern="1200" baseline="0" smtClean="0"/>
            <a:t>Appropriate to accept onto your Friends List?</a:t>
          </a:r>
          <a:endParaRPr lang="en-GB" sz="3200" kern="1200"/>
        </a:p>
      </dsp:txBody>
      <dsp:txXfrm>
        <a:off x="37467" y="263306"/>
        <a:ext cx="8154666" cy="69258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0E54E2-F079-4D95-867F-AF90DDDDD3C0}">
      <dsp:nvSpPr>
        <dsp:cNvPr id="0" name=""/>
        <dsp:cNvSpPr/>
      </dsp:nvSpPr>
      <dsp:spPr>
        <a:xfrm>
          <a:off x="0" y="225839"/>
          <a:ext cx="8229600" cy="767520"/>
        </a:xfrm>
        <a:prstGeom prst="roundRect">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GB" sz="3200" b="0" kern="1200" baseline="0" smtClean="0"/>
            <a:t>Appropriate to accept onto your Friends List?</a:t>
          </a:r>
          <a:endParaRPr lang="en-GB" sz="3200" kern="1200"/>
        </a:p>
      </dsp:txBody>
      <dsp:txXfrm>
        <a:off x="37467" y="263306"/>
        <a:ext cx="8154666" cy="69258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B9912E6B-C21E-4AFC-B945-D9D6DDBF476E}" type="datetimeFigureOut">
              <a:rPr lang="en-GB" smtClean="0"/>
              <a:pPr/>
              <a:t>14/10/2020</a:t>
            </a:fld>
            <a:endParaRPr lang="en-GB"/>
          </a:p>
        </p:txBody>
      </p:sp>
      <p:sp>
        <p:nvSpPr>
          <p:cNvPr id="16" name="Slide Number Placeholder 15"/>
          <p:cNvSpPr>
            <a:spLocks noGrp="1"/>
          </p:cNvSpPr>
          <p:nvPr>
            <p:ph type="sldNum" sz="quarter" idx="11"/>
          </p:nvPr>
        </p:nvSpPr>
        <p:spPr/>
        <p:txBody>
          <a:bodyPr/>
          <a:lstStyle/>
          <a:p>
            <a:fld id="{4D93CA52-811A-4B39-A5CC-CC45241DC8B4}" type="slidenum">
              <a:rPr lang="en-GB" smtClean="0"/>
              <a:pPr/>
              <a:t>‹#›</a:t>
            </a:fld>
            <a:endParaRPr lang="en-GB"/>
          </a:p>
        </p:txBody>
      </p:sp>
      <p:sp>
        <p:nvSpPr>
          <p:cNvPr id="17" name="Footer Placeholder 16"/>
          <p:cNvSpPr>
            <a:spLocks noGrp="1"/>
          </p:cNvSpPr>
          <p:nvPr>
            <p:ph type="ftr" sz="quarter" idx="12"/>
          </p:nvPr>
        </p:nvSpPr>
        <p:spPr/>
        <p:txBody>
          <a:bodyPr/>
          <a:lstStyle/>
          <a:p>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912E6B-C21E-4AFC-B945-D9D6DDBF476E}" type="datetimeFigureOut">
              <a:rPr lang="en-GB" smtClean="0"/>
              <a:pPr/>
              <a:t>14/10/2020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93CA52-811A-4B39-A5CC-CC45241DC8B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912E6B-C21E-4AFC-B945-D9D6DDBF476E}" type="datetimeFigureOut">
              <a:rPr lang="en-GB" smtClean="0"/>
              <a:pPr/>
              <a:t>14/10/2020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93CA52-811A-4B39-A5CC-CC45241DC8B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B9912E6B-C21E-4AFC-B945-D9D6DDBF476E}" type="datetimeFigureOut">
              <a:rPr lang="en-GB" smtClean="0"/>
              <a:pPr/>
              <a:t>14/10/2020</a:t>
            </a:fld>
            <a:endParaRPr lang="en-GB"/>
          </a:p>
        </p:txBody>
      </p:sp>
      <p:sp>
        <p:nvSpPr>
          <p:cNvPr id="15" name="Slide Number Placeholder 14"/>
          <p:cNvSpPr>
            <a:spLocks noGrp="1"/>
          </p:cNvSpPr>
          <p:nvPr>
            <p:ph type="sldNum" sz="quarter" idx="15"/>
          </p:nvPr>
        </p:nvSpPr>
        <p:spPr/>
        <p:txBody>
          <a:bodyPr/>
          <a:lstStyle>
            <a:lvl1pPr algn="ctr">
              <a:defRPr/>
            </a:lvl1pPr>
          </a:lstStyle>
          <a:p>
            <a:fld id="{4D93CA52-811A-4B39-A5CC-CC45241DC8B4}" type="slidenum">
              <a:rPr lang="en-GB" smtClean="0"/>
              <a:pPr/>
              <a:t>‹#›</a:t>
            </a:fld>
            <a:endParaRPr lang="en-GB"/>
          </a:p>
        </p:txBody>
      </p:sp>
      <p:sp>
        <p:nvSpPr>
          <p:cNvPr id="16" name="Footer Placeholder 15"/>
          <p:cNvSpPr>
            <a:spLocks noGrp="1"/>
          </p:cNvSpPr>
          <p:nvPr>
            <p:ph type="ftr" sz="quarter" idx="16"/>
          </p:nvPr>
        </p:nvSpPr>
        <p:spPr/>
        <p:txBody>
          <a:bodyPr/>
          <a:lstStyle/>
          <a:p>
            <a:endParaRPr lang="en-GB"/>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9912E6B-C21E-4AFC-B945-D9D6DDBF476E}" type="datetimeFigureOut">
              <a:rPr lang="en-GB" smtClean="0"/>
              <a:pPr/>
              <a:t>14/10/2020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93CA52-811A-4B39-A5CC-CC45241DC8B4}" type="slidenum">
              <a:rPr lang="en-GB" smtClean="0"/>
              <a:pPr/>
              <a:t>‹#›</a:t>
            </a:fld>
            <a:endParaRPr lang="en-GB"/>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9912E6B-C21E-4AFC-B945-D9D6DDBF476E}" type="datetimeFigureOut">
              <a:rPr lang="en-GB" smtClean="0"/>
              <a:pPr/>
              <a:t>14/10/2020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93CA52-811A-4B39-A5CC-CC45241DC8B4}" type="slidenum">
              <a:rPr lang="en-GB" smtClean="0"/>
              <a:pPr/>
              <a:t>‹#›</a:t>
            </a:fld>
            <a:endParaRPr lang="en-GB"/>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4D93CA52-811A-4B39-A5CC-CC45241DC8B4}" type="slidenum">
              <a:rPr lang="en-GB" smtClean="0"/>
              <a:pPr/>
              <a:t>‹#›</a:t>
            </a:fld>
            <a:endParaRPr lang="en-GB"/>
          </a:p>
        </p:txBody>
      </p:sp>
      <p:sp>
        <p:nvSpPr>
          <p:cNvPr id="8" name="Footer Placeholder 7"/>
          <p:cNvSpPr>
            <a:spLocks noGrp="1"/>
          </p:cNvSpPr>
          <p:nvPr>
            <p:ph type="ftr" sz="quarter" idx="11"/>
          </p:nvPr>
        </p:nvSpPr>
        <p:spPr/>
        <p:txBody>
          <a:bodyPr/>
          <a:lstStyle/>
          <a:p>
            <a:endParaRPr lang="en-GB"/>
          </a:p>
        </p:txBody>
      </p:sp>
      <p:sp>
        <p:nvSpPr>
          <p:cNvPr id="7" name="Date Placeholder 6"/>
          <p:cNvSpPr>
            <a:spLocks noGrp="1"/>
          </p:cNvSpPr>
          <p:nvPr>
            <p:ph type="dt" sz="half" idx="10"/>
          </p:nvPr>
        </p:nvSpPr>
        <p:spPr/>
        <p:txBody>
          <a:bodyPr/>
          <a:lstStyle/>
          <a:p>
            <a:fld id="{B9912E6B-C21E-4AFC-B945-D9D6DDBF476E}" type="datetimeFigureOut">
              <a:rPr lang="en-GB" smtClean="0"/>
              <a:pPr/>
              <a:t>14/10/2020</a:t>
            </a:fld>
            <a:endParaRPr lang="en-GB"/>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9912E6B-C21E-4AFC-B945-D9D6DDBF476E}" type="datetimeFigureOut">
              <a:rPr lang="en-GB" smtClean="0"/>
              <a:pPr/>
              <a:t>14/10/2020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D93CA52-811A-4B39-A5CC-CC45241DC8B4}" type="slidenum">
              <a:rPr lang="en-GB" smtClean="0"/>
              <a:pPr/>
              <a:t>‹#›</a:t>
            </a:fld>
            <a:endParaRPr lang="en-GB"/>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912E6B-C21E-4AFC-B945-D9D6DDBF476E}" type="datetimeFigureOut">
              <a:rPr lang="en-GB" smtClean="0"/>
              <a:pPr/>
              <a:t>14/10/2020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D93CA52-811A-4B39-A5CC-CC45241DC8B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B9912E6B-C21E-4AFC-B945-D9D6DDBF476E}" type="datetimeFigureOut">
              <a:rPr lang="en-GB" smtClean="0"/>
              <a:pPr/>
              <a:t>14/10/2020</a:t>
            </a:fld>
            <a:endParaRPr lang="en-GB"/>
          </a:p>
        </p:txBody>
      </p:sp>
      <p:sp>
        <p:nvSpPr>
          <p:cNvPr id="9" name="Slide Number Placeholder 8"/>
          <p:cNvSpPr>
            <a:spLocks noGrp="1"/>
          </p:cNvSpPr>
          <p:nvPr>
            <p:ph type="sldNum" sz="quarter" idx="15"/>
          </p:nvPr>
        </p:nvSpPr>
        <p:spPr/>
        <p:txBody>
          <a:bodyPr/>
          <a:lstStyle/>
          <a:p>
            <a:fld id="{4D93CA52-811A-4B39-A5CC-CC45241DC8B4}" type="slidenum">
              <a:rPr lang="en-GB" smtClean="0"/>
              <a:pPr/>
              <a:t>‹#›</a:t>
            </a:fld>
            <a:endParaRPr lang="en-GB"/>
          </a:p>
        </p:txBody>
      </p:sp>
      <p:sp>
        <p:nvSpPr>
          <p:cNvPr id="10" name="Footer Placeholder 9"/>
          <p:cNvSpPr>
            <a:spLocks noGrp="1"/>
          </p:cNvSpPr>
          <p:nvPr>
            <p:ph type="ftr" sz="quarter" idx="16"/>
          </p:nvPr>
        </p:nvSpPr>
        <p:spPr/>
        <p:txBody>
          <a:bodyPr/>
          <a:lstStyle/>
          <a:p>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B9912E6B-C21E-4AFC-B945-D9D6DDBF476E}" type="datetimeFigureOut">
              <a:rPr lang="en-GB" smtClean="0"/>
              <a:pPr/>
              <a:t>14/10/2020</a:t>
            </a:fld>
            <a:endParaRPr lang="en-GB"/>
          </a:p>
        </p:txBody>
      </p:sp>
      <p:sp>
        <p:nvSpPr>
          <p:cNvPr id="9" name="Slide Number Placeholder 8"/>
          <p:cNvSpPr>
            <a:spLocks noGrp="1"/>
          </p:cNvSpPr>
          <p:nvPr>
            <p:ph type="sldNum" sz="quarter" idx="11"/>
          </p:nvPr>
        </p:nvSpPr>
        <p:spPr/>
        <p:txBody>
          <a:bodyPr/>
          <a:lstStyle/>
          <a:p>
            <a:fld id="{4D93CA52-811A-4B39-A5CC-CC45241DC8B4}" type="slidenum">
              <a:rPr lang="en-GB" smtClean="0"/>
              <a:pPr/>
              <a:t>‹#›</a:t>
            </a:fld>
            <a:endParaRPr lang="en-GB"/>
          </a:p>
        </p:txBody>
      </p:sp>
      <p:sp>
        <p:nvSpPr>
          <p:cNvPr id="10" name="Footer Placeholder 9"/>
          <p:cNvSpPr>
            <a:spLocks noGrp="1"/>
          </p:cNvSpPr>
          <p:nvPr>
            <p:ph type="ftr" sz="quarter" idx="12"/>
          </p:nvPr>
        </p:nvSpPr>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9912E6B-C21E-4AFC-B945-D9D6DDBF476E}" type="datetimeFigureOut">
              <a:rPr lang="en-GB" smtClean="0"/>
              <a:pPr/>
              <a:t>14/10/2020</a:t>
            </a:fld>
            <a:endParaRPr lang="en-GB"/>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GB"/>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D93CA52-811A-4B39-A5CC-CC45241DC8B4}" type="slidenum">
              <a:rPr lang="en-GB" smtClean="0"/>
              <a:pPr/>
              <a:t>‹#›</a:t>
            </a:fld>
            <a:endParaRPr lang="en-GB"/>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1.xml"/><Relationship Id="rId7" Type="http://schemas.openxmlformats.org/officeDocument/2006/relationships/hyperlink" Target="http://www.google.co.uk/imgres?imgurl=http://news.discovery.com/tech/2010/07/12/ceop-badge-278x225.jpg&amp;imgrefurl=http://news.discovery.com/tech/facebook-installs-panic-button.html&amp;usg=__9JMMxVGvlc2iaU4F5-lwcioK0U8=&amp;h=225&amp;w=278&amp;sz=26&amp;hl=en&amp;start=3&amp;zoom=1&amp;itbs=1&amp;tbnid=WEiofd0NM4ofsM:&amp;tbnh=92&amp;tbnw=114&amp;prev=/images?q%3Dceop%2Breport%2Bbutton%26hl%3Den%26gbv%3D2%26tbs%3Disch:1,itp:clipart" TargetMode="Externa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http://t0.gstatic.com/images?q=tbn:WEiofd0NM4ofsM:http://news.discovery.com/tech/2010/07/12/ceop-badge-278x225.jpg" TargetMode="Externa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12.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XftgrXhgEShVHM&amp;tbnid=f1oEQ3velvKXNM:&amp;ved=0CAUQjRw&amp;url=http://www.specktra.net/t/177504/mac-and-iris-aphel-discussion/1890&amp;ei=7JwaUenUIcHJ0QWWxIDYAw&amp;psig=AFQjCNFt5nHFphrK8wY2nZO5b_Lfdt3VSA&amp;ust=1360784982903990" TargetMode="Externa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3QWRkzZFZcUeFM&amp;tbnid=X4x-Mdja9osO7M:&amp;ved=0CAUQjRw&amp;url=http://www.tumblr.com/tagged/face%20shots?language=pt_BR&amp;ei=H58aUfDSJObC0QXsjoHYBw&amp;psig=AFQjCNFt5nHFphrK8wY2nZO5b_Lfdt3VSA&amp;ust=1360784982903990" TargetMode="Externa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OIo7UzSTpHuSMM&amp;tbnid=W2MxwyagG2BWYM:&amp;ved=0CAUQjRw&amp;url=http://blogs.atlassian.com/2009/11/atlassian_is_helping_change_the_face_of_mens_health/&amp;ei=naAaUd_IAoOd0AWLoYGgAg&amp;psig=AFQjCNFt5nHFphrK8wY2nZO5b_Lfdt3VSA&amp;ust=1360784982903990" TargetMode="Externa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2.xml.rels><?xml version="1.0" encoding="UTF-8" standalone="yes"?>
<Relationships xmlns="http://schemas.openxmlformats.org/package/2006/relationships"><Relationship Id="rId8" Type="http://schemas.openxmlformats.org/officeDocument/2006/relationships/hyperlink" Target="http://www.google.co.uk/imgres?imgurl=http://news.discovery.com/tech/2010/07/12/ceop-badge-278x225.jpg&amp;imgrefurl=http://news.discovery.com/tech/facebook-installs-panic-button.html&amp;usg=__9JMMxVGvlc2iaU4F5-lwcioK0U8=&amp;h=225&amp;w=278&amp;sz=26&amp;hl=en&amp;start=3&amp;zoom=1&amp;itbs=1&amp;tbnid=WEiofd0NM4ofsM:&amp;tbnh=92&amp;tbnw=114&amp;prev=/images?q%3Dceop%2Breport%2Bbutton%26hl%3Den%26gbv%3D2%26tbs%3Disch:1,itp:clipart" TargetMode="External"/><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10" Type="http://schemas.openxmlformats.org/officeDocument/2006/relationships/image" Target="http://t0.gstatic.com/images?q=tbn:WEiofd0NM4ofsM:http://news.discovery.com/tech/2010/07/12/ceop-badge-278x225.jpg" TargetMode="External"/><Relationship Id="rId4" Type="http://schemas.openxmlformats.org/officeDocument/2006/relationships/diagramQuickStyle" Target="../diagrams/quickStyle2.xml"/><Relationship Id="rId9"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7.xml"/></Relationships>
</file>

<file path=ppt/slides/_rels/slide21.xml.rels><?xml version="1.0" encoding="UTF-8" standalone="yes"?>
<Relationships xmlns="http://schemas.openxmlformats.org/package/2006/relationships"><Relationship Id="rId3" Type="http://schemas.openxmlformats.org/officeDocument/2006/relationships/hyperlink" Target="http://www.google.co.uk/imgres?imgurl=http://news.discovery.com/tech/2010/07/12/ceop-badge-278x225.jpg&amp;imgrefurl=http://news.discovery.com/tech/facebook-installs-panic-button.html&amp;usg=__9JMMxVGvlc2iaU4F5-lwcioK0U8=&amp;h=225&amp;w=278&amp;sz=26&amp;hl=en&amp;start=3&amp;zoom=1&amp;itbs=1&amp;tbnid=WEiofd0NM4ofsM:&amp;tbnh=92&amp;tbnw=114&amp;prev=/images?q%3Dceop%2Breport%2Bbutton%26hl%3Den%26gbv%3D2%26tbs%3Disch:1,itp:clipart" TargetMode="External"/><Relationship Id="rId2" Type="http://schemas.openxmlformats.org/officeDocument/2006/relationships/slideLayout" Target="../slideLayouts/slideLayout6.xml"/><Relationship Id="rId1" Type="http://schemas.openxmlformats.org/officeDocument/2006/relationships/tags" Target="../tags/tag8.xml"/><Relationship Id="rId5" Type="http://schemas.openxmlformats.org/officeDocument/2006/relationships/image" Target="http://t0.gstatic.com/images?q=tbn:WEiofd0NM4ofsM:http://news.discovery.com/tech/2010/07/12/ceop-badge-278x225.jpg" TargetMode="External"/><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co.uk/url?sa=i&amp;rct=j&amp;q=&amp;esrc=s&amp;frm=1&amp;source=images&amp;cd=&amp;cad=rja&amp;docid=_dsdlF0MT-PzoM&amp;tbnid=HQcJSzn5BJcoIM:&amp;ved=0CAUQjRw&amp;url=http://www.dreamcss.com/2009/04/19-awesome-scriptaculous-tutorials.html&amp;ei=86QaUab1DqaK0AXYqYDYCg&amp;psig=AFQjCNFIv6Cyvl-uTSj7Tj4NMTZQf719og&amp;ust=1360786970991304"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google.co.uk/imgres?imgurl=http://news.discovery.com/tech/2010/07/12/ceop-badge-278x225.jpg&amp;imgrefurl=http://news.discovery.com/tech/facebook-installs-panic-button.html&amp;usg=__9JMMxVGvlc2iaU4F5-lwcioK0U8=&amp;h=225&amp;w=278&amp;sz=26&amp;hl=en&amp;start=3&amp;zoom=1&amp;itbs=1&amp;tbnid=WEiofd0NM4ofsM:&amp;tbnh=92&amp;tbnw=114&amp;prev=/images?q%3Dceop%2Breport%2Bbutton%26hl%3Den%26gbv%3D2%26tbs%3Disch:1,itp:clipart" TargetMode="External"/><Relationship Id="rId2" Type="http://schemas.openxmlformats.org/officeDocument/2006/relationships/slideLayout" Target="../slideLayouts/slideLayout1.xml"/><Relationship Id="rId1" Type="http://schemas.openxmlformats.org/officeDocument/2006/relationships/tags" Target="../tags/tag1.xml"/><Relationship Id="rId5" Type="http://schemas.openxmlformats.org/officeDocument/2006/relationships/image" Target="http://t0.gstatic.com/images?q=tbn:WEiofd0NM4ofsM:http://news.discovery.com/tech/2010/07/12/ceop-badge-278x225.jpg" TargetMode="Externa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co.uk/url?sa=i&amp;rct=j&amp;q=&amp;esrc=s&amp;frm=1&amp;source=images&amp;cd=&amp;cad=rja&amp;docid=fkS0f5YjvqbjvM&amp;tbnid=ZR-BUZPCDXV7-M:&amp;ved=0CAUQjRw&amp;url=http://www.keepcalm-o-matic.co.uk/p/keep-calm-follow-the-rules/&amp;ei=V6YaUYulOqHM0QWx_oH4DQ&amp;psig=AFQjCNFY40F4eXtRYFyqDL3YRdLyN-lixQ&amp;ust=1360787379231793"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4.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4.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716" y="1836711"/>
            <a:ext cx="7398568" cy="936104"/>
          </a:xfrm>
        </p:spPr>
        <p:txBody>
          <a:bodyPr/>
          <a:lstStyle/>
          <a:p>
            <a:r>
              <a:rPr lang="en-GB" dirty="0" smtClean="0"/>
              <a:t>I </a:t>
            </a:r>
            <a:r>
              <a:rPr lang="en-GB" dirty="0" smtClean="0"/>
              <a:t>understand what type of information I should share with different types of people</a:t>
            </a:r>
          </a:p>
          <a:p>
            <a:endParaRPr lang="en-GB" dirty="0"/>
          </a:p>
          <a:p>
            <a:pPr marL="0" indent="0">
              <a:buNone/>
            </a:pPr>
            <a:endParaRPr lang="en-GB" dirty="0"/>
          </a:p>
        </p:txBody>
      </p:sp>
      <p:graphicFrame>
        <p:nvGraphicFramePr>
          <p:cNvPr id="23" name="Diagram 22"/>
          <p:cNvGraphicFramePr/>
          <p:nvPr>
            <p:extLst>
              <p:ext uri="{D42A27DB-BD31-4B8C-83A1-F6EECF244321}">
                <p14:modId xmlns:p14="http://schemas.microsoft.com/office/powerpoint/2010/main" val="3296763053"/>
              </p:ext>
            </p:extLst>
          </p:nvPr>
        </p:nvGraphicFramePr>
        <p:xfrm>
          <a:off x="457200" y="152400"/>
          <a:ext cx="8229600" cy="121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4" name="ipfWEiofd0NM4ofsM:" descr="http://t0.gstatic.com/images?q=tbn:WEiofd0NM4ofsM:http://news.discovery.com/tech/2010/07/12/ceop-badge-278x225.jpg">
            <a:hlinkClick r:id="rId7"/>
          </p:cNvPr>
          <p:cNvPicPr>
            <a:picLocks noChangeAspect="1" noChangeArrowheads="1"/>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6850029" y="305391"/>
            <a:ext cx="1869195" cy="1503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65290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smtClean="0"/>
          </a:p>
          <a:p>
            <a:endParaRPr lang="en-GB" dirty="0" smtClean="0"/>
          </a:p>
          <a:p>
            <a:endParaRPr lang="en-GB" dirty="0" smtClean="0"/>
          </a:p>
          <a:p>
            <a:pPr>
              <a:buNone/>
            </a:pPr>
            <a:r>
              <a:rPr lang="en-GB" dirty="0" smtClean="0"/>
              <a:t>gemma_c@hotmail.co.uk</a:t>
            </a:r>
            <a:endParaRPr lang="en-GB" dirty="0"/>
          </a:p>
        </p:txBody>
      </p:sp>
      <p:graphicFrame>
        <p:nvGraphicFramePr>
          <p:cNvPr id="4" name="Diagram 3"/>
          <p:cNvGraphicFramePr/>
          <p:nvPr>
            <p:extLst>
              <p:ext uri="{D42A27DB-BD31-4B8C-83A1-F6EECF244321}">
                <p14:modId xmlns:p14="http://schemas.microsoft.com/office/powerpoint/2010/main" val="1139669674"/>
              </p:ext>
            </p:extLst>
          </p:nvPr>
        </p:nvGraphicFramePr>
        <p:xfrm>
          <a:off x="457200" y="152400"/>
          <a:ext cx="8229600" cy="121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ChangeArrowheads="1"/>
          </p:cNvSpPr>
          <p:nvPr/>
        </p:nvSpPr>
        <p:spPr bwMode="auto">
          <a:xfrm>
            <a:off x="377825" y="692150"/>
            <a:ext cx="8429625"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n-GB" altLang="en-US" sz="2000" i="1" dirty="0">
                <a:latin typeface="Century Gothic" panose="020B0502020202020204" pitchFamily="34" charset="0"/>
                <a:cs typeface="Times New Roman" panose="02020603050405020304" pitchFamily="18" charset="0"/>
              </a:rPr>
              <a:t>Imagine you are creating your profile for a social network website.  Use the box below </a:t>
            </a:r>
            <a:r>
              <a:rPr lang="en-GB" altLang="en-US" sz="2000" i="1" dirty="0" smtClean="0">
                <a:latin typeface="Century Gothic" panose="020B0502020202020204" pitchFamily="34" charset="0"/>
                <a:cs typeface="Times New Roman" panose="02020603050405020304" pitchFamily="18" charset="0"/>
              </a:rPr>
              <a:t>on page 2 to  </a:t>
            </a:r>
            <a:r>
              <a:rPr lang="en-GB" altLang="en-US" sz="2000" i="1" dirty="0">
                <a:latin typeface="Century Gothic" panose="020B0502020202020204" pitchFamily="34" charset="0"/>
                <a:cs typeface="Times New Roman" panose="02020603050405020304" pitchFamily="18" charset="0"/>
              </a:rPr>
              <a:t>write down the information you would include.</a:t>
            </a:r>
          </a:p>
          <a:p>
            <a:pPr algn="just" eaLnBrk="1" hangingPunct="1"/>
            <a:endParaRPr lang="en-GB" altLang="en-US" sz="2000" i="1" dirty="0">
              <a:latin typeface="Century Gothic" panose="020B0502020202020204" pitchFamily="34" charset="0"/>
              <a:cs typeface="Times New Roman" panose="02020603050405020304" pitchFamily="18" charset="0"/>
            </a:endParaRPr>
          </a:p>
          <a:p>
            <a:pPr algn="just" eaLnBrk="1" hangingPunct="1"/>
            <a:r>
              <a:rPr lang="en-GB" altLang="en-US" sz="2000" i="1" dirty="0">
                <a:latin typeface="Century Gothic" panose="020B0502020202020204" pitchFamily="34" charset="0"/>
                <a:cs typeface="Times New Roman" panose="02020603050405020304" pitchFamily="18" charset="0"/>
              </a:rPr>
              <a:t>Or</a:t>
            </a:r>
          </a:p>
          <a:p>
            <a:pPr algn="just" eaLnBrk="1" hangingPunct="1"/>
            <a:endParaRPr lang="en-GB" altLang="en-US" sz="2000" i="1" dirty="0">
              <a:latin typeface="Century Gothic" panose="020B0502020202020204" pitchFamily="34" charset="0"/>
              <a:cs typeface="Times New Roman" panose="02020603050405020304" pitchFamily="18" charset="0"/>
            </a:endParaRPr>
          </a:p>
          <a:p>
            <a:pPr algn="just" eaLnBrk="1" hangingPunct="1"/>
            <a:r>
              <a:rPr lang="en-GB" altLang="en-US" sz="2000" i="1" dirty="0">
                <a:latin typeface="Century Gothic" panose="020B0502020202020204" pitchFamily="34" charset="0"/>
                <a:cs typeface="Times New Roman" panose="02020603050405020304" pitchFamily="18" charset="0"/>
              </a:rPr>
              <a:t>If you use a social network (e.g. Facebook) write down the information you have included in your profile.</a:t>
            </a:r>
          </a:p>
          <a:p>
            <a:pPr algn="just" eaLnBrk="1" hangingPunct="1"/>
            <a:endParaRPr lang="en-GB" altLang="en-US" sz="2000" i="1" dirty="0">
              <a:latin typeface="Century Gothic" panose="020B0502020202020204" pitchFamily="34" charset="0"/>
              <a:cs typeface="Times New Roman" panose="02020603050405020304" pitchFamily="18" charset="0"/>
            </a:endParaRPr>
          </a:p>
          <a:p>
            <a:pPr algn="just" eaLnBrk="1" hangingPunct="1"/>
            <a:endParaRPr lang="en-GB" altLang="en-US" sz="2000" i="1" dirty="0">
              <a:latin typeface="Century Gothic" panose="020B0502020202020204" pitchFamily="34" charset="0"/>
              <a:cs typeface="Times New Roman" panose="02020603050405020304" pitchFamily="18" charset="0"/>
            </a:endParaRPr>
          </a:p>
          <a:p>
            <a:pPr algn="just" eaLnBrk="1" hangingPunct="1"/>
            <a:endParaRPr lang="en-GB" altLang="en-US" sz="2000" i="1" dirty="0">
              <a:latin typeface="Century Gothic" panose="020B0502020202020204" pitchFamily="34" charset="0"/>
              <a:cs typeface="Times New Roman" panose="02020603050405020304" pitchFamily="18" charset="0"/>
            </a:endParaRPr>
          </a:p>
          <a:p>
            <a:pPr algn="just" eaLnBrk="1" hangingPunct="1"/>
            <a:endParaRPr lang="en-GB" altLang="en-US" sz="3200" i="1" dirty="0">
              <a:latin typeface="Calibri" panose="020F0502020204030204" pitchFamily="34" charset="0"/>
            </a:endParaRPr>
          </a:p>
        </p:txBody>
      </p:sp>
    </p:spTree>
    <p:custDataLst>
      <p:tags r:id="rId1"/>
    </p:custDataLst>
    <p:extLst>
      <p:ext uri="{BB962C8B-B14F-4D97-AF65-F5344CB8AC3E}">
        <p14:creationId xmlns:p14="http://schemas.microsoft.com/office/powerpoint/2010/main" val="34792816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2" descr="data:image/jpeg;base64,/9j/4AAQSkZJRgABAQAAAQABAAD/2wCEAAkGBhQSERUUExQWFRUWFBgYFRgXFBUWGBYXFxUVGBQdFxcXHCYeGBojGRgWHy8gIycpLCwsFx4xNTAqNSYrLCkBCQoKDgwOGg8PGikcHxwpLCkpLCwsKSkpLCwpKSwpKSkpLCkpKSkpKSwpLCkpLCwpKSkpKSkpKSwsKSkpKSwsLP/AABEIAQMAwgMBIgACEQEDEQH/xAAbAAACAgMBAAAAAAAAAAAAAAAEBQMGAAECB//EAD4QAAECBAQDBQYFAwQBBQAAAAEAAgMEESEFEjFBUWFxBiKBkaETMrHB0fAjQlJi4RRy8QcVgrIzFyRDksL/xAAZAQADAQEBAAAAAAAAAAAAAAABAgMABAX/xAAiEQACAgIDAQEAAwEAAAAAAAAAAQIRITEDEkFRYRMiMnH/2gAMAwEAAhEDEQA/AIIM2c/ir9gOOd3KSvMZSdBdSt1ZMNjUpRJobZfokcmpagmYi4VqELJTtNd1NHeNeKIA6XxOuykmZ2g0SsOIANEdEYHNvqiAXvxGhRMKaDwk+IQy1GYPMtAvqgYhnH5TopoGNZW0oo5yIHv5ICfe1tgg8DBhxYOOi5fMAu0SaBEJdZXLCOzhs6L4N+qxqJsMg5xUC3kmcaIyCKuN1LEeGCgp9Aq/OsMR1XGySc2sIpCF7NTGNPinLDFBxPyGy1CkYmpN9yQKeZWRpxsFlGgA3oAKuPHpz9SqvP41MOOhodquBH/3FT5UUX9eWVX5gtcSWZ+cNPhX5USmdwGA/Sx4gmo+iqsKDMzD2thRchuX+1JGSlK2vm6D4VItmG4WIFDEiujxCLd3K2v7WVJr4o1+DJfoij9kI9Q2G0xGkWdYUuT3sxApSiY4V2HjttEiMY3gCXuHoB6q1Qw+lXuDRwFz4nQeq1ExKEzU+ZqhSNctIjk8LhQtKvPFxrfkBQeinnIHtWlr2h7DqDf0+iC/3kPPdcCEayMDy6JlXgGn6UbG+wr21dL1e3eGffH9v6umvVVRwpY1BGo3XsvteNwlWM9lYE13jVkT9baX/uBs7480RWjzJrhRYrh/6euH/wAzD/xcPRYsA8qjktjWKuGD4gKCpVSxQUiAqaJFLaEFdDRzJnojp8AIiHiNaKmYdi+agKeQHVISWNRaDiNQFn9dodkuMUBlFE2ZtRNYoZiWIB9Au5GVNKpNFqneATlRl3CwSKfGUEpI2IXuoLqxYzKmlEZ2awBo77hU7ClK8+n3xqGMT9mOzYh0ixLv/KNm8+qtBNAuGsoo48UAHos8GSA5uY2468glRdoa66Cl6fU1+6mnUeJU0PV/Iflb47+PFBRp4DvHc91o1d/ChZegww2taXnXSp5aAb0HAeqquIPdEe7Kyuv5a8N628QrJBlDFNYt98o0aNhzPNHvw9tAGgAckXGwJ0yk4FgEVrjELnVuAAdrVrbbam6sMzjMOE38NuZ3LvO8Xa16WT2DJUFEjnsDiF9Ybw2ta5rAVoNrm1eOqzj8KxkvSpYtj02XACE/vGjR7ta6UGq4HZ3Eo1KQWsB1dFihob1HvHwBV39vDlu89wfFpQv4C1m/pbbx34BZO9shsVOo+lO83rABL9hY8No/91DMTgGPa3pmJJPXKEZCiTUD/wA0Iln62Ue3xy3HiAgIXaqrrjyKeyWPZqUKNLzBm5e5DpKfa4AtNUYZttLqGDHZWuVtTqaCp68V1NPafy16apyTqyM0/V8FpR+xZzWIZCeHYw2wKx92LUy7NCqtShrDXT4cJqTiEGytOFYgCLqqwBdGscRokH8Lm6YBGqjhxVU4eIPB1TzDp4EXWs1DeLEqFNhLyIgPmhPaVTnA8PzOHnpbxqEUCizMw4RCCbhOITA1cS8INbQf5WnPWbCkSOjapbMTAyuvxr4KLF8Q9mw01p8UoZN0hhxNatB9a/VQlPNFox9IcRncgpuTmPMnQdAKeSAkH1OZ13HTp9Pu+6qem80SrnWr8/r92R+CsMQ1pRg0r+boOHX0UOx0dMFolItq6/D+UTDmCShITa22RcOysm2TcUg2HMW0SrGiSKtJab3GqP8AaoWZAITS0CGHZRp2FrUknmVU8YgUrS3FeiYlIA6Kr4nhxoRRRi6Z1P8AsiuSU8ahovuanc+8SfP14J23FKXaab1vRViPKljqaDpXhsunYqA2hNL8aud12+Sq1ejntxZf8M7RZwO9/lPZSYcd14pAxt0OIC2obXvClTTjfQr0nB8VqB3qgix2K1VsbD0XYTa0komxxWJhDzIyJbCIQOHGxCueKYfRjrbKlylnuC6aOBOztlnI5qAeaOR0Iqb2URhau4cQgrHBMMDwZ0d9qUGpIsBxO1Egwy7PwIkV7RSxNtyegG3Nep4PhzWNrv6JJ2cw4aQq5RZ8QiheRw5claiA0UGgRs1Goj0HFirJiZSbEcQyjr8EkpUUjGxbis6YkQtBtpr97VS/FsRaxtK0AAB82j6+pQszO5ASfedoODdvMoeWwt0w8H8gJpzvc/fBct+nUogWFYfEjvqRYGw4K+SGHBgFbLuQkGwm6KGcxeGDRwB6iqdR9Zm7whvDg8KHxXMRtEldMwnt7h9m7YtJFDzAsUNK9qSyJ7KNQ8HV14EfRUtE6Y+MVcPiLTyCKhQPchYUjmOEom4AKZOehJgJGh4lVxPDgdlT5vDMj67VXos1Cqkk7JAg2RjKsDSjYnl8NgubV1jy+i3JOEJ+VhJZwpSnMLIjQzZT4ZQvBpZUoldDhs6abrEUIC0hkbsvhYMaw4ZD0XkkdmWOQvZe0czEJLIcIu2qAqDN9g5qJEziGGiv5nAfCq7mjyItWVeYPeR0vcBWhn+lkZ9M0VjegLvorJhv+mrGAB0R5pwAbXrxHJScWXTKLI4a+K4Na01JoPvgvTsG7KZWBmjfzHd536BMcM7PQ4B7gJPE3TljafRK0MjiHDbDaGtFANBwQ8eMpoqTYjPBu6nKVFYo4m5oCqq+JYgLvd4BdzuIlzso6DieNuHPqlU9BqQ0nryAFT98SuZy7M6YxoDk5d0eKAd7nkP8V816Jhkg1rQANFXez8jlbnIu+45N2+qtco6yaCtjSwqJ5iWq07Ly7tvh80Bma0NDXWdmZQ1tcV0qQvUYrrKudoIRLD/lWlRGN6PF29pI8MhriHV0pqRU35ixVglcXEwy+qKhYXBEbPFhlzaEHLTNTga6johJ2DDE050GzXFpI01BrY6XA8ymkoNWgQc1KpFs7L9oDT2TzcaHkrF7WqostLnMHDZWeXmbXXN2OjqMXIOMttjqOYKYWgWMUtmGoyNEQcYpCgrm5WvkoMKh3tx8imkYgAcz6VS3Cnd91dMytHRCWx8BzWLBX9SxMTLzE7Qwhu53og39pR+Vg8VXGwXHb1Rcvh7jqABv08VT+SRHohtDx97tKAcafDiuoOMxIjqAmnHQeJ4oaBIE1rQWoALUHyTfCMKaKG54X/xZa5GpDWQYQ3mbklSxnUUzqNCWT0zlCWToaKBsTxRrBzVNxLEyTz+7BNYso+M40qemg8dPVdiShy9zQv6adFyyuX/DojURVh0gYLC+L/5H3p+hu1edPioocrne1v6zU8oYufM/FET0z+Z+p0b8KjYLvASXF8Q6k0HQIFI/RtEbRFysZBRXrhkxRMnQatDaJGS+aYSsE2umzITuVi9aK/NYLmNRZDs7KBzqkGtKV5K5ywa7givYBFRFcyuwMADId9UomomWwVsxqayQyvNMcnXN0BubnYeCRxzSGjLFsMjY57M3BI4hbb2phuF6jqqJExCYc4htTly8KEupQDjr6I/AsWY9xZFaMwNCCBbY36qr4nFZJrmUnguQmWvFWkFQRSgRKthva5lm3zDbQrbZjMS42bSjfmVGi94NTMe/oPC6ikIdzzofS/qhy4kjxPiSEbK2eOFSPSyqiDGNSsUraU2WLClzl8Fr7xAPWqZw8IbS0Sn/ABCkhyjvsIgSnElWyc+AYYTD4ud5AeNEfDYGiwUUOGGrbuaWxqOZiaDbnRLIuLQjfJXrf0S3H5s1oOiXwJRzz+0bjWn1K55crukXjxqrY5jYi5wOjG6C4vyAGiRxrEnU7uO3TgmD5dx2ygC37RvU7HmkWJzNe4y/E/wlbvYyXwVzkxmeXbAJ3gL/AMJvSqrWNRBDhEDUj0TLslPZpdvKoPgfpRB/SqLFGfZLo01TdSTU3QJHNvce9lJA2H03S7KJDET/AAREGG92tgh8BfDigEUPirLDaGhMo2JKVBsl7NrQARZE+0XnU5BMOYDmRSG1IcwmxafgRsnMlj1LONgqKdYYkuP1E3aGPmcGqtTcjVNos17R5PkunQqoXmxkqRUGwXS7/aMhtfxa6ooaat2r1HkqtGkYrpn2rWOAc6pA1HXj4L0yPLBATBbDBcaCiouV1RN8MbvQri2aGngC4etFyH1b4V8/4QjZv2pJ2qfifWyKFg7oPgUgW7Ny4ueQC5l5ij2dTXxJK5LssNx40CjlxVw5D5NTLQrLLlWLsRQtoWKetwYmYc1G+J5BQPdSgGpF+i4ebZd1ZyI9TtrsxXUR7W638Vy0WtbnxUbmDXbidEpgONNQRf2TTTcn6oCN2mYLMY1vW48lPPTR/LQAfmoAPCoKqGJTMSITlrlH5iKeNqKLb8LRivRlPzUSKO9Ea1vI/JV+cxGFCFGnM7z8ykk5MONbmg9Sg8lroJfShk1NOiFxdumPYyYo58M8nD4H5JXEF0RhTskdj+Nj4/zRaWh0X8YfmuiIcIN2RMo4EBD4iygqEtUrBd4EmKdkr+2kn5X6vhVs4304EcUJh/amKDkiA1HvMfqOhUsbECCtTkCHMtDiaRG6O35+CompF4xxnJLOyTX99jgQb0rcdQof6cWrW3NJIk4+A4B4Jb+oXp13TpkcPaCDskkqFeCSC/vI32yWwyu3RKJbDQRFiqkdpsVzmjT3RYczuUfimPh9WQzYe87Y8hy5quxIJd8laEayyHJLxB2EDuDoPmm72/huPQegSvDWUh+HzTqYZ+F1cfQAIyJoAnW/gt/ur8F3INv4H/spJ+H3Gj71P0XUk2h+9/5Q8D6NWxbLFACVtAGD0/Dpguq7y6DRHQW1JP3/AIQcoyg5ceQXMedJs2wTXRN5D4061thcnc/IboCZmqmlMzvQeW/IVUdmipIqdzr0AQb8WZcQ78XD1723QIOTZkieLAJ97vctB4n5BJsYiNPcroLhpoAOfDoF1MzL3g0OVu7z8qn1J8Cq5iGINYMsM5nHfnx59fKiVv4USFuJGrqAAAen8peW16bKWNGvlB/uPE8KrHkAdUSiBTDuu2sXTBUqRuqVjos2D45QAEp/DxNjtV5419NEdLzRS20HqmWLFZBj+82xSZkChuipedNKLHvGp9Vmwq0cCCOCjhSoGgoOSEme0cJmjg4/tI+Jsk072qimohsa0fqLmkjzNEVCTFlyJbLFNzTITcz3Bo5/LiVTMX7QPmDkh1EP1d15ckC4e1fWJFdFdwBrTx0A6JzKyrWNzEAAaKigoknyOQPJ4dlbV2mvU8URM5WMqdTYKe5Da6k15DcIbEYWeK1mwFT8T9PBG7EZJJs7tOQ9SE+nmUZDHEE+ZSzJlhuceIA+JTbFG2hHlT1QZrBp2HZvj9VDDbQ+iYRG1Z0v9fkl8ewd/wAVvAhweOCxLW4sKLEOrN2R6viExlGUHTUof2wY0vd4D73UTRmN+NUsxmcLn5QaNaKn5Kbl6ZLwhm51zyXRDRvCvp0+KBiYzwAoNK6Dw+qRYliZfFyNs1uo4n7IsuYcN0RwaONPVBJj4C53F3xSG3cduA500ACAjnVrTVx1cNOg+qlxh4hfhM1sHu4ngDwC3hMK9xUUB8rH1CejWBwZUg95ajEk2/wn87Kdyo1v9VW8znGgTWGOSWDGpWilYyqkgYflFStxH00SlEjRaAhJzEg0WWRSSlUzBLnU2800VYsnRw/tBHGjyOAo0+dRVBTs9Fie+9x5E28tEQJeryADRo6XKyJK7C5VMIllkEFtGoWahEirjQcE8MNrWhoID6WJ0SeclnCocL8SimK0MMFlQAKDX4f4TXEHd4M2Ap41uhsLFMp6fBEx4DnucP3uvyJqOtikbyGg72dmU+/uqlbIgF0R1m0p1tf6eJTHDMNzM72nq7k36phFkBEAGgaa0HAbJVsEmVLGq5GM0J77uWY1A8qBPIDhGgW1afRIcan2iI4OBzcKaU0r0CHwfHzDiaVa6tQK152TvQiLDCi2IO2qT4hM5at3pT1VglOz8WZOeHRjCNXAitf26o9v+npBzGJnO9RQ+C0YSeQuaR5+MOebrF6AexX73+n0WJ+kxP5IlriMDGnkPUqp4g6jXuP5neg0VynYWcCm5qq9icgXBnCtT4vHyK5WslkylysoR7SI4dPIH4keSZYDKFgzE1LW1H9zjRvxr4KxT+FAOy07tgR4Cq6i4cIbSOQPk1MGylz0pV99yT6CiKlIZa7l6gj6/JN5iSERlW3cBpuh2QiInVtx0QsJPkseH3T5IMSABqAL3RTyQyo5LqGMwWHiLo0ElBRZVPXwkLGgrFCvxZdAR/wmOO53VijQrEnQevJV7E4Ze8NGm6pEjNkOFy9GFxFyf8Kb2d6JlDlMrQOAqoYkPKDxpVYVCSeNSeS5gR3WaQHDgfkV3MQ6nrr0CKgSlAT4DxRvBgyTiw/0kcga+ScQYjad1tTz4cQN0lMnYcbJ1hjHcTb06KZmcsm44fmoCOdgR12VilMRZFbSG4Z9wbV6cQoock2IKPqDxG/UbriF2JDnAs0rfVoHhx6J1km69IZvCDMvyGH3hq4j3QeY35J5hPYuDCAAaK7nU+afYZhYhMDRsjYEOtT5Lohx1shKd6OYcuGgBooAFssUj3kbWQn+7QtC4NPM2VW0tk0myWoWkA/G21NHwSK6+0F1iHZfQ0xlAhVDf7VGZMObcWoPqmHsSGVaKnLRtbDTfgEFjMf2UE3FSKDntZcrwjoTtixzA5xO4JpzrpQ8aD1WsQZWHXelB1rZakwcpdS9hyJOgCncaDKfu1VPY2isRmAHMCGu5abcFMA15BqM1L8DzG41Wsd7ozDa5sNa0GgQsBxLxfRt+pFvmkZTaNTsM2AsuZWyJmGV6n5fZUTGUCxWOjb1CYBJA0RsGCDc6BbmKNaTuRXw2CJnIRzrBUAaAVH151KFlcOzOJ9eaZw5I0Lne86/nZo+aZy2G5Wgb/m6p06IsSzEsGtqevgEnfAq2vFysOLuBJA0Hx2Hn8EPKyeYU/SQPgsZFchyFSD1HzKIiSndb1r56J6yQo0gbkgc73Pn8AoIkvV1ritPCnc+B80DWDf01mdE9weRoCTwAUUpKVy8BUnp92TeJ3Q1u7jU9NlooWTB4krVlNwR8aJhIScaGcwJLf0k1H8KYwPxG/up9+gT5sKy6oxOZyBZmapDruaADmbBHwmUaBwCWxBmjMbs3vnws31+CZkqiyIwfEcSZBZmeQNhUgVPiqdh3aVgLw+G2r81SaENF9OIojpvGIUaI5pDXi7Gk3Dae+7ranguMH9mIA7jXHM72ZIBIaDQG/S3RcXJNcsuqxR0wj1V1sU/7cTdsu4g3By6jbdaVhotKf8AFH9Oi5fgZjHbdkIWbfbMfkqrJzkaejZ3khg058mjYbVU8HswYsTPEcXurqRYdG/M+Ss8GHDl2UAq6nieF9gjcpbE/rHR0IeUCuo0HP8Aj58SEHNxaUP7sx+Q8gPNc/1bnkk0AGwvfa+/SiFxMH2XN3OtK5R9fVa8YFoVYhPgRDDcLAmh1pc2I3CLg4cfb12ANOuUa/eyVTdHTD/73ejz8qK0ybaRX12r/wBWooZ4E8CES0E/qPxH1UrJOp4IuJDyw2t3N/O/0UkJtvFahk8EEKWB10+Q+6IWYbmea6Nuep28reCcuZRvp8yg2wNG/wDJ5+CLQLOZST3cL6/RdTkTK0nc2HzKJc7K2rqXvT4JDOT2cl22g/gIWLsCmDS+u/VxsEVgrK5geHrug2AuNTtoP3E/IJjBiezaDu51B0PHrRFGZDNH8T9rRQcy6w+fkh4MtV2UaGorwpRzU1fhTnluwFanmeHEj5lamJ1kFpbDGd1PC3PzsOCH6BkjGCE29ydB8zyCjhtL4gJO91HDOY941cW5vWingwDnH6duR5p4taEkWFksMwdwU05OCGwuO225OwHMqCXjENoUPDPtYmY+6z3Rz4rq7Vo56JsJguaHPf77zUj9I/K3w+aj7QYhlYGA0fF7oP6QfePgERGmmsaXONABUlUmfa+PMPzRSzugty0IawbHMDQjWo1qpzl1XVbY8VbtneD9nIIY973PNIpaAHkNiUoRUD1pwKaCL9iwHCg2CBhPa1rWssxoo0HXmT+4m5/hd+2XK5eHZCHrDfalbQXt+axbsPQ2msYhw987uAs0c+fih4EeJGPAHQDWnEn/AAq7gss6IS598x7nMbk8Rw6c6q4QorYTDuQO8eunidFtkdEv9KGtDB4nXXU/FRTMCuUGwDgT0FaqfD35m5jqduVaD4LiJF7zuQp4n+AUcUAo+DRvaR3k7mvjW48j6K3wDQxXkGmg5mwsq7gOEZIrnOsA/K0DV17W56nonvaTERChU/M6wpst+jbdAjJgxHGupPgOATCEKAffBV7A4xJqVYA9CLKNVgJcfd6VQ8oyoqbZiXH+0WClHu13yOp4UWogo15pplYPIV9SfJMySFE5EdFc7LUAnKz5lAzLQLAWbQDmTp9VZXymU22a6nUiqrkd2UNtuT4igHqfRIhrNwWNbro33jxP5qeNk0lJVrm+2iaEVa3hSoFOVEqwiD7eMGflaKuA0rv6miZYnM5ormaNbYDawofX4J/8om8sHm5l8fM0HK0CgA34KGBADBmdy9dfmunfhvrsKA+KyeFa8229VO/o9EUpF799b+Tm1+LSnUpEBAcPHn/Kr0o7v+PzTCTmMjj+km44Hj0QjLJpRGE3NknKNP8At/Clj4iyBDq486DUnkN0NN1ylzbmlR1XmOLTjokcueHnYjcU4DZdKk9kOq0WqbxOLMkxC8MhMPuDW+97ONFFHAhuLQ8uc6mcmmgu1oA04lVuYxgUyw6lpF61167okTADQbuO4PdvzJqpqMpK3srcYuvB6JpdCaVfg4o7cD1U4xT9p80nRl1yRHH9QsSj/dW8CsW6sPeP0tbZr2TRl1pYaAAak8GgIGFi/tXtFe6DWtKZid6Djw2CCxeZsR+o0PQbeaL7NYK55zGzdKkVqdTQC5OyW8E6rJaYc8G0FRU0AHDQV8NOtUT/AEjy4AWbuTxtoN6AfFSS8nDhVeQMx0c8gnwGjQFHMz7QCS6voPM2TJYyTb+EkXIw90VIFK8OPSu+6q2LycSYd3C0hvvVdShG3TVMHz3tHhrfHpb6hVjFHkRHe97Nzm5qbkGpr1Cyy8htx0PcHw81Aa6G4jZsRh+abx5fJTOWtqbVc0fEqvT2NNfCDwBDMOgYWChtvTWqJle0gL3Pe0Oc6jRmHuNOnT6lZSVXQzcmx7AuALHQWINieXJdzUfK1nB8Ug9DmS/CI4MSJTTNUcNBU+aIxCJ3Ydvzjw1APmmsShk4VFeSrM1la+jhWmgOhvUH75p9Kxu6RrQm3Fp7w8q+iXYvKl1HNdloa1HK9EQHXZbLmiUhtZQC7a96utyTVAAd8l3vG5+SYYJEIcS62YWB1NDclATjO8evwNkJu0jRWQTEYnc5l338FuPGrC5gfGn8KKadmNtrLmJZhHD5U+ijJlUiGWdRx8PQVKhh42BHew92hNDs7iCuoD79fQb/ACSbE5MudnBsa6cxqE3Gk9gmy5Sk6NrjhX4fQpfjGEMfWIBU7gAZlW5aaewe93qa7HqOPNMMP7VUdljCnBzTbxGo+Csk1ok2hVMx2NNGsHjt1AQzyTrptwT/ABjBxE/FhEEEVIG/McUkLbAeapFpis5ycFsNstssVO5orfgiYGDViI9lzWLWYfwcM9rEbX3Wklx++KsrcSENvdAAA7tdXU4VsG80E2IGtIaPO/xS2YjEmpNVxaZ0vJ3PYzFeTV5H9tqeShfMd0NJqaDU1NTQ3PigI8fUnp/hSzArFIv3n0HoiCh7gMvUPedDYfA/fJN4eDsfDLHNoDXSxvuCL1QsABjWsHUp3JuFF1cKwc3KxJIdhGMeCXve0GtHG1dq01pzRmKdlGPeIjSWu3A0PUJ+x609yv0jVE+zuyvyGFiFXmXE+I/hcz2jeRr5GqbTBSebi3bwqfgVx8qp4OiDtEkKLlp1yn/8/Gi1GfXpv98ULFdSx0LdRxafoQpc2YV468iNfFK2McxIpaQRpW/RDYqNxvqVJGeRy4cFGyjgWnwQMLh3RmOm31UEV9W+P36/BdzoINClkzHzU/SPM0NvMpKt0U8OIsQ5HEauGRvIfmKAgMeNDanHy++akiRC5/IWA5JjJ4bmAsumMaRGTsVPlHHh5hQPw93AupodPXVWd2BGlr0+SEi4e4ChTWKBYXEitd3rDQiopbkhpiPne6gsTY8l3i8s5rMwJI0d4lQ4e2tNEVH0VvwngyZKYCStdESkAffWpR8OB99URWxSMM6rSe/06xagWdnfoEumxqtrFxS2d0dCWMa0rw+qcS7azDfv8qxYm8Axwx34jvveieSZstLF08Gjk5NjBhW6rFi6CQHOHulJZt12/wBxWLFxc3+jp49GNNiNqn4KDDHmjhsKUWLEg4S4Va6t6F3pSiXB1+n1CxYgwneMwg6CCRetK8lWphgyO5FoHRYsTRA9BWGwG2srJJQhwWLFdEpB4hjggZyCCDZYsRehEJosIFjwRah+RVXkLO8fmsWLR0Z7LJJpowLFiIvpPkCxYsTin//Z"/>
          <p:cNvSpPr>
            <a:spLocks noChangeAspect="1" noChangeArrowheads="1"/>
          </p:cNvSpPr>
          <p:nvPr/>
        </p:nvSpPr>
        <p:spPr bwMode="auto">
          <a:xfrm>
            <a:off x="6350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6148" name="AutoShape 4" descr="data:image/jpeg;base64,/9j/4AAQSkZJRgABAQAAAQABAAD/2wCEAAkGBhQSERUUExQWFRUWFBgYFRgXFBUWGBYXFxUVGBQdFxcXHCYeGBojGRgWHy8gIycpLCwsFx4xNTAqNSYrLCkBCQoKDgwOGg8PGikcHxwpLCkpLCwsKSkpLCwpKSwpKSkpLCkpKSkpKSwpLCkpLCwpKSkpKSkpKSwsKSkpKSwsLP/AABEIAQMAwgMBIgACEQEDEQH/xAAbAAACAgMBAAAAAAAAAAAAAAAEBQMGAAECB//EAD4QAAECBAQDBQYFAwQBBQAAAAEAAgMEESEFEjFBUWFxBiKBkaETMrHB0fAjQlJi4RRy8QcVgrIzFyRDksL/xAAZAQADAQEBAAAAAAAAAAAAAAABAgMABAX/xAAiEQACAgIDAQEAAwEAAAAAAAAAAQIRITEDEkFRYRMiMnH/2gAMAwEAAhEDEQA/AIIM2c/ir9gOOd3KSvMZSdBdSt1ZMNjUpRJobZfokcmpagmYi4VqELJTtNd1NHeNeKIA6XxOuykmZ2g0SsOIANEdEYHNvqiAXvxGhRMKaDwk+IQy1GYPMtAvqgYhnH5TopoGNZW0oo5yIHv5ICfe1tgg8DBhxYOOi5fMAu0SaBEJdZXLCOzhs6L4N+qxqJsMg5xUC3kmcaIyCKuN1LEeGCgp9Aq/OsMR1XGySc2sIpCF7NTGNPinLDFBxPyGy1CkYmpN9yQKeZWRpxsFlGgA3oAKuPHpz9SqvP41MOOhodquBH/3FT5UUX9eWVX5gtcSWZ+cNPhX5USmdwGA/Sx4gmo+iqsKDMzD2thRchuX+1JGSlK2vm6D4VItmG4WIFDEiujxCLd3K2v7WVJr4o1+DJfoij9kI9Q2G0xGkWdYUuT3sxApSiY4V2HjttEiMY3gCXuHoB6q1Qw+lXuDRwFz4nQeq1ExKEzU+ZqhSNctIjk8LhQtKvPFxrfkBQeinnIHtWlr2h7DqDf0+iC/3kPPdcCEayMDy6JlXgGn6UbG+wr21dL1e3eGffH9v6umvVVRwpY1BGo3XsvteNwlWM9lYE13jVkT9baX/uBs7480RWjzJrhRYrh/6euH/wAzD/xcPRYsA8qjktjWKuGD4gKCpVSxQUiAqaJFLaEFdDRzJnojp8AIiHiNaKmYdi+agKeQHVISWNRaDiNQFn9dodkuMUBlFE2ZtRNYoZiWIB9Au5GVNKpNFqneATlRl3CwSKfGUEpI2IXuoLqxYzKmlEZ2awBo77hU7ClK8+n3xqGMT9mOzYh0ixLv/KNm8+qtBNAuGsoo48UAHos8GSA5uY2468glRdoa66Cl6fU1+6mnUeJU0PV/Iflb47+PFBRp4DvHc91o1d/ChZegww2taXnXSp5aAb0HAeqquIPdEe7Kyuv5a8N628QrJBlDFNYt98o0aNhzPNHvw9tAGgAckXGwJ0yk4FgEVrjELnVuAAdrVrbbam6sMzjMOE38NuZ3LvO8Xa16WT2DJUFEjnsDiF9Ybw2ta5rAVoNrm1eOqzj8KxkvSpYtj02XACE/vGjR7ta6UGq4HZ3Eo1KQWsB1dFihob1HvHwBV39vDlu89wfFpQv4C1m/pbbx34BZO9shsVOo+lO83rABL9hY8No/91DMTgGPa3pmJJPXKEZCiTUD/wA0Iln62Ue3xy3HiAgIXaqrrjyKeyWPZqUKNLzBm5e5DpKfa4AtNUYZttLqGDHZWuVtTqaCp68V1NPafy16apyTqyM0/V8FpR+xZzWIZCeHYw2wKx92LUy7NCqtShrDXT4cJqTiEGytOFYgCLqqwBdGscRokH8Lm6YBGqjhxVU4eIPB1TzDp4EXWs1DeLEqFNhLyIgPmhPaVTnA8PzOHnpbxqEUCizMw4RCCbhOITA1cS8INbQf5WnPWbCkSOjapbMTAyuvxr4KLF8Q9mw01p8UoZN0hhxNatB9a/VQlPNFox9IcRncgpuTmPMnQdAKeSAkH1OZ13HTp9Pu+6qem80SrnWr8/r92R+CsMQ1pRg0r+boOHX0UOx0dMFolItq6/D+UTDmCShITa22RcOysm2TcUg2HMW0SrGiSKtJab3GqP8AaoWZAITS0CGHZRp2FrUknmVU8YgUrS3FeiYlIA6Kr4nhxoRRRi6Z1P8AsiuSU8ahovuanc+8SfP14J23FKXaab1vRViPKljqaDpXhsunYqA2hNL8aud12+Sq1ejntxZf8M7RZwO9/lPZSYcd14pAxt0OIC2obXvClTTjfQr0nB8VqB3qgix2K1VsbD0XYTa0komxxWJhDzIyJbCIQOHGxCueKYfRjrbKlylnuC6aOBOztlnI5qAeaOR0Iqb2URhau4cQgrHBMMDwZ0d9qUGpIsBxO1Egwy7PwIkV7RSxNtyegG3Nep4PhzWNrv6JJ2cw4aQq5RZ8QiheRw5claiA0UGgRs1Goj0HFirJiZSbEcQyjr8EkpUUjGxbis6YkQtBtpr97VS/FsRaxtK0AAB82j6+pQszO5ASfedoODdvMoeWwt0w8H8gJpzvc/fBct+nUogWFYfEjvqRYGw4K+SGHBgFbLuQkGwm6KGcxeGDRwB6iqdR9Zm7whvDg8KHxXMRtEldMwnt7h9m7YtJFDzAsUNK9qSyJ7KNQ8HV14EfRUtE6Y+MVcPiLTyCKhQPchYUjmOEom4AKZOehJgJGh4lVxPDgdlT5vDMj67VXos1Cqkk7JAg2RjKsDSjYnl8NgubV1jy+i3JOEJ+VhJZwpSnMLIjQzZT4ZQvBpZUoldDhs6abrEUIC0hkbsvhYMaw4ZD0XkkdmWOQvZe0czEJLIcIu2qAqDN9g5qJEziGGiv5nAfCq7mjyItWVeYPeR0vcBWhn+lkZ9M0VjegLvorJhv+mrGAB0R5pwAbXrxHJScWXTKLI4a+K4Na01JoPvgvTsG7KZWBmjfzHd536BMcM7PQ4B7gJPE3TljafRK0MjiHDbDaGtFANBwQ8eMpoqTYjPBu6nKVFYo4m5oCqq+JYgLvd4BdzuIlzso6DieNuHPqlU9BqQ0nryAFT98SuZy7M6YxoDk5d0eKAd7nkP8V816Jhkg1rQANFXez8jlbnIu+45N2+qtco6yaCtjSwqJ5iWq07Ly7tvh80Bma0NDXWdmZQ1tcV0qQvUYrrKudoIRLD/lWlRGN6PF29pI8MhriHV0pqRU35ixVglcXEwy+qKhYXBEbPFhlzaEHLTNTga6johJ2DDE050GzXFpI01BrY6XA8ymkoNWgQc1KpFs7L9oDT2TzcaHkrF7WqostLnMHDZWeXmbXXN2OjqMXIOMttjqOYKYWgWMUtmGoyNEQcYpCgrm5WvkoMKh3tx8imkYgAcz6VS3Cnd91dMytHRCWx8BzWLBX9SxMTLzE7Qwhu53og39pR+Vg8VXGwXHb1Rcvh7jqABv08VT+SRHohtDx97tKAcafDiuoOMxIjqAmnHQeJ4oaBIE1rQWoALUHyTfCMKaKG54X/xZa5GpDWQYQ3mbklSxnUUzqNCWT0zlCWToaKBsTxRrBzVNxLEyTz+7BNYso+M40qemg8dPVdiShy9zQv6adFyyuX/DojURVh0gYLC+L/5H3p+hu1edPioocrne1v6zU8oYufM/FET0z+Z+p0b8KjYLvASXF8Q6k0HQIFI/RtEbRFysZBRXrhkxRMnQatDaJGS+aYSsE2umzITuVi9aK/NYLmNRZDs7KBzqkGtKV5K5ywa7givYBFRFcyuwMADId9UomomWwVsxqayQyvNMcnXN0BubnYeCRxzSGjLFsMjY57M3BI4hbb2phuF6jqqJExCYc4htTly8KEupQDjr6I/AsWY9xZFaMwNCCBbY36qr4nFZJrmUnguQmWvFWkFQRSgRKthva5lm3zDbQrbZjMS42bSjfmVGi94NTMe/oPC6ikIdzzofS/qhy4kjxPiSEbK2eOFSPSyqiDGNSsUraU2WLClzl8Fr7xAPWqZw8IbS0Sn/ABCkhyjvsIgSnElWyc+AYYTD4ud5AeNEfDYGiwUUOGGrbuaWxqOZiaDbnRLIuLQjfJXrf0S3H5s1oOiXwJRzz+0bjWn1K55crukXjxqrY5jYi5wOjG6C4vyAGiRxrEnU7uO3TgmD5dx2ygC37RvU7HmkWJzNe4y/E/wlbvYyXwVzkxmeXbAJ3gL/AMJvSqrWNRBDhEDUj0TLslPZpdvKoPgfpRB/SqLFGfZLo01TdSTU3QJHNvce9lJA2H03S7KJDET/AAREGG92tgh8BfDigEUPirLDaGhMo2JKVBsl7NrQARZE+0XnU5BMOYDmRSG1IcwmxafgRsnMlj1LONgqKdYYkuP1E3aGPmcGqtTcjVNos17R5PkunQqoXmxkqRUGwXS7/aMhtfxa6ooaat2r1HkqtGkYrpn2rWOAc6pA1HXj4L0yPLBATBbDBcaCiouV1RN8MbvQri2aGngC4etFyH1b4V8/4QjZv2pJ2qfifWyKFg7oPgUgW7Ny4ueQC5l5ij2dTXxJK5LssNx40CjlxVw5D5NTLQrLLlWLsRQtoWKetwYmYc1G+J5BQPdSgGpF+i4ebZd1ZyI9TtrsxXUR7W638Vy0WtbnxUbmDXbidEpgONNQRf2TTTcn6oCN2mYLMY1vW48lPPTR/LQAfmoAPCoKqGJTMSITlrlH5iKeNqKLb8LRivRlPzUSKO9Ea1vI/JV+cxGFCFGnM7z8ykk5MONbmg9Sg8lroJfShk1NOiFxdumPYyYo58M8nD4H5JXEF0RhTskdj+Nj4/zRaWh0X8YfmuiIcIN2RMo4EBD4iygqEtUrBd4EmKdkr+2kn5X6vhVs4304EcUJh/amKDkiA1HvMfqOhUsbECCtTkCHMtDiaRG6O35+CompF4xxnJLOyTX99jgQb0rcdQof6cWrW3NJIk4+A4B4Jb+oXp13TpkcPaCDskkqFeCSC/vI32yWwyu3RKJbDQRFiqkdpsVzmjT3RYczuUfimPh9WQzYe87Y8hy5quxIJd8laEayyHJLxB2EDuDoPmm72/huPQegSvDWUh+HzTqYZ+F1cfQAIyJoAnW/gt/ur8F3INv4H/spJ+H3Gj71P0XUk2h+9/5Q8D6NWxbLFACVtAGD0/Dpguq7y6DRHQW1JP3/AIQcoyg5ceQXMedJs2wTXRN5D4061thcnc/IboCZmqmlMzvQeW/IVUdmipIqdzr0AQb8WZcQ78XD1723QIOTZkieLAJ97vctB4n5BJsYiNPcroLhpoAOfDoF1MzL3g0OVu7z8qn1J8Cq5iGINYMsM5nHfnx59fKiVv4USFuJGrqAAAen8peW16bKWNGvlB/uPE8KrHkAdUSiBTDuu2sXTBUqRuqVjos2D45QAEp/DxNjtV5419NEdLzRS20HqmWLFZBj+82xSZkChuipedNKLHvGp9Vmwq0cCCOCjhSoGgoOSEme0cJmjg4/tI+Jsk072qimohsa0fqLmkjzNEVCTFlyJbLFNzTITcz3Bo5/LiVTMX7QPmDkh1EP1d15ckC4e1fWJFdFdwBrTx0A6JzKyrWNzEAAaKigoknyOQPJ4dlbV2mvU8URM5WMqdTYKe5Da6k15DcIbEYWeK1mwFT8T9PBG7EZJJs7tOQ9SE+nmUZDHEE+ZSzJlhuceIA+JTbFG2hHlT1QZrBp2HZvj9VDDbQ+iYRG1Z0v9fkl8ewd/wAVvAhweOCxLW4sKLEOrN2R6viExlGUHTUof2wY0vd4D73UTRmN+NUsxmcLn5QaNaKn5Kbl6ZLwhm51zyXRDRvCvp0+KBiYzwAoNK6Dw+qRYliZfFyNs1uo4n7IsuYcN0RwaONPVBJj4C53F3xSG3cduA500ACAjnVrTVx1cNOg+qlxh4hfhM1sHu4ngDwC3hMK9xUUB8rH1CejWBwZUg95ajEk2/wn87Kdyo1v9VW8znGgTWGOSWDGpWilYyqkgYflFStxH00SlEjRaAhJzEg0WWRSSlUzBLnU2800VYsnRw/tBHGjyOAo0+dRVBTs9Fie+9x5E28tEQJeryADRo6XKyJK7C5VMIllkEFtGoWahEirjQcE8MNrWhoID6WJ0SeclnCocL8SimK0MMFlQAKDX4f4TXEHd4M2Ap41uhsLFMp6fBEx4DnucP3uvyJqOtikbyGg72dmU+/uqlbIgF0R1m0p1tf6eJTHDMNzM72nq7k36phFkBEAGgaa0HAbJVsEmVLGq5GM0J77uWY1A8qBPIDhGgW1afRIcan2iI4OBzcKaU0r0CHwfHzDiaVa6tQK152TvQiLDCi2IO2qT4hM5at3pT1VglOz8WZOeHRjCNXAitf26o9v+npBzGJnO9RQ+C0YSeQuaR5+MOebrF6AexX73+n0WJ+kxP5IlriMDGnkPUqp4g6jXuP5neg0VynYWcCm5qq9icgXBnCtT4vHyK5WslkylysoR7SI4dPIH4keSZYDKFgzE1LW1H9zjRvxr4KxT+FAOy07tgR4Cq6i4cIbSOQPk1MGylz0pV99yT6CiKlIZa7l6gj6/JN5iSERlW3cBpuh2QiInVtx0QsJPkseH3T5IMSABqAL3RTyQyo5LqGMwWHiLo0ElBRZVPXwkLGgrFCvxZdAR/wmOO53VijQrEnQevJV7E4Ze8NGm6pEjNkOFy9GFxFyf8Kb2d6JlDlMrQOAqoYkPKDxpVYVCSeNSeS5gR3WaQHDgfkV3MQ6nrr0CKgSlAT4DxRvBgyTiw/0kcga+ScQYjad1tTz4cQN0lMnYcbJ1hjHcTb06KZmcsm44fmoCOdgR12VilMRZFbSG4Z9wbV6cQoock2IKPqDxG/UbriF2JDnAs0rfVoHhx6J1km69IZvCDMvyGH3hq4j3QeY35J5hPYuDCAAaK7nU+afYZhYhMDRsjYEOtT5Lohx1shKd6OYcuGgBooAFssUj3kbWQn+7QtC4NPM2VW0tk0myWoWkA/G21NHwSK6+0F1iHZfQ0xlAhVDf7VGZMObcWoPqmHsSGVaKnLRtbDTfgEFjMf2UE3FSKDntZcrwjoTtixzA5xO4JpzrpQ8aD1WsQZWHXelB1rZakwcpdS9hyJOgCncaDKfu1VPY2isRmAHMCGu5abcFMA15BqM1L8DzG41Wsd7ozDa5sNa0GgQsBxLxfRt+pFvmkZTaNTsM2AsuZWyJmGV6n5fZUTGUCxWOjb1CYBJA0RsGCDc6BbmKNaTuRXw2CJnIRzrBUAaAVH151KFlcOzOJ9eaZw5I0Lne86/nZo+aZy2G5Wgb/m6p06IsSzEsGtqevgEnfAq2vFysOLuBJA0Hx2Hn8EPKyeYU/SQPgsZFchyFSD1HzKIiSndb1r56J6yQo0gbkgc73Pn8AoIkvV1ritPCnc+B80DWDf01mdE9weRoCTwAUUpKVy8BUnp92TeJ3Q1u7jU9NlooWTB4krVlNwR8aJhIScaGcwJLf0k1H8KYwPxG/up9+gT5sKy6oxOZyBZmapDruaADmbBHwmUaBwCWxBmjMbs3vnws31+CZkqiyIwfEcSZBZmeQNhUgVPiqdh3aVgLw+G2r81SaENF9OIojpvGIUaI5pDXi7Gk3Dae+7ranguMH9mIA7jXHM72ZIBIaDQG/S3RcXJNcsuqxR0wj1V1sU/7cTdsu4g3By6jbdaVhotKf8AFH9Oi5fgZjHbdkIWbfbMfkqrJzkaejZ3khg058mjYbVU8HswYsTPEcXurqRYdG/M+Ss8GHDl2UAq6nieF9gjcpbE/rHR0IeUCuo0HP8Aj58SEHNxaUP7sx+Q8gPNc/1bnkk0AGwvfa+/SiFxMH2XN3OtK5R9fVa8YFoVYhPgRDDcLAmh1pc2I3CLg4cfb12ANOuUa/eyVTdHTD/73ejz8qK0ybaRX12r/wBWooZ4E8CES0E/qPxH1UrJOp4IuJDyw2t3N/O/0UkJtvFahk8EEKWB10+Q+6IWYbmea6Nuep28reCcuZRvp8yg2wNG/wDJ5+CLQLOZST3cL6/RdTkTK0nc2HzKJc7K2rqXvT4JDOT2cl22g/gIWLsCmDS+u/VxsEVgrK5geHrug2AuNTtoP3E/IJjBiezaDu51B0PHrRFGZDNH8T9rRQcy6w+fkh4MtV2UaGorwpRzU1fhTnluwFanmeHEj5lamJ1kFpbDGd1PC3PzsOCH6BkjGCE29ydB8zyCjhtL4gJO91HDOY941cW5vWingwDnH6duR5p4taEkWFksMwdwU05OCGwuO225OwHMqCXjENoUPDPtYmY+6z3Rz4rq7Vo56JsJguaHPf77zUj9I/K3w+aj7QYhlYGA0fF7oP6QfePgERGmmsaXONABUlUmfa+PMPzRSzugty0IawbHMDQjWo1qpzl1XVbY8VbtneD9nIIY973PNIpaAHkNiUoRUD1pwKaCL9iwHCg2CBhPa1rWssxoo0HXmT+4m5/hd+2XK5eHZCHrDfalbQXt+axbsPQ2msYhw987uAs0c+fih4EeJGPAHQDWnEn/AAq7gss6IS598x7nMbk8Rw6c6q4QorYTDuQO8eunidFtkdEv9KGtDB4nXXU/FRTMCuUGwDgT0FaqfD35m5jqduVaD4LiJF7zuQp4n+AUcUAo+DRvaR3k7mvjW48j6K3wDQxXkGmg5mwsq7gOEZIrnOsA/K0DV17W56nonvaTERChU/M6wpst+jbdAjJgxHGupPgOATCEKAffBV7A4xJqVYA9CLKNVgJcfd6VQ8oyoqbZiXH+0WClHu13yOp4UWogo15pplYPIV9SfJMySFE5EdFc7LUAnKz5lAzLQLAWbQDmTp9VZXymU22a6nUiqrkd2UNtuT4igHqfRIhrNwWNbro33jxP5qeNk0lJVrm+2iaEVa3hSoFOVEqwiD7eMGflaKuA0rv6miZYnM5ormaNbYDawofX4J/8om8sHm5l8fM0HK0CgA34KGBADBmdy9dfmunfhvrsKA+KyeFa8229VO/o9EUpF799b+Tm1+LSnUpEBAcPHn/Kr0o7v+PzTCTmMjj+km44Hj0QjLJpRGE3NknKNP8At/Clj4iyBDq486DUnkN0NN1ylzbmlR1XmOLTjokcueHnYjcU4DZdKk9kOq0WqbxOLMkxC8MhMPuDW+97ONFFHAhuLQ8uc6mcmmgu1oA04lVuYxgUyw6lpF61167okTADQbuO4PdvzJqpqMpK3srcYuvB6JpdCaVfg4o7cD1U4xT9p80nRl1yRHH9QsSj/dW8CsW6sPeP0tbZr2TRl1pYaAAak8GgIGFi/tXtFe6DWtKZid6Djw2CCxeZsR+o0PQbeaL7NYK55zGzdKkVqdTQC5OyW8E6rJaYc8G0FRU0AHDQV8NOtUT/AEjy4AWbuTxtoN6AfFSS8nDhVeQMx0c8gnwGjQFHMz7QCS6voPM2TJYyTb+EkXIw90VIFK8OPSu+6q2LycSYd3C0hvvVdShG3TVMHz3tHhrfHpb6hVjFHkRHe97Nzm5qbkGpr1Cyy8htx0PcHw81Aa6G4jZsRh+abx5fJTOWtqbVc0fEqvT2NNfCDwBDMOgYWChtvTWqJle0gL3Pe0Oc6jRmHuNOnT6lZSVXQzcmx7AuALHQWINieXJdzUfK1nB8Ug9DmS/CI4MSJTTNUcNBU+aIxCJ3Ydvzjw1APmmsShk4VFeSrM1la+jhWmgOhvUH75p9Kxu6RrQm3Fp7w8q+iXYvKl1HNdloa1HK9EQHXZbLmiUhtZQC7a96utyTVAAd8l3vG5+SYYJEIcS62YWB1NDclATjO8evwNkJu0jRWQTEYnc5l338FuPGrC5gfGn8KKadmNtrLmJZhHD5U+ijJlUiGWdRx8PQVKhh42BHew92hNDs7iCuoD79fQb/ACSbE5MudnBsa6cxqE3Gk9gmy5Sk6NrjhX4fQpfjGEMfWIBU7gAZlW5aaewe93qa7HqOPNMMP7VUdljCnBzTbxGo+Csk1ok2hVMx2NNGsHjt1AQzyTrptwT/ABjBxE/FhEEEVIG/McUkLbAeapFpis5ycFsNstssVO5orfgiYGDViI9lzWLWYfwcM9rEbX3Wklx++KsrcSENvdAAA7tdXU4VsG80E2IGtIaPO/xS2YjEmpNVxaZ0vJ3PYzFeTV5H9tqeShfMd0NJqaDU1NTQ3PigI8fUnp/hSzArFIv3n0HoiCh7gMvUPedDYfA/fJN4eDsfDLHNoDXSxvuCL1QsABjWsHUp3JuFF1cKwc3KxJIdhGMeCXve0GtHG1dq01pzRmKdlGPeIjSWu3A0PUJ+x609yv0jVE+zuyvyGFiFXmXE+I/hcz2jeRr5GqbTBSebi3bwqfgVx8qp4OiDtEkKLlp1yn/8/Gi1GfXpv98ULFdSx0LdRxafoQpc2YV468iNfFK2McxIpaQRpW/RDYqNxvqVJGeRy4cFGyjgWnwQMLh3RmOm31UEV9W+P36/BdzoINClkzHzU/SPM0NvMpKt0U8OIsQ5HEauGRvIfmKAgMeNDanHy++akiRC5/IWA5JjJ4bmAsumMaRGTsVPlHHh5hQPw93AupodPXVWd2BGlr0+SEi4e4ChTWKBYXEitd3rDQiopbkhpiPne6gsTY8l3i8s5rMwJI0d4lQ4e2tNEVH0VvwngyZKYCStdESkAffWpR8OB99URWxSMM6rSe/06xagWdnfoEumxqtrFxS2d0dCWMa0rw+qcS7azDfv8qxYm8Axwx34jvveieSZstLF08Gjk5NjBhW6rFi6CQHOHulJZt12/wBxWLFxc3+jp49GNNiNqn4KDDHmjhsKUWLEg4S4Va6t6F3pSiXB1+n1CxYgwneMwg6CCRetK8lWphgyO5FoHRYsTRA9BWGwG2srJJQhwWLFdEpB4hjggZyCCDZYsRehEJosIFjwRah+RVXkLO8fmsWLR0Z7LJJpowLFiIvpPkCxYsTin//Z"/>
          <p:cNvSpPr>
            <a:spLocks noChangeAspect="1" noChangeArrowheads="1"/>
          </p:cNvSpPr>
          <p:nvPr/>
        </p:nvSpPr>
        <p:spPr bwMode="auto">
          <a:xfrm>
            <a:off x="6350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6150" name="AutoShape 6" descr="data:image/jpeg;base64,/9j/4AAQSkZJRgABAQAAAQABAAD/2wCEAAkGBhQSERUUExQWFRUWFBgYFRgXFBUWGBYXFxUVGBQdFxcXHCYeGBojGRgWHy8gIycpLCwsFx4xNTAqNSYrLCkBCQoKDgwOGg8PGikcHxwpLCkpLCwsKSkpLCwpKSwpKSkpLCkpKSkpKSwpLCkpLCwpKSkpKSkpKSwsKSkpKSwsLP/AABEIAQMAwgMBIgACEQEDEQH/xAAbAAACAgMBAAAAAAAAAAAAAAAEBQMGAAECB//EAD4QAAECBAQDBQYFAwQBBQAAAAEAAgMEESEFEjFBUWFxBiKBkaETMrHB0fAjQlJi4RRy8QcVgrIzFyRDksL/xAAZAQADAQEBAAAAAAAAAAAAAAABAgMABAX/xAAiEQACAgIDAQEAAwEAAAAAAAAAAQIRITEDEkFRYRMiMnH/2gAMAwEAAhEDEQA/AIIM2c/ir9gOOd3KSvMZSdBdSt1ZMNjUpRJobZfokcmpagmYi4VqELJTtNd1NHeNeKIA6XxOuykmZ2g0SsOIANEdEYHNvqiAXvxGhRMKaDwk+IQy1GYPMtAvqgYhnH5TopoGNZW0oo5yIHv5ICfe1tgg8DBhxYOOi5fMAu0SaBEJdZXLCOzhs6L4N+qxqJsMg5xUC3kmcaIyCKuN1LEeGCgp9Aq/OsMR1XGySc2sIpCF7NTGNPinLDFBxPyGy1CkYmpN9yQKeZWRpxsFlGgA3oAKuPHpz9SqvP41MOOhodquBH/3FT5UUX9eWVX5gtcSWZ+cNPhX5USmdwGA/Sx4gmo+iqsKDMzD2thRchuX+1JGSlK2vm6D4VItmG4WIFDEiujxCLd3K2v7WVJr4o1+DJfoij9kI9Q2G0xGkWdYUuT3sxApSiY4V2HjttEiMY3gCXuHoB6q1Qw+lXuDRwFz4nQeq1ExKEzU+ZqhSNctIjk8LhQtKvPFxrfkBQeinnIHtWlr2h7DqDf0+iC/3kPPdcCEayMDy6JlXgGn6UbG+wr21dL1e3eGffH9v6umvVVRwpY1BGo3XsvteNwlWM9lYE13jVkT9baX/uBs7480RWjzJrhRYrh/6euH/wAzD/xcPRYsA8qjktjWKuGD4gKCpVSxQUiAqaJFLaEFdDRzJnojp8AIiHiNaKmYdi+agKeQHVISWNRaDiNQFn9dodkuMUBlFE2ZtRNYoZiWIB9Au5GVNKpNFqneATlRl3CwSKfGUEpI2IXuoLqxYzKmlEZ2awBo77hU7ClK8+n3xqGMT9mOzYh0ixLv/KNm8+qtBNAuGsoo48UAHos8GSA5uY2468glRdoa66Cl6fU1+6mnUeJU0PV/Iflb47+PFBRp4DvHc91o1d/ChZegww2taXnXSp5aAb0HAeqquIPdEe7Kyuv5a8N628QrJBlDFNYt98o0aNhzPNHvw9tAGgAckXGwJ0yk4FgEVrjELnVuAAdrVrbbam6sMzjMOE38NuZ3LvO8Xa16WT2DJUFEjnsDiF9Ybw2ta5rAVoNrm1eOqzj8KxkvSpYtj02XACE/vGjR7ta6UGq4HZ3Eo1KQWsB1dFihob1HvHwBV39vDlu89wfFpQv4C1m/pbbx34BZO9shsVOo+lO83rABL9hY8No/91DMTgGPa3pmJJPXKEZCiTUD/wA0Iln62Ue3xy3HiAgIXaqrrjyKeyWPZqUKNLzBm5e5DpKfa4AtNUYZttLqGDHZWuVtTqaCp68V1NPafy16apyTqyM0/V8FpR+xZzWIZCeHYw2wKx92LUy7NCqtShrDXT4cJqTiEGytOFYgCLqqwBdGscRokH8Lm6YBGqjhxVU4eIPB1TzDp4EXWs1DeLEqFNhLyIgPmhPaVTnA8PzOHnpbxqEUCizMw4RCCbhOITA1cS8INbQf5WnPWbCkSOjapbMTAyuvxr4KLF8Q9mw01p8UoZN0hhxNatB9a/VQlPNFox9IcRncgpuTmPMnQdAKeSAkH1OZ13HTp9Pu+6qem80SrnWr8/r92R+CsMQ1pRg0r+boOHX0UOx0dMFolItq6/D+UTDmCShITa22RcOysm2TcUg2HMW0SrGiSKtJab3GqP8AaoWZAITS0CGHZRp2FrUknmVU8YgUrS3FeiYlIA6Kr4nhxoRRRi6Z1P8AsiuSU8ahovuanc+8SfP14J23FKXaab1vRViPKljqaDpXhsunYqA2hNL8aud12+Sq1ejntxZf8M7RZwO9/lPZSYcd14pAxt0OIC2obXvClTTjfQr0nB8VqB3qgix2K1VsbD0XYTa0komxxWJhDzIyJbCIQOHGxCueKYfRjrbKlylnuC6aOBOztlnI5qAeaOR0Iqb2URhau4cQgrHBMMDwZ0d9qUGpIsBxO1Egwy7PwIkV7RSxNtyegG3Nep4PhzWNrv6JJ2cw4aQq5RZ8QiheRw5claiA0UGgRs1Goj0HFirJiZSbEcQyjr8EkpUUjGxbis6YkQtBtpr97VS/FsRaxtK0AAB82j6+pQszO5ASfedoODdvMoeWwt0w8H8gJpzvc/fBct+nUogWFYfEjvqRYGw4K+SGHBgFbLuQkGwm6KGcxeGDRwB6iqdR9Zm7whvDg8KHxXMRtEldMwnt7h9m7YtJFDzAsUNK9qSyJ7KNQ8HV14EfRUtE6Y+MVcPiLTyCKhQPchYUjmOEom4AKZOehJgJGh4lVxPDgdlT5vDMj67VXos1Cqkk7JAg2RjKsDSjYnl8NgubV1jy+i3JOEJ+VhJZwpSnMLIjQzZT4ZQvBpZUoldDhs6abrEUIC0hkbsvhYMaw4ZD0XkkdmWOQvZe0czEJLIcIu2qAqDN9g5qJEziGGiv5nAfCq7mjyItWVeYPeR0vcBWhn+lkZ9M0VjegLvorJhv+mrGAB0R5pwAbXrxHJScWXTKLI4a+K4Na01JoPvgvTsG7KZWBmjfzHd536BMcM7PQ4B7gJPE3TljafRK0MjiHDbDaGtFANBwQ8eMpoqTYjPBu6nKVFYo4m5oCqq+JYgLvd4BdzuIlzso6DieNuHPqlU9BqQ0nryAFT98SuZy7M6YxoDk5d0eKAd7nkP8V816Jhkg1rQANFXez8jlbnIu+45N2+qtco6yaCtjSwqJ5iWq07Ly7tvh80Bma0NDXWdmZQ1tcV0qQvUYrrKudoIRLD/lWlRGN6PF29pI8MhriHV0pqRU35ixVglcXEwy+qKhYXBEbPFhlzaEHLTNTga6johJ2DDE050GzXFpI01BrY6XA8ymkoNWgQc1KpFs7L9oDT2TzcaHkrF7WqostLnMHDZWeXmbXXN2OjqMXIOMttjqOYKYWgWMUtmGoyNEQcYpCgrm5WvkoMKh3tx8imkYgAcz6VS3Cnd91dMytHRCWx8BzWLBX9SxMTLzE7Qwhu53og39pR+Vg8VXGwXHb1Rcvh7jqABv08VT+SRHohtDx97tKAcafDiuoOMxIjqAmnHQeJ4oaBIE1rQWoALUHyTfCMKaKG54X/xZa5GpDWQYQ3mbklSxnUUzqNCWT0zlCWToaKBsTxRrBzVNxLEyTz+7BNYso+M40qemg8dPVdiShy9zQv6adFyyuX/DojURVh0gYLC+L/5H3p+hu1edPioocrne1v6zU8oYufM/FET0z+Z+p0b8KjYLvASXF8Q6k0HQIFI/RtEbRFysZBRXrhkxRMnQatDaJGS+aYSsE2umzITuVi9aK/NYLmNRZDs7KBzqkGtKV5K5ywa7givYBFRFcyuwMADId9UomomWwVsxqayQyvNMcnXN0BubnYeCRxzSGjLFsMjY57M3BI4hbb2phuF6jqqJExCYc4htTly8KEupQDjr6I/AsWY9xZFaMwNCCBbY36qr4nFZJrmUnguQmWvFWkFQRSgRKthva5lm3zDbQrbZjMS42bSjfmVGi94NTMe/oPC6ikIdzzofS/qhy4kjxPiSEbK2eOFSPSyqiDGNSsUraU2WLClzl8Fr7xAPWqZw8IbS0Sn/ABCkhyjvsIgSnElWyc+AYYTD4ud5AeNEfDYGiwUUOGGrbuaWxqOZiaDbnRLIuLQjfJXrf0S3H5s1oOiXwJRzz+0bjWn1K55crukXjxqrY5jYi5wOjG6C4vyAGiRxrEnU7uO3TgmD5dx2ygC37RvU7HmkWJzNe4y/E/wlbvYyXwVzkxmeXbAJ3gL/AMJvSqrWNRBDhEDUj0TLslPZpdvKoPgfpRB/SqLFGfZLo01TdSTU3QJHNvce9lJA2H03S7KJDET/AAREGG92tgh8BfDigEUPirLDaGhMo2JKVBsl7NrQARZE+0XnU5BMOYDmRSG1IcwmxafgRsnMlj1LONgqKdYYkuP1E3aGPmcGqtTcjVNos17R5PkunQqoXmxkqRUGwXS7/aMhtfxa6ooaat2r1HkqtGkYrpn2rWOAc6pA1HXj4L0yPLBATBbDBcaCiouV1RN8MbvQri2aGngC4etFyH1b4V8/4QjZv2pJ2qfifWyKFg7oPgUgW7Ny4ueQC5l5ij2dTXxJK5LssNx40CjlxVw5D5NTLQrLLlWLsRQtoWKetwYmYc1G+J5BQPdSgGpF+i4ebZd1ZyI9TtrsxXUR7W638Vy0WtbnxUbmDXbidEpgONNQRf2TTTcn6oCN2mYLMY1vW48lPPTR/LQAfmoAPCoKqGJTMSITlrlH5iKeNqKLb8LRivRlPzUSKO9Ea1vI/JV+cxGFCFGnM7z8ykk5MONbmg9Sg8lroJfShk1NOiFxdumPYyYo58M8nD4H5JXEF0RhTskdj+Nj4/zRaWh0X8YfmuiIcIN2RMo4EBD4iygqEtUrBd4EmKdkr+2kn5X6vhVs4304EcUJh/amKDkiA1HvMfqOhUsbECCtTkCHMtDiaRG6O35+CompF4xxnJLOyTX99jgQb0rcdQof6cWrW3NJIk4+A4B4Jb+oXp13TpkcPaCDskkqFeCSC/vI32yWwyu3RKJbDQRFiqkdpsVzmjT3RYczuUfimPh9WQzYe87Y8hy5quxIJd8laEayyHJLxB2EDuDoPmm72/huPQegSvDWUh+HzTqYZ+F1cfQAIyJoAnW/gt/ur8F3INv4H/spJ+H3Gj71P0XUk2h+9/5Q8D6NWxbLFACVtAGD0/Dpguq7y6DRHQW1JP3/AIQcoyg5ceQXMedJs2wTXRN5D4061thcnc/IboCZmqmlMzvQeW/IVUdmipIqdzr0AQb8WZcQ78XD1723QIOTZkieLAJ97vctB4n5BJsYiNPcroLhpoAOfDoF1MzL3g0OVu7z8qn1J8Cq5iGINYMsM5nHfnx59fKiVv4USFuJGrqAAAen8peW16bKWNGvlB/uPE8KrHkAdUSiBTDuu2sXTBUqRuqVjos2D45QAEp/DxNjtV5419NEdLzRS20HqmWLFZBj+82xSZkChuipedNKLHvGp9Vmwq0cCCOCjhSoGgoOSEme0cJmjg4/tI+Jsk072qimohsa0fqLmkjzNEVCTFlyJbLFNzTITcz3Bo5/LiVTMX7QPmDkh1EP1d15ckC4e1fWJFdFdwBrTx0A6JzKyrWNzEAAaKigoknyOQPJ4dlbV2mvU8URM5WMqdTYKe5Da6k15DcIbEYWeK1mwFT8T9PBG7EZJJs7tOQ9SE+nmUZDHEE+ZSzJlhuceIA+JTbFG2hHlT1QZrBp2HZvj9VDDbQ+iYRG1Z0v9fkl8ewd/wAVvAhweOCxLW4sKLEOrN2R6viExlGUHTUof2wY0vd4D73UTRmN+NUsxmcLn5QaNaKn5Kbl6ZLwhm51zyXRDRvCvp0+KBiYzwAoNK6Dw+qRYliZfFyNs1uo4n7IsuYcN0RwaONPVBJj4C53F3xSG3cduA500ACAjnVrTVx1cNOg+qlxh4hfhM1sHu4ngDwC3hMK9xUUB8rH1CejWBwZUg95ajEk2/wn87Kdyo1v9VW8znGgTWGOSWDGpWilYyqkgYflFStxH00SlEjRaAhJzEg0WWRSSlUzBLnU2800VYsnRw/tBHGjyOAo0+dRVBTs9Fie+9x5E28tEQJeryADRo6XKyJK7C5VMIllkEFtGoWahEirjQcE8MNrWhoID6WJ0SeclnCocL8SimK0MMFlQAKDX4f4TXEHd4M2Ap41uhsLFMp6fBEx4DnucP3uvyJqOtikbyGg72dmU+/uqlbIgF0R1m0p1tf6eJTHDMNzM72nq7k36phFkBEAGgaa0HAbJVsEmVLGq5GM0J77uWY1A8qBPIDhGgW1afRIcan2iI4OBzcKaU0r0CHwfHzDiaVa6tQK152TvQiLDCi2IO2qT4hM5at3pT1VglOz8WZOeHRjCNXAitf26o9v+npBzGJnO9RQ+C0YSeQuaR5+MOebrF6AexX73+n0WJ+kxP5IlriMDGnkPUqp4g6jXuP5neg0VynYWcCm5qq9icgXBnCtT4vHyK5WslkylysoR7SI4dPIH4keSZYDKFgzE1LW1H9zjRvxr4KxT+FAOy07tgR4Cq6i4cIbSOQPk1MGylz0pV99yT6CiKlIZa7l6gj6/JN5iSERlW3cBpuh2QiInVtx0QsJPkseH3T5IMSABqAL3RTyQyo5LqGMwWHiLo0ElBRZVPXwkLGgrFCvxZdAR/wmOO53VijQrEnQevJV7E4Ze8NGm6pEjNkOFy9GFxFyf8Kb2d6JlDlMrQOAqoYkPKDxpVYVCSeNSeS5gR3WaQHDgfkV3MQ6nrr0CKgSlAT4DxRvBgyTiw/0kcga+ScQYjad1tTz4cQN0lMnYcbJ1hjHcTb06KZmcsm44fmoCOdgR12VilMRZFbSG4Z9wbV6cQoock2IKPqDxG/UbriF2JDnAs0rfVoHhx6J1km69IZvCDMvyGH3hq4j3QeY35J5hPYuDCAAaK7nU+afYZhYhMDRsjYEOtT5Lohx1shKd6OYcuGgBooAFssUj3kbWQn+7QtC4NPM2VW0tk0myWoWkA/G21NHwSK6+0F1iHZfQ0xlAhVDf7VGZMObcWoPqmHsSGVaKnLRtbDTfgEFjMf2UE3FSKDntZcrwjoTtixzA5xO4JpzrpQ8aD1WsQZWHXelB1rZakwcpdS9hyJOgCncaDKfu1VPY2isRmAHMCGu5abcFMA15BqM1L8DzG41Wsd7ozDa5sNa0GgQsBxLxfRt+pFvmkZTaNTsM2AsuZWyJmGV6n5fZUTGUCxWOjb1CYBJA0RsGCDc6BbmKNaTuRXw2CJnIRzrBUAaAVH151KFlcOzOJ9eaZw5I0Lne86/nZo+aZy2G5Wgb/m6p06IsSzEsGtqevgEnfAq2vFysOLuBJA0Hx2Hn8EPKyeYU/SQPgsZFchyFSD1HzKIiSndb1r56J6yQo0gbkgc73Pn8AoIkvV1ritPCnc+B80DWDf01mdE9weRoCTwAUUpKVy8BUnp92TeJ3Q1u7jU9NlooWTB4krVlNwR8aJhIScaGcwJLf0k1H8KYwPxG/up9+gT5sKy6oxOZyBZmapDruaADmbBHwmUaBwCWxBmjMbs3vnws31+CZkqiyIwfEcSZBZmeQNhUgVPiqdh3aVgLw+G2r81SaENF9OIojpvGIUaI5pDXi7Gk3Dae+7ranguMH9mIA7jXHM72ZIBIaDQG/S3RcXJNcsuqxR0wj1V1sU/7cTdsu4g3By6jbdaVhotKf8AFH9Oi5fgZjHbdkIWbfbMfkqrJzkaejZ3khg058mjYbVU8HswYsTPEcXurqRYdG/M+Ss8GHDl2UAq6nieF9gjcpbE/rHR0IeUCuo0HP8Aj58SEHNxaUP7sx+Q8gPNc/1bnkk0AGwvfa+/SiFxMH2XN3OtK5R9fVa8YFoVYhPgRDDcLAmh1pc2I3CLg4cfb12ANOuUa/eyVTdHTD/73ejz8qK0ybaRX12r/wBWooZ4E8CES0E/qPxH1UrJOp4IuJDyw2t3N/O/0UkJtvFahk8EEKWB10+Q+6IWYbmea6Nuep28reCcuZRvp8yg2wNG/wDJ5+CLQLOZST3cL6/RdTkTK0nc2HzKJc7K2rqXvT4JDOT2cl22g/gIWLsCmDS+u/VxsEVgrK5geHrug2AuNTtoP3E/IJjBiezaDu51B0PHrRFGZDNH8T9rRQcy6w+fkh4MtV2UaGorwpRzU1fhTnluwFanmeHEj5lamJ1kFpbDGd1PC3PzsOCH6BkjGCE29ydB8zyCjhtL4gJO91HDOY941cW5vWingwDnH6duR5p4taEkWFksMwdwU05OCGwuO225OwHMqCXjENoUPDPtYmY+6z3Rz4rq7Vo56JsJguaHPf77zUj9I/K3w+aj7QYhlYGA0fF7oP6QfePgERGmmsaXONABUlUmfa+PMPzRSzugty0IawbHMDQjWo1qpzl1XVbY8VbtneD9nIIY973PNIpaAHkNiUoRUD1pwKaCL9iwHCg2CBhPa1rWssxoo0HXmT+4m5/hd+2XK5eHZCHrDfalbQXt+axbsPQ2msYhw987uAs0c+fih4EeJGPAHQDWnEn/AAq7gss6IS598x7nMbk8Rw6c6q4QorYTDuQO8eunidFtkdEv9KGtDB4nXXU/FRTMCuUGwDgT0FaqfD35m5jqduVaD4LiJF7zuQp4n+AUcUAo+DRvaR3k7mvjW48j6K3wDQxXkGmg5mwsq7gOEZIrnOsA/K0DV17W56nonvaTERChU/M6wpst+jbdAjJgxHGupPgOATCEKAffBV7A4xJqVYA9CLKNVgJcfd6VQ8oyoqbZiXH+0WClHu13yOp4UWogo15pplYPIV9SfJMySFE5EdFc7LUAnKz5lAzLQLAWbQDmTp9VZXymU22a6nUiqrkd2UNtuT4igHqfRIhrNwWNbro33jxP5qeNk0lJVrm+2iaEVa3hSoFOVEqwiD7eMGflaKuA0rv6miZYnM5ormaNbYDawofX4J/8om8sHm5l8fM0HK0CgA34KGBADBmdy9dfmunfhvrsKA+KyeFa8229VO/o9EUpF799b+Tm1+LSnUpEBAcPHn/Kr0o7v+PzTCTmMjj+km44Hj0QjLJpRGE3NknKNP8At/Clj4iyBDq486DUnkN0NN1ylzbmlR1XmOLTjokcueHnYjcU4DZdKk9kOq0WqbxOLMkxC8MhMPuDW+97ONFFHAhuLQ8uc6mcmmgu1oA04lVuYxgUyw6lpF61167okTADQbuO4PdvzJqpqMpK3srcYuvB6JpdCaVfg4o7cD1U4xT9p80nRl1yRHH9QsSj/dW8CsW6sPeP0tbZr2TRl1pYaAAak8GgIGFi/tXtFe6DWtKZid6Djw2CCxeZsR+o0PQbeaL7NYK55zGzdKkVqdTQC5OyW8E6rJaYc8G0FRU0AHDQV8NOtUT/AEjy4AWbuTxtoN6AfFSS8nDhVeQMx0c8gnwGjQFHMz7QCS6voPM2TJYyTb+EkXIw90VIFK8OPSu+6q2LycSYd3C0hvvVdShG3TVMHz3tHhrfHpb6hVjFHkRHe97Nzm5qbkGpr1Cyy8htx0PcHw81Aa6G4jZsRh+abx5fJTOWtqbVc0fEqvT2NNfCDwBDMOgYWChtvTWqJle0gL3Pe0Oc6jRmHuNOnT6lZSVXQzcmx7AuALHQWINieXJdzUfK1nB8Ug9DmS/CI4MSJTTNUcNBU+aIxCJ3Ydvzjw1APmmsShk4VFeSrM1la+jhWmgOhvUH75p9Kxu6RrQm3Fp7w8q+iXYvKl1HNdloa1HK9EQHXZbLmiUhtZQC7a96utyTVAAd8l3vG5+SYYJEIcS62YWB1NDclATjO8evwNkJu0jRWQTEYnc5l338FuPGrC5gfGn8KKadmNtrLmJZhHD5U+ijJlUiGWdRx8PQVKhh42BHew92hNDs7iCuoD79fQb/ACSbE5MudnBsa6cxqE3Gk9gmy5Sk6NrjhX4fQpfjGEMfWIBU7gAZlW5aaewe93qa7HqOPNMMP7VUdljCnBzTbxGo+Csk1ok2hVMx2NNGsHjt1AQzyTrptwT/ABjBxE/FhEEEVIG/McUkLbAeapFpis5ycFsNstssVO5orfgiYGDViI9lzWLWYfwcM9rEbX3Wklx++KsrcSENvdAAA7tdXU4VsG80E2IGtIaPO/xS2YjEmpNVxaZ0vJ3PYzFeTV5H9tqeShfMd0NJqaDU1NTQ3PigI8fUnp/hSzArFIv3n0HoiCh7gMvUPedDYfA/fJN4eDsfDLHNoDXSxvuCL1QsABjWsHUp3JuFF1cKwc3KxJIdhGMeCXve0GtHG1dq01pzRmKdlGPeIjSWu3A0PUJ+x609yv0jVE+zuyvyGFiFXmXE+I/hcz2jeRr5GqbTBSebi3bwqfgVx8qp4OiDtEkKLlp1yn/8/Gi1GfXpv98ULFdSx0LdRxafoQpc2YV468iNfFK2McxIpaQRpW/RDYqNxvqVJGeRy4cFGyjgWnwQMLh3RmOm31UEV9W+P36/BdzoINClkzHzU/SPM0NvMpKt0U8OIsQ5HEauGRvIfmKAgMeNDanHy++akiRC5/IWA5JjJ4bmAsumMaRGTsVPlHHh5hQPw93AupodPXVWd2BGlr0+SEi4e4ChTWKBYXEitd3rDQiopbkhpiPne6gsTY8l3i8s5rMwJI0d4lQ4e2tNEVH0VvwngyZKYCStdESkAffWpR8OB99URWxSMM6rSe/06xagWdnfoEumxqtrFxS2d0dCWMa0rw+qcS7azDfv8qxYm8Axwx34jvveieSZstLF08Gjk5NjBhW6rFi6CQHOHulJZt12/wBxWLFxc3+jp49GNNiNqn4KDDHmjhsKUWLEg4S4Va6t6F3pSiXB1+n1CxYgwneMwg6CCRetK8lWphgyO5FoHRYsTRA9BWGwG2srJJQhwWLFdEpB4hjggZyCCDZYsRehEJosIFjwRah+RVXkLO8fmsWLR0Z7LJJpowLFiIvpPkCxYsTin//Z"/>
          <p:cNvSpPr>
            <a:spLocks noChangeAspect="1" noChangeArrowheads="1"/>
          </p:cNvSpPr>
          <p:nvPr/>
        </p:nvSpPr>
        <p:spPr bwMode="auto">
          <a:xfrm>
            <a:off x="6350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6152" name="AutoShape 8" descr="data:image/jpeg;base64,/9j/4AAQSkZJRgABAQAAAQABAAD/2wCEAAkGBhQSERUUExQWFRUWFBgYFRgXFBUWGBYXFxUVGBQdFxcXHCYeGBojGRgWHy8gIycpLCwsFx4xNTAqNSYrLCkBCQoKDgwOGg8PGikcHxwpLCkpLCwsKSkpLCwpKSwpKSkpLCkpKSkpKSwpLCkpLCwpKSkpKSkpKSwsKSkpKSwsLP/AABEIAQMAwgMBIgACEQEDEQH/xAAbAAACAgMBAAAAAAAAAAAAAAAEBQMGAAECB//EAD4QAAECBAQDBQYFAwQBBQAAAAEAAgMEESEFEjFBUWFxBiKBkaETMrHB0fAjQlJi4RRy8QcVgrIzFyRDksL/xAAZAQADAQEBAAAAAAAAAAAAAAABAgMABAX/xAAiEQACAgIDAQEAAwEAAAAAAAAAAQIRITEDEkFRYRMiMnH/2gAMAwEAAhEDEQA/AIIM2c/ir9gOOd3KSvMZSdBdSt1ZMNjUpRJobZfokcmpagmYi4VqELJTtNd1NHeNeKIA6XxOuykmZ2g0SsOIANEdEYHNvqiAXvxGhRMKaDwk+IQy1GYPMtAvqgYhnH5TopoGNZW0oo5yIHv5ICfe1tgg8DBhxYOOi5fMAu0SaBEJdZXLCOzhs6L4N+qxqJsMg5xUC3kmcaIyCKuN1LEeGCgp9Aq/OsMR1XGySc2sIpCF7NTGNPinLDFBxPyGy1CkYmpN9yQKeZWRpxsFlGgA3oAKuPHpz9SqvP41MOOhodquBH/3FT5UUX9eWVX5gtcSWZ+cNPhX5USmdwGA/Sx4gmo+iqsKDMzD2thRchuX+1JGSlK2vm6D4VItmG4WIFDEiujxCLd3K2v7WVJr4o1+DJfoij9kI9Q2G0xGkWdYUuT3sxApSiY4V2HjttEiMY3gCXuHoB6q1Qw+lXuDRwFz4nQeq1ExKEzU+ZqhSNctIjk8LhQtKvPFxrfkBQeinnIHtWlr2h7DqDf0+iC/3kPPdcCEayMDy6JlXgGn6UbG+wr21dL1e3eGffH9v6umvVVRwpY1BGo3XsvteNwlWM9lYE13jVkT9baX/uBs7480RWjzJrhRYrh/6euH/wAzD/xcPRYsA8qjktjWKuGD4gKCpVSxQUiAqaJFLaEFdDRzJnojp8AIiHiNaKmYdi+agKeQHVISWNRaDiNQFn9dodkuMUBlFE2ZtRNYoZiWIB9Au5GVNKpNFqneATlRl3CwSKfGUEpI2IXuoLqxYzKmlEZ2awBo77hU7ClK8+n3xqGMT9mOzYh0ixLv/KNm8+qtBNAuGsoo48UAHos8GSA5uY2468glRdoa66Cl6fU1+6mnUeJU0PV/Iflb47+PFBRp4DvHc91o1d/ChZegww2taXnXSp5aAb0HAeqquIPdEe7Kyuv5a8N628QrJBlDFNYt98o0aNhzPNHvw9tAGgAckXGwJ0yk4FgEVrjELnVuAAdrVrbbam6sMzjMOE38NuZ3LvO8Xa16WT2DJUFEjnsDiF9Ybw2ta5rAVoNrm1eOqzj8KxkvSpYtj02XACE/vGjR7ta6UGq4HZ3Eo1KQWsB1dFihob1HvHwBV39vDlu89wfFpQv4C1m/pbbx34BZO9shsVOo+lO83rABL9hY8No/91DMTgGPa3pmJJPXKEZCiTUD/wA0Iln62Ue3xy3HiAgIXaqrrjyKeyWPZqUKNLzBm5e5DpKfa4AtNUYZttLqGDHZWuVtTqaCp68V1NPafy16apyTqyM0/V8FpR+xZzWIZCeHYw2wKx92LUy7NCqtShrDXT4cJqTiEGytOFYgCLqqwBdGscRokH8Lm6YBGqjhxVU4eIPB1TzDp4EXWs1DeLEqFNhLyIgPmhPaVTnA8PzOHnpbxqEUCizMw4RCCbhOITA1cS8INbQf5WnPWbCkSOjapbMTAyuvxr4KLF8Q9mw01p8UoZN0hhxNatB9a/VQlPNFox9IcRncgpuTmPMnQdAKeSAkH1OZ13HTp9Pu+6qem80SrnWr8/r92R+CsMQ1pRg0r+boOHX0UOx0dMFolItq6/D+UTDmCShITa22RcOysm2TcUg2HMW0SrGiSKtJab3GqP8AaoWZAITS0CGHZRp2FrUknmVU8YgUrS3FeiYlIA6Kr4nhxoRRRi6Z1P8AsiuSU8ahovuanc+8SfP14J23FKXaab1vRViPKljqaDpXhsunYqA2hNL8aud12+Sq1ejntxZf8M7RZwO9/lPZSYcd14pAxt0OIC2obXvClTTjfQr0nB8VqB3qgix2K1VsbD0XYTa0komxxWJhDzIyJbCIQOHGxCueKYfRjrbKlylnuC6aOBOztlnI5qAeaOR0Iqb2URhau4cQgrHBMMDwZ0d9qUGpIsBxO1Egwy7PwIkV7RSxNtyegG3Nep4PhzWNrv6JJ2cw4aQq5RZ8QiheRw5claiA0UGgRs1Goj0HFirJiZSbEcQyjr8EkpUUjGxbis6YkQtBtpr97VS/FsRaxtK0AAB82j6+pQszO5ASfedoODdvMoeWwt0w8H8gJpzvc/fBct+nUogWFYfEjvqRYGw4K+SGHBgFbLuQkGwm6KGcxeGDRwB6iqdR9Zm7whvDg8KHxXMRtEldMwnt7h9m7YtJFDzAsUNK9qSyJ7KNQ8HV14EfRUtE6Y+MVcPiLTyCKhQPchYUjmOEom4AKZOehJgJGh4lVxPDgdlT5vDMj67VXos1Cqkk7JAg2RjKsDSjYnl8NgubV1jy+i3JOEJ+VhJZwpSnMLIjQzZT4ZQvBpZUoldDhs6abrEUIC0hkbsvhYMaw4ZD0XkkdmWOQvZe0czEJLIcIu2qAqDN9g5qJEziGGiv5nAfCq7mjyItWVeYPeR0vcBWhn+lkZ9M0VjegLvorJhv+mrGAB0R5pwAbXrxHJScWXTKLI4a+K4Na01JoPvgvTsG7KZWBmjfzHd536BMcM7PQ4B7gJPE3TljafRK0MjiHDbDaGtFANBwQ8eMpoqTYjPBu6nKVFYo4m5oCqq+JYgLvd4BdzuIlzso6DieNuHPqlU9BqQ0nryAFT98SuZy7M6YxoDk5d0eKAd7nkP8V816Jhkg1rQANFXez8jlbnIu+45N2+qtco6yaCtjSwqJ5iWq07Ly7tvh80Bma0NDXWdmZQ1tcV0qQvUYrrKudoIRLD/lWlRGN6PF29pI8MhriHV0pqRU35ixVglcXEwy+qKhYXBEbPFhlzaEHLTNTga6johJ2DDE050GzXFpI01BrY6XA8ymkoNWgQc1KpFs7L9oDT2TzcaHkrF7WqostLnMHDZWeXmbXXN2OjqMXIOMttjqOYKYWgWMUtmGoyNEQcYpCgrm5WvkoMKh3tx8imkYgAcz6VS3Cnd91dMytHRCWx8BzWLBX9SxMTLzE7Qwhu53og39pR+Vg8VXGwXHb1Rcvh7jqABv08VT+SRHohtDx97tKAcafDiuoOMxIjqAmnHQeJ4oaBIE1rQWoALUHyTfCMKaKG54X/xZa5GpDWQYQ3mbklSxnUUzqNCWT0zlCWToaKBsTxRrBzVNxLEyTz+7BNYso+M40qemg8dPVdiShy9zQv6adFyyuX/DojURVh0gYLC+L/5H3p+hu1edPioocrne1v6zU8oYufM/FET0z+Z+p0b8KjYLvASXF8Q6k0HQIFI/RtEbRFysZBRXrhkxRMnQatDaJGS+aYSsE2umzITuVi9aK/NYLmNRZDs7KBzqkGtKV5K5ywa7givYBFRFcyuwMADId9UomomWwVsxqayQyvNMcnXN0BubnYeCRxzSGjLFsMjY57M3BI4hbb2phuF6jqqJExCYc4htTly8KEupQDjr6I/AsWY9xZFaMwNCCBbY36qr4nFZJrmUnguQmWvFWkFQRSgRKthva5lm3zDbQrbZjMS42bSjfmVGi94NTMe/oPC6ikIdzzofS/qhy4kjxPiSEbK2eOFSPSyqiDGNSsUraU2WLClzl8Fr7xAPWqZw8IbS0Sn/ABCkhyjvsIgSnElWyc+AYYTD4ud5AeNEfDYGiwUUOGGrbuaWxqOZiaDbnRLIuLQjfJXrf0S3H5s1oOiXwJRzz+0bjWn1K55crukXjxqrY5jYi5wOjG6C4vyAGiRxrEnU7uO3TgmD5dx2ygC37RvU7HmkWJzNe4y/E/wlbvYyXwVzkxmeXbAJ3gL/AMJvSqrWNRBDhEDUj0TLslPZpdvKoPgfpRB/SqLFGfZLo01TdSTU3QJHNvce9lJA2H03S7KJDET/AAREGG92tgh8BfDigEUPirLDaGhMo2JKVBsl7NrQARZE+0XnU5BMOYDmRSG1IcwmxafgRsnMlj1LONgqKdYYkuP1E3aGPmcGqtTcjVNos17R5PkunQqoXmxkqRUGwXS7/aMhtfxa6ooaat2r1HkqtGkYrpn2rWOAc6pA1HXj4L0yPLBATBbDBcaCiouV1RN8MbvQri2aGngC4etFyH1b4V8/4QjZv2pJ2qfifWyKFg7oPgUgW7Ny4ueQC5l5ij2dTXxJK5LssNx40CjlxVw5D5NTLQrLLlWLsRQtoWKetwYmYc1G+J5BQPdSgGpF+i4ebZd1ZyI9TtrsxXUR7W638Vy0WtbnxUbmDXbidEpgONNQRf2TTTcn6oCN2mYLMY1vW48lPPTR/LQAfmoAPCoKqGJTMSITlrlH5iKeNqKLb8LRivRlPzUSKO9Ea1vI/JV+cxGFCFGnM7z8ykk5MONbmg9Sg8lroJfShk1NOiFxdumPYyYo58M8nD4H5JXEF0RhTskdj+Nj4/zRaWh0X8YfmuiIcIN2RMo4EBD4iygqEtUrBd4EmKdkr+2kn5X6vhVs4304EcUJh/amKDkiA1HvMfqOhUsbECCtTkCHMtDiaRG6O35+CompF4xxnJLOyTX99jgQb0rcdQof6cWrW3NJIk4+A4B4Jb+oXp13TpkcPaCDskkqFeCSC/vI32yWwyu3RKJbDQRFiqkdpsVzmjT3RYczuUfimPh9WQzYe87Y8hy5quxIJd8laEayyHJLxB2EDuDoPmm72/huPQegSvDWUh+HzTqYZ+F1cfQAIyJoAnW/gt/ur8F3INv4H/spJ+H3Gj71P0XUk2h+9/5Q8D6NWxbLFACVtAGD0/Dpguq7y6DRHQW1JP3/AIQcoyg5ceQXMedJs2wTXRN5D4061thcnc/IboCZmqmlMzvQeW/IVUdmipIqdzr0AQb8WZcQ78XD1723QIOTZkieLAJ97vctB4n5BJsYiNPcroLhpoAOfDoF1MzL3g0OVu7z8qn1J8Cq5iGINYMsM5nHfnx59fKiVv4USFuJGrqAAAen8peW16bKWNGvlB/uPE8KrHkAdUSiBTDuu2sXTBUqRuqVjos2D45QAEp/DxNjtV5419NEdLzRS20HqmWLFZBj+82xSZkChuipedNKLHvGp9Vmwq0cCCOCjhSoGgoOSEme0cJmjg4/tI+Jsk072qimohsa0fqLmkjzNEVCTFlyJbLFNzTITcz3Bo5/LiVTMX7QPmDkh1EP1d15ckC4e1fWJFdFdwBrTx0A6JzKyrWNzEAAaKigoknyOQPJ4dlbV2mvU8URM5WMqdTYKe5Da6k15DcIbEYWeK1mwFT8T9PBG7EZJJs7tOQ9SE+nmUZDHEE+ZSzJlhuceIA+JTbFG2hHlT1QZrBp2HZvj9VDDbQ+iYRG1Z0v9fkl8ewd/wAVvAhweOCxLW4sKLEOrN2R6viExlGUHTUof2wY0vd4D73UTRmN+NUsxmcLn5QaNaKn5Kbl6ZLwhm51zyXRDRvCvp0+KBiYzwAoNK6Dw+qRYliZfFyNs1uo4n7IsuYcN0RwaONPVBJj4C53F3xSG3cduA500ACAjnVrTVx1cNOg+qlxh4hfhM1sHu4ngDwC3hMK9xUUB8rH1CejWBwZUg95ajEk2/wn87Kdyo1v9VW8znGgTWGOSWDGpWilYyqkgYflFStxH00SlEjRaAhJzEg0WWRSSlUzBLnU2800VYsnRw/tBHGjyOAo0+dRVBTs9Fie+9x5E28tEQJeryADRo6XKyJK7C5VMIllkEFtGoWahEirjQcE8MNrWhoID6WJ0SeclnCocL8SimK0MMFlQAKDX4f4TXEHd4M2Ap41uhsLFMp6fBEx4DnucP3uvyJqOtikbyGg72dmU+/uqlbIgF0R1m0p1tf6eJTHDMNzM72nq7k36phFkBEAGgaa0HAbJVsEmVLGq5GM0J77uWY1A8qBPIDhGgW1afRIcan2iI4OBzcKaU0r0CHwfHzDiaVa6tQK152TvQiLDCi2IO2qT4hM5at3pT1VglOz8WZOeHRjCNXAitf26o9v+npBzGJnO9RQ+C0YSeQuaR5+MOebrF6AexX73+n0WJ+kxP5IlriMDGnkPUqp4g6jXuP5neg0VynYWcCm5qq9icgXBnCtT4vHyK5WslkylysoR7SI4dPIH4keSZYDKFgzE1LW1H9zjRvxr4KxT+FAOy07tgR4Cq6i4cIbSOQPk1MGylz0pV99yT6CiKlIZa7l6gj6/JN5iSERlW3cBpuh2QiInVtx0QsJPkseH3T5IMSABqAL3RTyQyo5LqGMwWHiLo0ElBRZVPXwkLGgrFCvxZdAR/wmOO53VijQrEnQevJV7E4Ze8NGm6pEjNkOFy9GFxFyf8Kb2d6JlDlMrQOAqoYkPKDxpVYVCSeNSeS5gR3WaQHDgfkV3MQ6nrr0CKgSlAT4DxRvBgyTiw/0kcga+ScQYjad1tTz4cQN0lMnYcbJ1hjHcTb06KZmcsm44fmoCOdgR12VilMRZFbSG4Z9wbV6cQoock2IKPqDxG/UbriF2JDnAs0rfVoHhx6J1km69IZvCDMvyGH3hq4j3QeY35J5hPYuDCAAaK7nU+afYZhYhMDRsjYEOtT5Lohx1shKd6OYcuGgBooAFssUj3kbWQn+7QtC4NPM2VW0tk0myWoWkA/G21NHwSK6+0F1iHZfQ0xlAhVDf7VGZMObcWoPqmHsSGVaKnLRtbDTfgEFjMf2UE3FSKDntZcrwjoTtixzA5xO4JpzrpQ8aD1WsQZWHXelB1rZakwcpdS9hyJOgCncaDKfu1VPY2isRmAHMCGu5abcFMA15BqM1L8DzG41Wsd7ozDa5sNa0GgQsBxLxfRt+pFvmkZTaNTsM2AsuZWyJmGV6n5fZUTGUCxWOjb1CYBJA0RsGCDc6BbmKNaTuRXw2CJnIRzrBUAaAVH151KFlcOzOJ9eaZw5I0Lne86/nZo+aZy2G5Wgb/m6p06IsSzEsGtqevgEnfAq2vFysOLuBJA0Hx2Hn8EPKyeYU/SQPgsZFchyFSD1HzKIiSndb1r56J6yQo0gbkgc73Pn8AoIkvV1ritPCnc+B80DWDf01mdE9weRoCTwAUUpKVy8BUnp92TeJ3Q1u7jU9NlooWTB4krVlNwR8aJhIScaGcwJLf0k1H8KYwPxG/up9+gT5sKy6oxOZyBZmapDruaADmbBHwmUaBwCWxBmjMbs3vnws31+CZkqiyIwfEcSZBZmeQNhUgVPiqdh3aVgLw+G2r81SaENF9OIojpvGIUaI5pDXi7Gk3Dae+7ranguMH9mIA7jXHM72ZIBIaDQG/S3RcXJNcsuqxR0wj1V1sU/7cTdsu4g3By6jbdaVhotKf8AFH9Oi5fgZjHbdkIWbfbMfkqrJzkaejZ3khg058mjYbVU8HswYsTPEcXurqRYdG/M+Ss8GHDl2UAq6nieF9gjcpbE/rHR0IeUCuo0HP8Aj58SEHNxaUP7sx+Q8gPNc/1bnkk0AGwvfa+/SiFxMH2XN3OtK5R9fVa8YFoVYhPgRDDcLAmh1pc2I3CLg4cfb12ANOuUa/eyVTdHTD/73ejz8qK0ybaRX12r/wBWooZ4E8CES0E/qPxH1UrJOp4IuJDyw2t3N/O/0UkJtvFahk8EEKWB10+Q+6IWYbmea6Nuep28reCcuZRvp8yg2wNG/wDJ5+CLQLOZST3cL6/RdTkTK0nc2HzKJc7K2rqXvT4JDOT2cl22g/gIWLsCmDS+u/VxsEVgrK5geHrug2AuNTtoP3E/IJjBiezaDu51B0PHrRFGZDNH8T9rRQcy6w+fkh4MtV2UaGorwpRzU1fhTnluwFanmeHEj5lamJ1kFpbDGd1PC3PzsOCH6BkjGCE29ydB8zyCjhtL4gJO91HDOY941cW5vWingwDnH6duR5p4taEkWFksMwdwU05OCGwuO225OwHMqCXjENoUPDPtYmY+6z3Rz4rq7Vo56JsJguaHPf77zUj9I/K3w+aj7QYhlYGA0fF7oP6QfePgERGmmsaXONABUlUmfa+PMPzRSzugty0IawbHMDQjWo1qpzl1XVbY8VbtneD9nIIY973PNIpaAHkNiUoRUD1pwKaCL9iwHCg2CBhPa1rWssxoo0HXmT+4m5/hd+2XK5eHZCHrDfalbQXt+axbsPQ2msYhw987uAs0c+fih4EeJGPAHQDWnEn/AAq7gss6IS598x7nMbk8Rw6c6q4QorYTDuQO8eunidFtkdEv9KGtDB4nXXU/FRTMCuUGwDgT0FaqfD35m5jqduVaD4LiJF7zuQp4n+AUcUAo+DRvaR3k7mvjW48j6K3wDQxXkGmg5mwsq7gOEZIrnOsA/K0DV17W56nonvaTERChU/M6wpst+jbdAjJgxHGupPgOATCEKAffBV7A4xJqVYA9CLKNVgJcfd6VQ8oyoqbZiXH+0WClHu13yOp4UWogo15pplYPIV9SfJMySFE5EdFc7LUAnKz5lAzLQLAWbQDmTp9VZXymU22a6nUiqrkd2UNtuT4igHqfRIhrNwWNbro33jxP5qeNk0lJVrm+2iaEVa3hSoFOVEqwiD7eMGflaKuA0rv6miZYnM5ormaNbYDawofX4J/8om8sHm5l8fM0HK0CgA34KGBADBmdy9dfmunfhvrsKA+KyeFa8229VO/o9EUpF799b+Tm1+LSnUpEBAcPHn/Kr0o7v+PzTCTmMjj+km44Hj0QjLJpRGE3NknKNP8At/Clj4iyBDq486DUnkN0NN1ylzbmlR1XmOLTjokcueHnYjcU4DZdKk9kOq0WqbxOLMkxC8MhMPuDW+97ONFFHAhuLQ8uc6mcmmgu1oA04lVuYxgUyw6lpF61167okTADQbuO4PdvzJqpqMpK3srcYuvB6JpdCaVfg4o7cD1U4xT9p80nRl1yRHH9QsSj/dW8CsW6sPeP0tbZr2TRl1pYaAAak8GgIGFi/tXtFe6DWtKZid6Djw2CCxeZsR+o0PQbeaL7NYK55zGzdKkVqdTQC5OyW8E6rJaYc8G0FRU0AHDQV8NOtUT/AEjy4AWbuTxtoN6AfFSS8nDhVeQMx0c8gnwGjQFHMz7QCS6voPM2TJYyTb+EkXIw90VIFK8OPSu+6q2LycSYd3C0hvvVdShG3TVMHz3tHhrfHpb6hVjFHkRHe97Nzm5qbkGpr1Cyy8htx0PcHw81Aa6G4jZsRh+abx5fJTOWtqbVc0fEqvT2NNfCDwBDMOgYWChtvTWqJle0gL3Pe0Oc6jRmHuNOnT6lZSVXQzcmx7AuALHQWINieXJdzUfK1nB8Ug9DmS/CI4MSJTTNUcNBU+aIxCJ3Ydvzjw1APmmsShk4VFeSrM1la+jhWmgOhvUH75p9Kxu6RrQm3Fp7w8q+iXYvKl1HNdloa1HK9EQHXZbLmiUhtZQC7a96utyTVAAd8l3vG5+SYYJEIcS62YWB1NDclATjO8evwNkJu0jRWQTEYnc5l338FuPGrC5gfGn8KKadmNtrLmJZhHD5U+ijJlUiGWdRx8PQVKhh42BHew92hNDs7iCuoD79fQb/ACSbE5MudnBsa6cxqE3Gk9gmy5Sk6NrjhX4fQpfjGEMfWIBU7gAZlW5aaewe93qa7HqOPNMMP7VUdljCnBzTbxGo+Csk1ok2hVMx2NNGsHjt1AQzyTrptwT/ABjBxE/FhEEEVIG/McUkLbAeapFpis5ycFsNstssVO5orfgiYGDViI9lzWLWYfwcM9rEbX3Wklx++KsrcSENvdAAA7tdXU4VsG80E2IGtIaPO/xS2YjEmpNVxaZ0vJ3PYzFeTV5H9tqeShfMd0NJqaDU1NTQ3PigI8fUnp/hSzArFIv3n0HoiCh7gMvUPedDYfA/fJN4eDsfDLHNoDXSxvuCL1QsABjWsHUp3JuFF1cKwc3KxJIdhGMeCXve0GtHG1dq01pzRmKdlGPeIjSWu3A0PUJ+x609yv0jVE+zuyvyGFiFXmXE+I/hcz2jeRr5GqbTBSebi3bwqfgVx8qp4OiDtEkKLlp1yn/8/Gi1GfXpv98ULFdSx0LdRxafoQpc2YV468iNfFK2McxIpaQRpW/RDYqNxvqVJGeRy4cFGyjgWnwQMLh3RmOm31UEV9W+P36/BdzoINClkzHzU/SPM0NvMpKt0U8OIsQ5HEauGRvIfmKAgMeNDanHy++akiRC5/IWA5JjJ4bmAsumMaRGTsVPlHHh5hQPw93AupodPXVWd2BGlr0+SEi4e4ChTWKBYXEitd3rDQiopbkhpiPne6gsTY8l3i8s5rMwJI0d4lQ4e2tNEVH0VvwngyZKYCStdESkAffWpR8OB99URWxSMM6rSe/06xagWdnfoEumxqtrFxS2d0dCWMa0rw+qcS7azDfv8qxYm8Axwx34jvveieSZstLF08Gjk5NjBhW6rFi6CQHOHulJZt12/wBxWLFxc3+jp49GNNiNqn4KDDHmjhsKUWLEg4S4Va6t6F3pSiXB1+n1CxYgwneMwg6CCRetK8lWphgyO5FoHRYsTRA9BWGwG2srJJQhwWLFdEpB4hjggZyCCDZYsRehEJosIFjwRah+RVXkLO8fmsWLR0Z7LJJpowLFiIvpPkCxYsTin//Z"/>
          <p:cNvSpPr>
            <a:spLocks noChangeAspect="1" noChangeArrowheads="1"/>
          </p:cNvSpPr>
          <p:nvPr/>
        </p:nvSpPr>
        <p:spPr bwMode="auto">
          <a:xfrm>
            <a:off x="6350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6154" name="Picture 10" descr="http://fc06.deviantart.net/fs71/f/2012/239/2/f/blank_facebook_profile_page_by_ask_mosskit-d5clbrv.jpg"/>
          <p:cNvPicPr>
            <a:picLocks noChangeAspect="1" noChangeArrowheads="1"/>
          </p:cNvPicPr>
          <p:nvPr/>
        </p:nvPicPr>
        <p:blipFill>
          <a:blip r:embed="rId2" cstate="print"/>
          <a:srcRect/>
          <a:stretch>
            <a:fillRect/>
          </a:stretch>
        </p:blipFill>
        <p:spPr bwMode="auto">
          <a:xfrm>
            <a:off x="0" y="-24765"/>
            <a:ext cx="5328592" cy="6882765"/>
          </a:xfrm>
          <a:prstGeom prst="rect">
            <a:avLst/>
          </a:prstGeom>
          <a:noFill/>
        </p:spPr>
      </p:pic>
      <p:sp>
        <p:nvSpPr>
          <p:cNvPr id="6156" name="AutoShape 12" descr="data:image/jpeg;base64,/9j/4AAQSkZJRgABAQAAAQABAAD/2wBDAAkGBwgHBgkIBwgKCgkLDRYPDQwMDRsUFRAWIB0iIiAdHx8kKDQsJCYxJx8fLT0tMTU3Ojo6Iys/RD84QzQ5Ojf/2wBDAQoKCg0MDRoPDxo3JR8lNzc3Nzc3Nzc3Nzc3Nzc3Nzc3Nzc3Nzc3Nzc3Nzc3Nzc3Nzc3Nzc3Nzc3Nzc3Nzc3Nzf/wAARCADvANMDASIAAhEBAxEB/8QAHAAAAQUBAQEAAAAAAAAAAAAAAwACBAUGAQcI/8QAOxAAAQQABAQEAggFBAMBAAAAAQACAxEEBSExBhJBURMiYXEygRQjM0JSkaGxJGJywdEHFSXwNIKS4f/EABoBAAIDAQEAAAAAAAAAAAAAAAMEAAECBQb/xAAjEQADAAICAwACAwEAAAAAAAAAAQIDESExBBJBIlEjM2Fx/9oADAMBAAIRAxEAPwDOgJwBXAnBc4bFrWyFqXhG6aofjRsBug5Uy0LHNqMGtFVSOA1JpS8dMaNOJDSB7qBI5rQC7zO6NW5WiPlgXN53Ei/c7IsLYmNsyU7uNVGkn5bui7sEOHDzYqTlYL90dT9BuvhYPkY4EB4J9E3B4VsmIDi1xbatco4WfiDbw41rQC2WWcORwhpLBYGulod5EuAsY2+TIZxgJHMjJBALaAVJ9Ha0m2nTfTUL1mbIvGdZaNNKUTFcJwviNtIQlSYVyzyiQRc23K/o4dU15oXXv2Wqzzhcxc3hhxbvYWRxEM+CkIffL3RpSYC9oC55aQWn2K4JLHKdx3TZHVZabB3CEXXXp2RUgLY9xI8p2/ZD3Fb+6ddjXVM3/wC7q0jOxlEb7dEiLNFOOo3sdk0URRWjJxhLSr3KsyL6ilNn7pVEWn/9XQS1wcDSpymiJ6NnoRYTSFByrGieMMefrAP/AKCnmks009B09oYU0p5TSqLGpLtJKyFkE5MCcEM0cl5uXRU+NY9ztSaV0dlW5g8NC1HZTK/xC0bk9rUfEzkeX7xH5BcmlLW859mt7pZdgpcdiQ0W4k6lMTP1mKfxEjKsvkxczRRIPdekcP8AC7WBrphsjcK8PMw8THPb5q6rYwsDG00Ulc2b4hrDh0tsjYbLoYGUxoHspkcbWi6TwBWqQKW3sa0Kh0TC303TyU1ElGaZDxOAhnaeZoWT4i4Qw+Jjc6IBrtx2K2wOpTJW8zSKRpegFLZ875tls2V4owytNdPUKCR0/Ir2HjPI4sdhnEMqQatcAvJp8M6GR0TwQ9hTMVsUyR6siNsHVdePw7hd5S12q67cHWlsEDvqE1yLQ2Ox6ppYRqdlZQzp6Fcd5fUJ/LdjodUrodPVWUPw8phka5p21C1GFmE8LXtN2NQskDrpVK0yjFeHKIyfK790PJO0bitMvSmlPsHZNKXDDfmkuFJWUW+Gw7pz5VJ/2+QWj5DRJvurCSVviOYEBthUjOytLHcpVDnUtSNjB06rQ481M6ljcymL8U4g3SYxLbB29A3HneXevK0BejcF5SGxsc5o5iLcaXnGD82OhYNQNfmvcOFcMGYGN1auC1nv0ng148e98l7hovCjAARqSCTh2XNOkOGqXXRJp0SN9FaMsad1wlOOyaRoUWWYpDQkTpqu7Jp3WtmdFdmDWujIP66ry/i7LWsxJniod62Xq+IZzA0Pks7nGU/S43tfQBH4bRcd6YHLG0eOSxAAn11HZCaC5pb21Cvc1y92BxLoX7DZx7dFTloZIRrV9U4I/wCAWi7BPRODA4aDVOrlkPYH9E5pAI1Jo9FCgXJpaHI303UqRnK6wbaeiaWAiq1ulCEICx6hOjeWvBBrW7Tq5XHsdkMb0VZRq8FMJ8O1/WtUUhU+ST8pMZOh1Vz0StrTDy9oZRSXUlk0aLJDTz7qxdAPFc4bqhw2IdAbaiuzVxPK3dC0wmwGcO8MSv6ALDOt0lu3JtarPZZvoji4UHGrWXDat2+qbwzwAyPkWXu/5O+xXu/DUgdlsFH7oXgeAP8AyVeq9z4TBGWwk/hQvM6Qfwn+TNI02iEeVCb0KJzAtK550GdaE/5oBeRtsueLS0kymHJCG6QbdlHmxbImEudSy2b8QuD/AAYiW2asblGmXrgFTS7L/HZxhsKS1z7d2bqVXt4gdJ9nhpT6UqnKcAzHTDEYhz+Rp+8fiWwifgYIQxoYAdFtT+wbp/Co/wB+j2kw0w9wnNzLDT6NJBPQilLxOLwoJHk6qGZcO52gbYV9FdmZ4yysYnDGaJv1jBY9R1C86xMVDmBshe0YljZoiN7XmXEWXnBYyRoH1btRptZTeN7QnlnT2Z4jnaO40KQbdnUEIgZZcPTX3Sj0DQa131RAInt5oQ8/FeqYOyOytWVeulpkZALjWxulNEIU7a1HQob21rSmYmMB7m9DdFR+X6sHv+lKEHYSTwpw7WrWljdbB6rKggUey0GWS+JhwCdW6FCyr6Exv4S0l1JACk2vKVChaf8AcYgT5XOoqwGyjRNBzCL+pVJbHcZTA4WGJoAHNZA9lk5NIL69VpuMAA6ADrf9v8rNO1ho7UnIXAvXZDwx5MyYb0Ll77w83ly3D/0BeAhtYgOv74Xt8We4TLcFDC48z2xjQeyU8znSG/Dem2agOAFEppfR0WGx/G3L9jEPcpmW8aeJK1uIoNcfyS6xPWxt5VvRvQS7ZNc1xCHgZ2Thr2kEOGhVl4QPRVOt6LfR51xBLjX4t0Y5gA7ygdeyqIstm8XxMQ4gX1OtLf5rFH4pNC+6zuatLoHtA0I1PomU9IWa2yqxnFEOWtEOHb4r6rl7f5WexWe55O0R3JG0OFU2j6BbPgXh3BYmZ2YYxoc8O+rZV0onGeWYrD5k50E7og2Zs+HkoFrXCuh03ARYmEt/QGWrT18Ma/GcQfStTiDK77jhr32RsDxLjopeTEtdd63obVnl8b8u8OaaR2Jm8QyE/iN2fbVS8vys5rmTsXiGAWb0GgKI/XXIOHbZfcPY2bHN5nMIZ0JTeMMp+kZeZmt88evy6q/weDZBG1sYqlKxLBLh3xuogtI2S/vp8DXo6XJ4U9hjm0660gPJbJRHlux7FXfEWBODzF7QNN2qqxUfkEreh/QpuXtbEaWnoaAeYXvdBdn8hHrqkW3Gx19LTpGB4afSvmtaMgJvOxrr1GiAxtgi9AbUoMD8NJV8zDfyUcE1ygbqiwLm6kfkrDKZOWbkOzm6H1UJwIcPzT8O8RysPZyzS2i5emaP5lJNDtBSSU0MFmFGDuTGxn+YBSWqJNpiYz/MFUl0C4ydzTYcdmk/qs5ITyAdmq+4rPPioq6MA/dUJNtcOwpOx0hauyJiARI0+gK9cyTLMHicrixONdzOkaDuvJpwS5vWmrRYDiSeHIxhhzCRg5QT1HRA8mKrXqMeNcy3s2GMw2SYUuD+S/wnUqoe7KGyEReECT0cFE4M4fdxLiJ5sXM4xwiywH4igYmDDYLERA5fNLFySB3gkc3PR5dxo26v0UnFpcslZ+eEbvhfMCJWQF1scPIf7Lc+IGx819F5RwjhpY8awBp0LS4AaC16XiHVGEpkhTk4HMNu8e2V+OuRzk44LD4zAGF2jiK5hunMokWjeFR8ui23xorXOyhlwWJwADcK91BtAtACh4iHMcZEWTPe5v4Tt+i1RYT8W6IyIE0WrKto3UqlyZbC8Mi7foLugFf4PLo4WgMaAAN1YNYBquu02KlZHRU4kgTI2tHdClG6kctakqPMR0VJG2kYPjrAAsGIDLo0T6FYh8fNAW6aCt16vn+GGLwUsQFktNe/ReUykte5gFEWnsD2tHO8mdVsi4eq5X/CCd+xRWgkFpBtunzQ2giTlIAJ7dUUcwc862DaOhZga8KTX7wooLW1JynZp1UvEgEB3fXbdR5wW8kgG+hVEBPbTm6aWmSNp9jYlEc6zXtSWIotY6/QqmWWeHxDTAyzrSSq2yFrQAQAkgOAvsbRqh4vSZh/mCmNUPHfEPdLyFog8Qv5sY3sGhUryKNfhCtM8P8AFjtTVUbaJ6OkLV2dDOZ3y1QHTCLyHfsFJh+I3pYUTHx8sgeNrWmuDO+TZcFZpJkWL8Y26CZuoHVX2Klw+ZYwy4PDysa82+9AT6BQ+CMqjzHJIJJW7OIC3OCyuDDAcjdQEheXVNHRx4lUpkbJsH9HMRI5bI8qvca2qAOiiNb9dH/UFPxm1kJdVuxtTqdEJmiOxxJFhRiQNbT2zNsBy29mEWLdUtvRNY9gYCDuuhwJ6IVb2ElI7sLXC70Ty4ctLlAjstQiNgJHHZRJSpMx0KgyPCMYYDEi2FeWcRQfRs3ma2w13mFL1GV/lIXn3HEHJjIJRsbaf+/NHwvVCfkLcmZk87QRuOyITztcbNtoGuo6FDc0Mdq7Qmr/AGT26ggggjQ+3RNiI9554g3l1GqCAHRuadxeiLzjwgR3o2gOJa4gH4hzBQgx2jWkD29EyYc0LtKo7Iko5YhVEWhyU4G9FTLBAsrU6pIROuwSWSzfNUHHqa1Q8x2tIz2M0U+cu/iR6Bv7KqkNOcPVWGbO/ifkP2VVI7Up6ekLPskwnS76IWLFxHuCnYbV4A/Cnzgcjmk2SLW/hk9W/wBOo2s4ZwdV5rcfzWwoUvPv9NcwEmSsgJ80Ly0j03W+hdzhcbMmrZ3MOnjTRyNnNiWAdDal4xh5SFFjnZDivMRZbpaPNmEPgu5gC49eyrHDbLutFe5p22TjD5b/AFVZmOa+DpEx0kjvhY3cqrix2fTTUcLCyIbkvJTKhsF76NK2cxaHVv7I7JXVY1CqMN9InoSsLG9SeqvMNF9UsVHBc3ycbKaRRIepCjyMA3QXyFp1VSi6YXES/NQZXjWk6SSzSjuBJtEMNidZaVleNoOfA+IBqxwIK1rG+VU3FcRflWIoahpP5ImN8i+XmTziWnwEEanZRoib1vTQo56N3G4Ue6kew63qPUJ0QQ+/K8a7cw90wVytd1Br2/7acXX+xTuXy83UkgqEBl3K3Xaxogu11B9Cui/Eew6jdMaKBG/9lRZzlvbVJdbLytAoaJLGizbNKi5h8KktUbMPgSU9jLM9mn2t+gVVIfNZ10VjmR+t+Srpdh7J6ehZ9hsKfrQPRHlGpHZQ4H1ID6KYTYDltGWW3AeZfQs4GHe6o8Rp/wCw2XseEl8g9l88ukdDMyWM09jg4H1C9o4ZzdmZZdBiGEW5vmHY9VzvLx6pUdPw8u5cMtM3hfJySRkgt7KkxUuLi1kAczuN1pPE5hfRdbDHMCCxp9wlE6mtyxpqaWmZrA4jDB5e4udK7uNlocKGyRgmvZOGUwkOd4bfyT4IGQBxdIGs7uKbnImuQFRXSCMaA4AClNaQyMAKvGY5fA65MSzTsUDE8T5VGD/EAn0ClNM1OHIvjJ0z61IUGbEDq0kd6VNjOKYpTy4KKSRx2NUFMy+DEyN8TFu8zteVp0CtJFXFyttE5sYcy26hMcylIjpjKCjSv1NKjAgLcFAz6Pmy7ED+Q/sp8W4Ki5x/4koP4Stx2CydHkrvK7bQmrCBNbSxzfibYNKQ80CLotNjRDxIa884sA7gp1dCL7BNOtjSwk+wbafK7UC11rq1LQQdwmaVyNFjcd1Cgch8xcO21rvKXElp6aLpot/uh8xbzNsWNj6dlCyOSbNE/mkk8HmNJLJDetUfH/ApDd0DH/ZpGexpmXzM3KPZVktqyzF31zaVZIU7HQtXY6DWQKY0+UKDCalpS4/gu9iiIyyNKNfZXnBeenKsd9HmcRh5jv8AhcqN2t+6E8WdNwsXKtaZuLcPaPdYsU+g4Alp3pdOeQYSJ75Xi27N7rGcA8SNma3AY131rB5XH7wWtzPKMHjIXPcyzVgg9Vy7j1bTOtiyTWn8IM3GuILnDD8gaelWqvG5vi8c+nukdewaFJy7B4NmjGNDh3Vr/CwhrtD8kL3S6R6CMMpJrS/4UMWXYrEeaQFrffVTocpghaPFGvrqp0uYgDliYPek3BxnEv5n/D19USPagWe4xzug+U4GN0ofyihta0Xljj5RugYWLlaA0UFJcwdUxrRw8uV5a2wbm+VRns1UtyC7QqkDYNooBQM3eBh3juKU6V4ANrOcRY9kWHeS6gAiR2Bvo8+xPlmeG9z+646izTYhAfJ4j3O/mtEjdbS3YJqROuwdFpLXHYoD7jfYNa6eqkyaPp3UcpsIEzDTRfT81oyNe8HzjYoTiHNJGp6lMDi0EA+U7hM5uXUdVRYiL1KSXl6gpKEN81Bx32SM1Ax32RSE9jTMlmRqf5KtedVPzU/X/JVzzqnZ6Fq7Hw6yhSebyEXWqiQk86MTbStoyIkE0uV51wEbpx3ULGMfJh52zwuLXsdYIXsPBufR5rgGmSucDlkb2K8gIsFS8mzPEZHmDJ4ySw/G3uEDPi9547DYMvpXPR6vmWWETOfBo679CoTYsf8ACIm/Mq+yXHwZrhIsRC4Pa4K6jwcb60AK5866pHZnycszqXwY6DLZ3u5p3E/ygaK/wOEe2gQrkYNjTt80eONrK6I3ul0Ar3yPdvYCGHlbsmzaGlNJAaVXYiTzbqttmGtAnGtSVGllAs2m4icNGpVFmmbx4aMkuWkjDZJzLMY8PG5znD5rE4qabOMSRr4AN+6e44jN5ueS2wdB3VzgsE1kRIFNTOOdcsVyVvhGIxcXg4pzQPKdAmwkiwe9q14lhEUwf3qvRVDTete4REBYTEAltg24fqEGW3R7WBofRPlNv1GoGt/quDTrXaxuFswV7qu+hQXmjW4KPM2nFpGyjv1FFUWK71tJDuulpKEPQRjIG7yBR8bjsOYyBILWLMsh++7800ucd3E/NAWHQV5CVmUgfPbdlBedUSUmxaC7dGXCBsfDujbtcPS0KDdFHX2WihreiLSA060j9lCHK8pRJWCSAjqBomgaIjTbD7KELXgXiB2UZi2Cd5+jSmjezT3XuWExDZY2vY4EEaFfM8gPOSt7wVxwcFGzBZm88g0ZKeg7FJ58O37SOeNn9fxo9lc40CSmmUDcqlw2dYbFRh0UzSCNNU2bHRt1EotAUjbtFrPimsbSqMVjmtsk0qnH5w1oI5rPZZPNM5xGJJiitg2J6lbS0CdOi1zniFjHOZG7md2Cq8Dg8Rmkvj4rmEV6N7ruUZL4hE+K1G4aevutTAwNaGtFAdEWJ+sDdfERocIGNADQBsAppiDYq2vRd0DgiPBdy6dUdMA0YnjYjxY4m+5WaY69le8Uyh2ZTgGwwct+qzkRLSL3b36qzDJt3HbNm6kEJjjWh2OoPY/90Tmuuy37w09fT3TJaddVyOH5LZkDimCg4VRUGTT+6mGSiWyN0v8AIqPK3zEb/wBwqIRLSXS3VJQg612090bQmEDoqIclNkeyG7dPkq212THKyBIERp0PshxfCE9uysgxvxKS3oov3vmpTdgfRQg/7oSj2dfZJxpopJurXFQoiFtkhBkYWOIKmMFu1SxLGuaKGqhYDD47FYX7CeRn9LlJdnWZPFHGS16GlBfGWlPghfIQGtJWWkaVP9mg4YlmnxUplke88u7ja1UeXh7myltFVfBWWva+SSVtXpS2T4uVtVoFz8j/AJWzoYv60iNDHI2h0U2KM9SmR6tpPHMNkab2DqCRCxoce6WKlDGvdYAa0m+yHE/U2dVAz+Yx5ZMWnzSAMbXqaRUwLRhc2Ln4cTO+Kd7nn2vRVmIFcvetVccQNbG+CFuzQN/ZUc0nM8XtdUtoEw0MliidD19U+Qn4qojelFb5TQNjoVKjkaYnVreh9CtowR8QA7qddFGa8kcrvibspF0XN2Pbuos29t3ChBhbZJspLniNOp3SUIFcwuKbyVdopNILn7qiDHnX5Ibtl15XB5iArIFb8AThtqk34PkulWQHtIVJZtSjO0kKkN+EKECO6ArrToU1x1CTdj2UIcaaK5L8QCe1uo9U148wUIDijM+IawdT+ivsow4M3K1u50UHJYeaWeU7MYa91s8lywRx4XEPG4Q8lqUFxx7MuslwXgxnTcq0fEHN9VKweHHhDTcJ7oeUrmU91s6CWloqDCWuOi6Gu7Kwkg0tR3xkIksywLIebvarc+hP8LH0dM2/laucNZkIVdxW/wALDslB80Tg+u/dFx0DySYDiZ38cBetk16KiebJB3JVrnAMkpmJJ5nXaq3avJ9LTUiddj2ebb5Ibn8pvod/8pMJ5RrqEKXcnoRqtowHeS8fzBBdThvqmRP15HGr2K67Q+vVQgEtFpJ59klCDy+xqguNp4oikN1qiDNynDQErgCcBYVkDN+AeycBYKaNG0uj4SfVWQE77RSGbDsgO1ktHbsFCD3fG32TmAFnraZvXoiN1ChBx0cPZDeLKMBzy38k2UcpcqbIWuQMBwWIadC5wAXpbMO2LKoBVEABedZDHzRRM6ukaV6dMObCsZ2CR8iudHQ8eeNlthG1C3Tonuj5ih4V1wtHopLBolnyM6AOhvogywabKeRohS/CaW09GWikZbJ3aKh4ne5xDXbA+av2WlIDHvf2srJ5m7nlM82rdTXqt4+tg7RjszaWfVu2aLF/sqZ/Wla5tiD5id3OVU0hxHqnI62I5Nb0KiHk90GSx/gqQBW+x0rsUzEs8oIRECIl0aKIySwQfiH6oLj1B0XAT8Q3CsgUjXZJIOa4A2R6JKEP/9k="/>
          <p:cNvSpPr>
            <a:spLocks noChangeAspect="1" noChangeArrowheads="1"/>
          </p:cNvSpPr>
          <p:nvPr/>
        </p:nvSpPr>
        <p:spPr bwMode="auto">
          <a:xfrm>
            <a:off x="6350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6158" name="Picture 14" descr="http://cdn.specktra.net/7/7d/7d5f7e44_ScarletIbis.jpeg">
            <a:hlinkClick r:id="rId3"/>
          </p:cNvPr>
          <p:cNvPicPr>
            <a:picLocks noChangeAspect="1" noChangeArrowheads="1"/>
          </p:cNvPicPr>
          <p:nvPr/>
        </p:nvPicPr>
        <p:blipFill>
          <a:blip r:embed="rId4" cstate="print"/>
          <a:srcRect/>
          <a:stretch>
            <a:fillRect/>
          </a:stretch>
        </p:blipFill>
        <p:spPr bwMode="auto">
          <a:xfrm>
            <a:off x="323528" y="620688"/>
            <a:ext cx="1082636" cy="1224136"/>
          </a:xfrm>
          <a:prstGeom prst="rect">
            <a:avLst/>
          </a:prstGeom>
          <a:noFill/>
        </p:spPr>
      </p:pic>
      <p:sp>
        <p:nvSpPr>
          <p:cNvPr id="11" name="TextBox 10"/>
          <p:cNvSpPr txBox="1"/>
          <p:nvPr/>
        </p:nvSpPr>
        <p:spPr>
          <a:xfrm>
            <a:off x="2123728" y="863134"/>
            <a:ext cx="1944216" cy="261610"/>
          </a:xfrm>
          <a:prstGeom prst="rect">
            <a:avLst/>
          </a:prstGeom>
          <a:noFill/>
        </p:spPr>
        <p:txBody>
          <a:bodyPr wrap="square" rtlCol="0">
            <a:spAutoFit/>
          </a:bodyPr>
          <a:lstStyle/>
          <a:p>
            <a:r>
              <a:rPr lang="en-GB" sz="1100" dirty="0" smtClean="0">
                <a:solidFill>
                  <a:schemeClr val="bg1"/>
                </a:solidFill>
              </a:rPr>
              <a:t>Jodie Small</a:t>
            </a:r>
            <a:endParaRPr lang="en-GB" sz="1100" dirty="0">
              <a:solidFill>
                <a:schemeClr val="bg1"/>
              </a:solidFill>
            </a:endParaRPr>
          </a:p>
        </p:txBody>
      </p:sp>
      <p:sp>
        <p:nvSpPr>
          <p:cNvPr id="12" name="TextBox 11"/>
          <p:cNvSpPr txBox="1"/>
          <p:nvPr/>
        </p:nvSpPr>
        <p:spPr>
          <a:xfrm>
            <a:off x="2627784" y="1439198"/>
            <a:ext cx="1944216" cy="261610"/>
          </a:xfrm>
          <a:prstGeom prst="rect">
            <a:avLst/>
          </a:prstGeom>
          <a:noFill/>
        </p:spPr>
        <p:txBody>
          <a:bodyPr wrap="square" rtlCol="0">
            <a:spAutoFit/>
          </a:bodyPr>
          <a:lstStyle/>
          <a:p>
            <a:r>
              <a:rPr lang="en-GB" sz="1100" dirty="0" smtClean="0">
                <a:solidFill>
                  <a:schemeClr val="bg1"/>
                </a:solidFill>
              </a:rPr>
              <a:t>Single</a:t>
            </a:r>
            <a:endParaRPr lang="en-GB" sz="1100" dirty="0">
              <a:solidFill>
                <a:schemeClr val="bg1"/>
              </a:solidFill>
            </a:endParaRPr>
          </a:p>
        </p:txBody>
      </p:sp>
      <p:sp>
        <p:nvSpPr>
          <p:cNvPr id="13" name="TextBox 12"/>
          <p:cNvSpPr txBox="1"/>
          <p:nvPr/>
        </p:nvSpPr>
        <p:spPr>
          <a:xfrm>
            <a:off x="2339752" y="1799238"/>
            <a:ext cx="1944216" cy="261610"/>
          </a:xfrm>
          <a:prstGeom prst="rect">
            <a:avLst/>
          </a:prstGeom>
          <a:noFill/>
        </p:spPr>
        <p:txBody>
          <a:bodyPr wrap="square" rtlCol="0">
            <a:spAutoFit/>
          </a:bodyPr>
          <a:lstStyle/>
          <a:p>
            <a:r>
              <a:rPr lang="en-GB" sz="1100" dirty="0" smtClean="0">
                <a:solidFill>
                  <a:schemeClr val="bg1"/>
                </a:solidFill>
              </a:rPr>
              <a:t>Sheffield</a:t>
            </a:r>
            <a:endParaRPr lang="en-GB" sz="1100" dirty="0">
              <a:solidFill>
                <a:schemeClr val="bg1"/>
              </a:solidFill>
            </a:endParaRPr>
          </a:p>
        </p:txBody>
      </p:sp>
      <p:sp>
        <p:nvSpPr>
          <p:cNvPr id="14" name="TextBox 13"/>
          <p:cNvSpPr txBox="1"/>
          <p:nvPr/>
        </p:nvSpPr>
        <p:spPr>
          <a:xfrm>
            <a:off x="2123728" y="2132856"/>
            <a:ext cx="1944216" cy="261610"/>
          </a:xfrm>
          <a:prstGeom prst="rect">
            <a:avLst/>
          </a:prstGeom>
          <a:noFill/>
        </p:spPr>
        <p:txBody>
          <a:bodyPr wrap="square" rtlCol="0">
            <a:spAutoFit/>
          </a:bodyPr>
          <a:lstStyle/>
          <a:p>
            <a:r>
              <a:rPr lang="en-GB" sz="1100" dirty="0" smtClean="0"/>
              <a:t>jodiexox@hotmail.com</a:t>
            </a:r>
            <a:endParaRPr lang="en-GB" sz="1100" dirty="0"/>
          </a:p>
        </p:txBody>
      </p:sp>
      <p:sp>
        <p:nvSpPr>
          <p:cNvPr id="15" name="TextBox 14"/>
          <p:cNvSpPr txBox="1"/>
          <p:nvPr/>
        </p:nvSpPr>
        <p:spPr>
          <a:xfrm>
            <a:off x="2627784" y="2348880"/>
            <a:ext cx="1944216" cy="938719"/>
          </a:xfrm>
          <a:prstGeom prst="rect">
            <a:avLst/>
          </a:prstGeom>
          <a:noFill/>
        </p:spPr>
        <p:txBody>
          <a:bodyPr wrap="square" rtlCol="0">
            <a:spAutoFit/>
          </a:bodyPr>
          <a:lstStyle/>
          <a:p>
            <a:r>
              <a:rPr lang="en-GB" sz="1100" dirty="0" smtClean="0">
                <a:solidFill>
                  <a:schemeClr val="bg1"/>
                </a:solidFill>
              </a:rPr>
              <a:t>I’m 23 years old, I like to go out at the weekend and party!! Love all my friends to bits! Like to play sports and go to classes at the gym. </a:t>
            </a:r>
            <a:endParaRPr lang="en-GB" sz="1100" dirty="0">
              <a:solidFill>
                <a:schemeClr val="bg1"/>
              </a:solidFill>
            </a:endParaRPr>
          </a:p>
        </p:txBody>
      </p:sp>
      <p:sp>
        <p:nvSpPr>
          <p:cNvPr id="16" name="TextBox 15"/>
          <p:cNvSpPr txBox="1"/>
          <p:nvPr/>
        </p:nvSpPr>
        <p:spPr>
          <a:xfrm>
            <a:off x="6156176" y="1052736"/>
            <a:ext cx="1944216" cy="1446550"/>
          </a:xfrm>
          <a:prstGeom prst="rect">
            <a:avLst/>
          </a:prstGeom>
          <a:noFill/>
        </p:spPr>
        <p:txBody>
          <a:bodyPr wrap="square" rtlCol="0">
            <a:spAutoFit/>
          </a:bodyPr>
          <a:lstStyle/>
          <a:p>
            <a:r>
              <a:rPr lang="en-GB" sz="4400" dirty="0" smtClean="0"/>
              <a:t>Add or Ignore?</a:t>
            </a:r>
            <a:endParaRPr lang="en-GB" sz="4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4" name="Picture 10" descr="http://fc06.deviantart.net/fs71/f/2012/239/2/f/blank_facebook_profile_page_by_ask_mosskit-d5clbrv.jpg"/>
          <p:cNvPicPr>
            <a:picLocks noChangeAspect="1" noChangeArrowheads="1"/>
          </p:cNvPicPr>
          <p:nvPr/>
        </p:nvPicPr>
        <p:blipFill>
          <a:blip r:embed="rId2" cstate="print"/>
          <a:srcRect/>
          <a:stretch>
            <a:fillRect/>
          </a:stretch>
        </p:blipFill>
        <p:spPr bwMode="auto">
          <a:xfrm>
            <a:off x="0" y="0"/>
            <a:ext cx="5328592" cy="6882765"/>
          </a:xfrm>
          <a:prstGeom prst="rect">
            <a:avLst/>
          </a:prstGeom>
          <a:noFill/>
        </p:spPr>
      </p:pic>
      <p:sp>
        <p:nvSpPr>
          <p:cNvPr id="6146" name="AutoShape 2" descr="data:image/jpeg;base64,/9j/4AAQSkZJRgABAQAAAQABAAD/2wCEAAkGBhQSERUUExQWFRUWFBgYFRgXFBUWGBYXFxUVGBQdFxcXHCYeGBojGRgWHy8gIycpLCwsFx4xNTAqNSYrLCkBCQoKDgwOGg8PGikcHxwpLCkpLCwsKSkpLCwpKSwpKSkpLCkpKSkpKSwpLCkpLCwpKSkpKSkpKSwsKSkpKSwsLP/AABEIAQMAwgMBIgACEQEDEQH/xAAbAAACAgMBAAAAAAAAAAAAAAAEBQMGAAECB//EAD4QAAECBAQDBQYFAwQBBQAAAAEAAgMEESEFEjFBUWFxBiKBkaETMrHB0fAjQlJi4RRy8QcVgrIzFyRDksL/xAAZAQADAQEBAAAAAAAAAAAAAAABAgMABAX/xAAiEQACAgIDAQEAAwEAAAAAAAAAAQIRITEDEkFRYRMiMnH/2gAMAwEAAhEDEQA/AIIM2c/ir9gOOd3KSvMZSdBdSt1ZMNjUpRJobZfokcmpagmYi4VqELJTtNd1NHeNeKIA6XxOuykmZ2g0SsOIANEdEYHNvqiAXvxGhRMKaDwk+IQy1GYPMtAvqgYhnH5TopoGNZW0oo5yIHv5ICfe1tgg8DBhxYOOi5fMAu0SaBEJdZXLCOzhs6L4N+qxqJsMg5xUC3kmcaIyCKuN1LEeGCgp9Aq/OsMR1XGySc2sIpCF7NTGNPinLDFBxPyGy1CkYmpN9yQKeZWRpxsFlGgA3oAKuPHpz9SqvP41MOOhodquBH/3FT5UUX9eWVX5gtcSWZ+cNPhX5USmdwGA/Sx4gmo+iqsKDMzD2thRchuX+1JGSlK2vm6D4VItmG4WIFDEiujxCLd3K2v7WVJr4o1+DJfoij9kI9Q2G0xGkWdYUuT3sxApSiY4V2HjttEiMY3gCXuHoB6q1Qw+lXuDRwFz4nQeq1ExKEzU+ZqhSNctIjk8LhQtKvPFxrfkBQeinnIHtWlr2h7DqDf0+iC/3kPPdcCEayMDy6JlXgGn6UbG+wr21dL1e3eGffH9v6umvVVRwpY1BGo3XsvteNwlWM9lYE13jVkT9baX/uBs7480RWjzJrhRYrh/6euH/wAzD/xcPRYsA8qjktjWKuGD4gKCpVSxQUiAqaJFLaEFdDRzJnojp8AIiHiNaKmYdi+agKeQHVISWNRaDiNQFn9dodkuMUBlFE2ZtRNYoZiWIB9Au5GVNKpNFqneATlRl3CwSKfGUEpI2IXuoLqxYzKmlEZ2awBo77hU7ClK8+n3xqGMT9mOzYh0ixLv/KNm8+qtBNAuGsoo48UAHos8GSA5uY2468glRdoa66Cl6fU1+6mnUeJU0PV/Iflb47+PFBRp4DvHc91o1d/ChZegww2taXnXSp5aAb0HAeqquIPdEe7Kyuv5a8N628QrJBlDFNYt98o0aNhzPNHvw9tAGgAckXGwJ0yk4FgEVrjELnVuAAdrVrbbam6sMzjMOE38NuZ3LvO8Xa16WT2DJUFEjnsDiF9Ybw2ta5rAVoNrm1eOqzj8KxkvSpYtj02XACE/vGjR7ta6UGq4HZ3Eo1KQWsB1dFihob1HvHwBV39vDlu89wfFpQv4C1m/pbbx34BZO9shsVOo+lO83rABL9hY8No/91DMTgGPa3pmJJPXKEZCiTUD/wA0Iln62Ue3xy3HiAgIXaqrrjyKeyWPZqUKNLzBm5e5DpKfa4AtNUYZttLqGDHZWuVtTqaCp68V1NPafy16apyTqyM0/V8FpR+xZzWIZCeHYw2wKx92LUy7NCqtShrDXT4cJqTiEGytOFYgCLqqwBdGscRokH8Lm6YBGqjhxVU4eIPB1TzDp4EXWs1DeLEqFNhLyIgPmhPaVTnA8PzOHnpbxqEUCizMw4RCCbhOITA1cS8INbQf5WnPWbCkSOjapbMTAyuvxr4KLF8Q9mw01p8UoZN0hhxNatB9a/VQlPNFox9IcRncgpuTmPMnQdAKeSAkH1OZ13HTp9Pu+6qem80SrnWr8/r92R+CsMQ1pRg0r+boOHX0UOx0dMFolItq6/D+UTDmCShITa22RcOysm2TcUg2HMW0SrGiSKtJab3GqP8AaoWZAITS0CGHZRp2FrUknmVU8YgUrS3FeiYlIA6Kr4nhxoRRRi6Z1P8AsiuSU8ahovuanc+8SfP14J23FKXaab1vRViPKljqaDpXhsunYqA2hNL8aud12+Sq1ejntxZf8M7RZwO9/lPZSYcd14pAxt0OIC2obXvClTTjfQr0nB8VqB3qgix2K1VsbD0XYTa0komxxWJhDzIyJbCIQOHGxCueKYfRjrbKlylnuC6aOBOztlnI5qAeaOR0Iqb2URhau4cQgrHBMMDwZ0d9qUGpIsBxO1Egwy7PwIkV7RSxNtyegG3Nep4PhzWNrv6JJ2cw4aQq5RZ8QiheRw5claiA0UGgRs1Goj0HFirJiZSbEcQyjr8EkpUUjGxbis6YkQtBtpr97VS/FsRaxtK0AAB82j6+pQszO5ASfedoODdvMoeWwt0w8H8gJpzvc/fBct+nUogWFYfEjvqRYGw4K+SGHBgFbLuQkGwm6KGcxeGDRwB6iqdR9Zm7whvDg8KHxXMRtEldMwnt7h9m7YtJFDzAsUNK9qSyJ7KNQ8HV14EfRUtE6Y+MVcPiLTyCKhQPchYUjmOEom4AKZOehJgJGh4lVxPDgdlT5vDMj67VXos1Cqkk7JAg2RjKsDSjYnl8NgubV1jy+i3JOEJ+VhJZwpSnMLIjQzZT4ZQvBpZUoldDhs6abrEUIC0hkbsvhYMaw4ZD0XkkdmWOQvZe0czEJLIcIu2qAqDN9g5qJEziGGiv5nAfCq7mjyItWVeYPeR0vcBWhn+lkZ9M0VjegLvorJhv+mrGAB0R5pwAbXrxHJScWXTKLI4a+K4Na01JoPvgvTsG7KZWBmjfzHd536BMcM7PQ4B7gJPE3TljafRK0MjiHDbDaGtFANBwQ8eMpoqTYjPBu6nKVFYo4m5oCqq+JYgLvd4BdzuIlzso6DieNuHPqlU9BqQ0nryAFT98SuZy7M6YxoDk5d0eKAd7nkP8V816Jhkg1rQANFXez8jlbnIu+45N2+qtco6yaCtjSwqJ5iWq07Ly7tvh80Bma0NDXWdmZQ1tcV0qQvUYrrKudoIRLD/lWlRGN6PF29pI8MhriHV0pqRU35ixVglcXEwy+qKhYXBEbPFhlzaEHLTNTga6johJ2DDE050GzXFpI01BrY6XA8ymkoNWgQc1KpFs7L9oDT2TzcaHkrF7WqostLnMHDZWeXmbXXN2OjqMXIOMttjqOYKYWgWMUtmGoyNEQcYpCgrm5WvkoMKh3tx8imkYgAcz6VS3Cnd91dMytHRCWx8BzWLBX9SxMTLzE7Qwhu53og39pR+Vg8VXGwXHb1Rcvh7jqABv08VT+SRHohtDx97tKAcafDiuoOMxIjqAmnHQeJ4oaBIE1rQWoALUHyTfCMKaKG54X/xZa5GpDWQYQ3mbklSxnUUzqNCWT0zlCWToaKBsTxRrBzVNxLEyTz+7BNYso+M40qemg8dPVdiShy9zQv6adFyyuX/DojURVh0gYLC+L/5H3p+hu1edPioocrne1v6zU8oYufM/FET0z+Z+p0b8KjYLvASXF8Q6k0HQIFI/RtEbRFysZBRXrhkxRMnQatDaJGS+aYSsE2umzITuVi9aK/NYLmNRZDs7KBzqkGtKV5K5ywa7givYBFRFcyuwMADId9UomomWwVsxqayQyvNMcnXN0BubnYeCRxzSGjLFsMjY57M3BI4hbb2phuF6jqqJExCYc4htTly8KEupQDjr6I/AsWY9xZFaMwNCCBbY36qr4nFZJrmUnguQmWvFWkFQRSgRKthva5lm3zDbQrbZjMS42bSjfmVGi94NTMe/oPC6ikIdzzofS/qhy4kjxPiSEbK2eOFSPSyqiDGNSsUraU2WLClzl8Fr7xAPWqZw8IbS0Sn/ABCkhyjvsIgSnElWyc+AYYTD4ud5AeNEfDYGiwUUOGGrbuaWxqOZiaDbnRLIuLQjfJXrf0S3H5s1oOiXwJRzz+0bjWn1K55crukXjxqrY5jYi5wOjG6C4vyAGiRxrEnU7uO3TgmD5dx2ygC37RvU7HmkWJzNe4y/E/wlbvYyXwVzkxmeXbAJ3gL/AMJvSqrWNRBDhEDUj0TLslPZpdvKoPgfpRB/SqLFGfZLo01TdSTU3QJHNvce9lJA2H03S7KJDET/AAREGG92tgh8BfDigEUPirLDaGhMo2JKVBsl7NrQARZE+0XnU5BMOYDmRSG1IcwmxafgRsnMlj1LONgqKdYYkuP1E3aGPmcGqtTcjVNos17R5PkunQqoXmxkqRUGwXS7/aMhtfxa6ooaat2r1HkqtGkYrpn2rWOAc6pA1HXj4L0yPLBATBbDBcaCiouV1RN8MbvQri2aGngC4etFyH1b4V8/4QjZv2pJ2qfifWyKFg7oPgUgW7Ny4ueQC5l5ij2dTXxJK5LssNx40CjlxVw5D5NTLQrLLlWLsRQtoWKetwYmYc1G+J5BQPdSgGpF+i4ebZd1ZyI9TtrsxXUR7W638Vy0WtbnxUbmDXbidEpgONNQRf2TTTcn6oCN2mYLMY1vW48lPPTR/LQAfmoAPCoKqGJTMSITlrlH5iKeNqKLb8LRivRlPzUSKO9Ea1vI/JV+cxGFCFGnM7z8ykk5MONbmg9Sg8lroJfShk1NOiFxdumPYyYo58M8nD4H5JXEF0RhTskdj+Nj4/zRaWh0X8YfmuiIcIN2RMo4EBD4iygqEtUrBd4EmKdkr+2kn5X6vhVs4304EcUJh/amKDkiA1HvMfqOhUsbECCtTkCHMtDiaRG6O35+CompF4xxnJLOyTX99jgQb0rcdQof6cWrW3NJIk4+A4B4Jb+oXp13TpkcPaCDskkqFeCSC/vI32yWwyu3RKJbDQRFiqkdpsVzmjT3RYczuUfimPh9WQzYe87Y8hy5quxIJd8laEayyHJLxB2EDuDoPmm72/huPQegSvDWUh+HzTqYZ+F1cfQAIyJoAnW/gt/ur8F3INv4H/spJ+H3Gj71P0XUk2h+9/5Q8D6NWxbLFACVtAGD0/Dpguq7y6DRHQW1JP3/AIQcoyg5ceQXMedJs2wTXRN5D4061thcnc/IboCZmqmlMzvQeW/IVUdmipIqdzr0AQb8WZcQ78XD1723QIOTZkieLAJ97vctB4n5BJsYiNPcroLhpoAOfDoF1MzL3g0OVu7z8qn1J8Cq5iGINYMsM5nHfnx59fKiVv4USFuJGrqAAAen8peW16bKWNGvlB/uPE8KrHkAdUSiBTDuu2sXTBUqRuqVjos2D45QAEp/DxNjtV5419NEdLzRS20HqmWLFZBj+82xSZkChuipedNKLHvGp9Vmwq0cCCOCjhSoGgoOSEme0cJmjg4/tI+Jsk072qimohsa0fqLmkjzNEVCTFlyJbLFNzTITcz3Bo5/LiVTMX7QPmDkh1EP1d15ckC4e1fWJFdFdwBrTx0A6JzKyrWNzEAAaKigoknyOQPJ4dlbV2mvU8URM5WMqdTYKe5Da6k15DcIbEYWeK1mwFT8T9PBG7EZJJs7tOQ9SE+nmUZDHEE+ZSzJlhuceIA+JTbFG2hHlT1QZrBp2HZvj9VDDbQ+iYRG1Z0v9fkl8ewd/wAVvAhweOCxLW4sKLEOrN2R6viExlGUHTUof2wY0vd4D73UTRmN+NUsxmcLn5QaNaKn5Kbl6ZLwhm51zyXRDRvCvp0+KBiYzwAoNK6Dw+qRYliZfFyNs1uo4n7IsuYcN0RwaONPVBJj4C53F3xSG3cduA500ACAjnVrTVx1cNOg+qlxh4hfhM1sHu4ngDwC3hMK9xUUB8rH1CejWBwZUg95ajEk2/wn87Kdyo1v9VW8znGgTWGOSWDGpWilYyqkgYflFStxH00SlEjRaAhJzEg0WWRSSlUzBLnU2800VYsnRw/tBHGjyOAo0+dRVBTs9Fie+9x5E28tEQJeryADRo6XKyJK7C5VMIllkEFtGoWahEirjQcE8MNrWhoID6WJ0SeclnCocL8SimK0MMFlQAKDX4f4TXEHd4M2Ap41uhsLFMp6fBEx4DnucP3uvyJqOtikbyGg72dmU+/uqlbIgF0R1m0p1tf6eJTHDMNzM72nq7k36phFkBEAGgaa0HAbJVsEmVLGq5GM0J77uWY1A8qBPIDhGgW1afRIcan2iI4OBzcKaU0r0CHwfHzDiaVa6tQK152TvQiLDCi2IO2qT4hM5at3pT1VglOz8WZOeHRjCNXAitf26o9v+npBzGJnO9RQ+C0YSeQuaR5+MOebrF6AexX73+n0WJ+kxP5IlriMDGnkPUqp4g6jXuP5neg0VynYWcCm5qq9icgXBnCtT4vHyK5WslkylysoR7SI4dPIH4keSZYDKFgzE1LW1H9zjRvxr4KxT+FAOy07tgR4Cq6i4cIbSOQPk1MGylz0pV99yT6CiKlIZa7l6gj6/JN5iSERlW3cBpuh2QiInVtx0QsJPkseH3T5IMSABqAL3RTyQyo5LqGMwWHiLo0ElBRZVPXwkLGgrFCvxZdAR/wmOO53VijQrEnQevJV7E4Ze8NGm6pEjNkOFy9GFxFyf8Kb2d6JlDlMrQOAqoYkPKDxpVYVCSeNSeS5gR3WaQHDgfkV3MQ6nrr0CKgSlAT4DxRvBgyTiw/0kcga+ScQYjad1tTz4cQN0lMnYcbJ1hjHcTb06KZmcsm44fmoCOdgR12VilMRZFbSG4Z9wbV6cQoock2IKPqDxG/UbriF2JDnAs0rfVoHhx6J1km69IZvCDMvyGH3hq4j3QeY35J5hPYuDCAAaK7nU+afYZhYhMDRsjYEOtT5Lohx1shKd6OYcuGgBooAFssUj3kbWQn+7QtC4NPM2VW0tk0myWoWkA/G21NHwSK6+0F1iHZfQ0xlAhVDf7VGZMObcWoPqmHsSGVaKnLRtbDTfgEFjMf2UE3FSKDntZcrwjoTtixzA5xO4JpzrpQ8aD1WsQZWHXelB1rZakwcpdS9hyJOgCncaDKfu1VPY2isRmAHMCGu5abcFMA15BqM1L8DzG41Wsd7ozDa5sNa0GgQsBxLxfRt+pFvmkZTaNTsM2AsuZWyJmGV6n5fZUTGUCxWOjb1CYBJA0RsGCDc6BbmKNaTuRXw2CJnIRzrBUAaAVH151KFlcOzOJ9eaZw5I0Lne86/nZo+aZy2G5Wgb/m6p06IsSzEsGtqevgEnfAq2vFysOLuBJA0Hx2Hn8EPKyeYU/SQPgsZFchyFSD1HzKIiSndb1r56J6yQo0gbkgc73Pn8AoIkvV1ritPCnc+B80DWDf01mdE9weRoCTwAUUpKVy8BUnp92TeJ3Q1u7jU9NlooWTB4krVlNwR8aJhIScaGcwJLf0k1H8KYwPxG/up9+gT5sKy6oxOZyBZmapDruaADmbBHwmUaBwCWxBmjMbs3vnws31+CZkqiyIwfEcSZBZmeQNhUgVPiqdh3aVgLw+G2r81SaENF9OIojpvGIUaI5pDXi7Gk3Dae+7ranguMH9mIA7jXHM72ZIBIaDQG/S3RcXJNcsuqxR0wj1V1sU/7cTdsu4g3By6jbdaVhotKf8AFH9Oi5fgZjHbdkIWbfbMfkqrJzkaejZ3khg058mjYbVU8HswYsTPEcXurqRYdG/M+Ss8GHDl2UAq6nieF9gjcpbE/rHR0IeUCuo0HP8Aj58SEHNxaUP7sx+Q8gPNc/1bnkk0AGwvfa+/SiFxMH2XN3OtK5R9fVa8YFoVYhPgRDDcLAmh1pc2I3CLg4cfb12ANOuUa/eyVTdHTD/73ejz8qK0ybaRX12r/wBWooZ4E8CES0E/qPxH1UrJOp4IuJDyw2t3N/O/0UkJtvFahk8EEKWB10+Q+6IWYbmea6Nuep28reCcuZRvp8yg2wNG/wDJ5+CLQLOZST3cL6/RdTkTK0nc2HzKJc7K2rqXvT4JDOT2cl22g/gIWLsCmDS+u/VxsEVgrK5geHrug2AuNTtoP3E/IJjBiezaDu51B0PHrRFGZDNH8T9rRQcy6w+fkh4MtV2UaGorwpRzU1fhTnluwFanmeHEj5lamJ1kFpbDGd1PC3PzsOCH6BkjGCE29ydB8zyCjhtL4gJO91HDOY941cW5vWingwDnH6duR5p4taEkWFksMwdwU05OCGwuO225OwHMqCXjENoUPDPtYmY+6z3Rz4rq7Vo56JsJguaHPf77zUj9I/K3w+aj7QYhlYGA0fF7oP6QfePgERGmmsaXONABUlUmfa+PMPzRSzugty0IawbHMDQjWo1qpzl1XVbY8VbtneD9nIIY973PNIpaAHkNiUoRUD1pwKaCL9iwHCg2CBhPa1rWssxoo0HXmT+4m5/hd+2XK5eHZCHrDfalbQXt+axbsPQ2msYhw987uAs0c+fih4EeJGPAHQDWnEn/AAq7gss6IS598x7nMbk8Rw6c6q4QorYTDuQO8eunidFtkdEv9KGtDB4nXXU/FRTMCuUGwDgT0FaqfD35m5jqduVaD4LiJF7zuQp4n+AUcUAo+DRvaR3k7mvjW48j6K3wDQxXkGmg5mwsq7gOEZIrnOsA/K0DV17W56nonvaTERChU/M6wpst+jbdAjJgxHGupPgOATCEKAffBV7A4xJqVYA9CLKNVgJcfd6VQ8oyoqbZiXH+0WClHu13yOp4UWogo15pplYPIV9SfJMySFE5EdFc7LUAnKz5lAzLQLAWbQDmTp9VZXymU22a6nUiqrkd2UNtuT4igHqfRIhrNwWNbro33jxP5qeNk0lJVrm+2iaEVa3hSoFOVEqwiD7eMGflaKuA0rv6miZYnM5ormaNbYDawofX4J/8om8sHm5l8fM0HK0CgA34KGBADBmdy9dfmunfhvrsKA+KyeFa8229VO/o9EUpF799b+Tm1+LSnUpEBAcPHn/Kr0o7v+PzTCTmMjj+km44Hj0QjLJpRGE3NknKNP8At/Clj4iyBDq486DUnkN0NN1ylzbmlR1XmOLTjokcueHnYjcU4DZdKk9kOq0WqbxOLMkxC8MhMPuDW+97ONFFHAhuLQ8uc6mcmmgu1oA04lVuYxgUyw6lpF61167okTADQbuO4PdvzJqpqMpK3srcYuvB6JpdCaVfg4o7cD1U4xT9p80nRl1yRHH9QsSj/dW8CsW6sPeP0tbZr2TRl1pYaAAak8GgIGFi/tXtFe6DWtKZid6Djw2CCxeZsR+o0PQbeaL7NYK55zGzdKkVqdTQC5OyW8E6rJaYc8G0FRU0AHDQV8NOtUT/AEjy4AWbuTxtoN6AfFSS8nDhVeQMx0c8gnwGjQFHMz7QCS6voPM2TJYyTb+EkXIw90VIFK8OPSu+6q2LycSYd3C0hvvVdShG3TVMHz3tHhrfHpb6hVjFHkRHe97Nzm5qbkGpr1Cyy8htx0PcHw81Aa6G4jZsRh+abx5fJTOWtqbVc0fEqvT2NNfCDwBDMOgYWChtvTWqJle0gL3Pe0Oc6jRmHuNOnT6lZSVXQzcmx7AuALHQWINieXJdzUfK1nB8Ug9DmS/CI4MSJTTNUcNBU+aIxCJ3Ydvzjw1APmmsShk4VFeSrM1la+jhWmgOhvUH75p9Kxu6RrQm3Fp7w8q+iXYvKl1HNdloa1HK9EQHXZbLmiUhtZQC7a96utyTVAAd8l3vG5+SYYJEIcS62YWB1NDclATjO8evwNkJu0jRWQTEYnc5l338FuPGrC5gfGn8KKadmNtrLmJZhHD5U+ijJlUiGWdRx8PQVKhh42BHew92hNDs7iCuoD79fQb/ACSbE5MudnBsa6cxqE3Gk9gmy5Sk6NrjhX4fQpfjGEMfWIBU7gAZlW5aaewe93qa7HqOPNMMP7VUdljCnBzTbxGo+Csk1ok2hVMx2NNGsHjt1AQzyTrptwT/ABjBxE/FhEEEVIG/McUkLbAeapFpis5ycFsNstssVO5orfgiYGDViI9lzWLWYfwcM9rEbX3Wklx++KsrcSENvdAAA7tdXU4VsG80E2IGtIaPO/xS2YjEmpNVxaZ0vJ3PYzFeTV5H9tqeShfMd0NJqaDU1NTQ3PigI8fUnp/hSzArFIv3n0HoiCh7gMvUPedDYfA/fJN4eDsfDLHNoDXSxvuCL1QsABjWsHUp3JuFF1cKwc3KxJIdhGMeCXve0GtHG1dq01pzRmKdlGPeIjSWu3A0PUJ+x609yv0jVE+zuyvyGFiFXmXE+I/hcz2jeRr5GqbTBSebi3bwqfgVx8qp4OiDtEkKLlp1yn/8/Gi1GfXpv98ULFdSx0LdRxafoQpc2YV468iNfFK2McxIpaQRpW/RDYqNxvqVJGeRy4cFGyjgWnwQMLh3RmOm31UEV9W+P36/BdzoINClkzHzU/SPM0NvMpKt0U8OIsQ5HEauGRvIfmKAgMeNDanHy++akiRC5/IWA5JjJ4bmAsumMaRGTsVPlHHh5hQPw93AupodPXVWd2BGlr0+SEi4e4ChTWKBYXEitd3rDQiopbkhpiPne6gsTY8l3i8s5rMwJI0d4lQ4e2tNEVH0VvwngyZKYCStdESkAffWpR8OB99URWxSMM6rSe/06xagWdnfoEumxqtrFxS2d0dCWMa0rw+qcS7azDfv8qxYm8Axwx34jvveieSZstLF08Gjk5NjBhW6rFi6CQHOHulJZt12/wBxWLFxc3+jp49GNNiNqn4KDDHmjhsKUWLEg4S4Va6t6F3pSiXB1+n1CxYgwneMwg6CCRetK8lWphgyO5FoHRYsTRA9BWGwG2srJJQhwWLFdEpB4hjggZyCCDZYsRehEJosIFjwRah+RVXkLO8fmsWLR0Z7LJJpowLFiIvpPkCxYsTin//Z"/>
          <p:cNvSpPr>
            <a:spLocks noChangeAspect="1" noChangeArrowheads="1"/>
          </p:cNvSpPr>
          <p:nvPr/>
        </p:nvSpPr>
        <p:spPr bwMode="auto">
          <a:xfrm>
            <a:off x="6350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6148" name="AutoShape 4" descr="data:image/jpeg;base64,/9j/4AAQSkZJRgABAQAAAQABAAD/2wCEAAkGBhQSERUUExQWFRUWFBgYFRgXFBUWGBYXFxUVGBQdFxcXHCYeGBojGRgWHy8gIycpLCwsFx4xNTAqNSYrLCkBCQoKDgwOGg8PGikcHxwpLCkpLCwsKSkpLCwpKSwpKSkpLCkpKSkpKSwpLCkpLCwpKSkpKSkpKSwsKSkpKSwsLP/AABEIAQMAwgMBIgACEQEDEQH/xAAbAAACAgMBAAAAAAAAAAAAAAAEBQMGAAECB//EAD4QAAECBAQDBQYFAwQBBQAAAAEAAgMEESEFEjFBUWFxBiKBkaETMrHB0fAjQlJi4RRy8QcVgrIzFyRDksL/xAAZAQADAQEBAAAAAAAAAAAAAAABAgMABAX/xAAiEQACAgIDAQEAAwEAAAAAAAAAAQIRITEDEkFRYRMiMnH/2gAMAwEAAhEDEQA/AIIM2c/ir9gOOd3KSvMZSdBdSt1ZMNjUpRJobZfokcmpagmYi4VqELJTtNd1NHeNeKIA6XxOuykmZ2g0SsOIANEdEYHNvqiAXvxGhRMKaDwk+IQy1GYPMtAvqgYhnH5TopoGNZW0oo5yIHv5ICfe1tgg8DBhxYOOi5fMAu0SaBEJdZXLCOzhs6L4N+qxqJsMg5xUC3kmcaIyCKuN1LEeGCgp9Aq/OsMR1XGySc2sIpCF7NTGNPinLDFBxPyGy1CkYmpN9yQKeZWRpxsFlGgA3oAKuPHpz9SqvP41MOOhodquBH/3FT5UUX9eWVX5gtcSWZ+cNPhX5USmdwGA/Sx4gmo+iqsKDMzD2thRchuX+1JGSlK2vm6D4VItmG4WIFDEiujxCLd3K2v7WVJr4o1+DJfoij9kI9Q2G0xGkWdYUuT3sxApSiY4V2HjttEiMY3gCXuHoB6q1Qw+lXuDRwFz4nQeq1ExKEzU+ZqhSNctIjk8LhQtKvPFxrfkBQeinnIHtWlr2h7DqDf0+iC/3kPPdcCEayMDy6JlXgGn6UbG+wr21dL1e3eGffH9v6umvVVRwpY1BGo3XsvteNwlWM9lYE13jVkT9baX/uBs7480RWjzJrhRYrh/6euH/wAzD/xcPRYsA8qjktjWKuGD4gKCpVSxQUiAqaJFLaEFdDRzJnojp8AIiHiNaKmYdi+agKeQHVISWNRaDiNQFn9dodkuMUBlFE2ZtRNYoZiWIB9Au5GVNKpNFqneATlRl3CwSKfGUEpI2IXuoLqxYzKmlEZ2awBo77hU7ClK8+n3xqGMT9mOzYh0ixLv/KNm8+qtBNAuGsoo48UAHos8GSA5uY2468glRdoa66Cl6fU1+6mnUeJU0PV/Iflb47+PFBRp4DvHc91o1d/ChZegww2taXnXSp5aAb0HAeqquIPdEe7Kyuv5a8N628QrJBlDFNYt98o0aNhzPNHvw9tAGgAckXGwJ0yk4FgEVrjELnVuAAdrVrbbam6sMzjMOE38NuZ3LvO8Xa16WT2DJUFEjnsDiF9Ybw2ta5rAVoNrm1eOqzj8KxkvSpYtj02XACE/vGjR7ta6UGq4HZ3Eo1KQWsB1dFihob1HvHwBV39vDlu89wfFpQv4C1m/pbbx34BZO9shsVOo+lO83rABL9hY8No/91DMTgGPa3pmJJPXKEZCiTUD/wA0Iln62Ue3xy3HiAgIXaqrrjyKeyWPZqUKNLzBm5e5DpKfa4AtNUYZttLqGDHZWuVtTqaCp68V1NPafy16apyTqyM0/V8FpR+xZzWIZCeHYw2wKx92LUy7NCqtShrDXT4cJqTiEGytOFYgCLqqwBdGscRokH8Lm6YBGqjhxVU4eIPB1TzDp4EXWs1DeLEqFNhLyIgPmhPaVTnA8PzOHnpbxqEUCizMw4RCCbhOITA1cS8INbQf5WnPWbCkSOjapbMTAyuvxr4KLF8Q9mw01p8UoZN0hhxNatB9a/VQlPNFox9IcRncgpuTmPMnQdAKeSAkH1OZ13HTp9Pu+6qem80SrnWr8/r92R+CsMQ1pRg0r+boOHX0UOx0dMFolItq6/D+UTDmCShITa22RcOysm2TcUg2HMW0SrGiSKtJab3GqP8AaoWZAITS0CGHZRp2FrUknmVU8YgUrS3FeiYlIA6Kr4nhxoRRRi6Z1P8AsiuSU8ahovuanc+8SfP14J23FKXaab1vRViPKljqaDpXhsunYqA2hNL8aud12+Sq1ejntxZf8M7RZwO9/lPZSYcd14pAxt0OIC2obXvClTTjfQr0nB8VqB3qgix2K1VsbD0XYTa0komxxWJhDzIyJbCIQOHGxCueKYfRjrbKlylnuC6aOBOztlnI5qAeaOR0Iqb2URhau4cQgrHBMMDwZ0d9qUGpIsBxO1Egwy7PwIkV7RSxNtyegG3Nep4PhzWNrv6JJ2cw4aQq5RZ8QiheRw5claiA0UGgRs1Goj0HFirJiZSbEcQyjr8EkpUUjGxbis6YkQtBtpr97VS/FsRaxtK0AAB82j6+pQszO5ASfedoODdvMoeWwt0w8H8gJpzvc/fBct+nUogWFYfEjvqRYGw4K+SGHBgFbLuQkGwm6KGcxeGDRwB6iqdR9Zm7whvDg8KHxXMRtEldMwnt7h9m7YtJFDzAsUNK9qSyJ7KNQ8HV14EfRUtE6Y+MVcPiLTyCKhQPchYUjmOEom4AKZOehJgJGh4lVxPDgdlT5vDMj67VXos1Cqkk7JAg2RjKsDSjYnl8NgubV1jy+i3JOEJ+VhJZwpSnMLIjQzZT4ZQvBpZUoldDhs6abrEUIC0hkbsvhYMaw4ZD0XkkdmWOQvZe0czEJLIcIu2qAqDN9g5qJEziGGiv5nAfCq7mjyItWVeYPeR0vcBWhn+lkZ9M0VjegLvorJhv+mrGAB0R5pwAbXrxHJScWXTKLI4a+K4Na01JoPvgvTsG7KZWBmjfzHd536BMcM7PQ4B7gJPE3TljafRK0MjiHDbDaGtFANBwQ8eMpoqTYjPBu6nKVFYo4m5oCqq+JYgLvd4BdzuIlzso6DieNuHPqlU9BqQ0nryAFT98SuZy7M6YxoDk5d0eKAd7nkP8V816Jhkg1rQANFXez8jlbnIu+45N2+qtco6yaCtjSwqJ5iWq07Ly7tvh80Bma0NDXWdmZQ1tcV0qQvUYrrKudoIRLD/lWlRGN6PF29pI8MhriHV0pqRU35ixVglcXEwy+qKhYXBEbPFhlzaEHLTNTga6johJ2DDE050GzXFpI01BrY6XA8ymkoNWgQc1KpFs7L9oDT2TzcaHkrF7WqostLnMHDZWeXmbXXN2OjqMXIOMttjqOYKYWgWMUtmGoyNEQcYpCgrm5WvkoMKh3tx8imkYgAcz6VS3Cnd91dMytHRCWx8BzWLBX9SxMTLzE7Qwhu53og39pR+Vg8VXGwXHb1Rcvh7jqABv08VT+SRHohtDx97tKAcafDiuoOMxIjqAmnHQeJ4oaBIE1rQWoALUHyTfCMKaKG54X/xZa5GpDWQYQ3mbklSxnUUzqNCWT0zlCWToaKBsTxRrBzVNxLEyTz+7BNYso+M40qemg8dPVdiShy9zQv6adFyyuX/DojURVh0gYLC+L/5H3p+hu1edPioocrne1v6zU8oYufM/FET0z+Z+p0b8KjYLvASXF8Q6k0HQIFI/RtEbRFysZBRXrhkxRMnQatDaJGS+aYSsE2umzITuVi9aK/NYLmNRZDs7KBzqkGtKV5K5ywa7givYBFRFcyuwMADId9UomomWwVsxqayQyvNMcnXN0BubnYeCRxzSGjLFsMjY57M3BI4hbb2phuF6jqqJExCYc4htTly8KEupQDjr6I/AsWY9xZFaMwNCCBbY36qr4nFZJrmUnguQmWvFWkFQRSgRKthva5lm3zDbQrbZjMS42bSjfmVGi94NTMe/oPC6ikIdzzofS/qhy4kjxPiSEbK2eOFSPSyqiDGNSsUraU2WLClzl8Fr7xAPWqZw8IbS0Sn/ABCkhyjvsIgSnElWyc+AYYTD4ud5AeNEfDYGiwUUOGGrbuaWxqOZiaDbnRLIuLQjfJXrf0S3H5s1oOiXwJRzz+0bjWn1K55crukXjxqrY5jYi5wOjG6C4vyAGiRxrEnU7uO3TgmD5dx2ygC37RvU7HmkWJzNe4y/E/wlbvYyXwVzkxmeXbAJ3gL/AMJvSqrWNRBDhEDUj0TLslPZpdvKoPgfpRB/SqLFGfZLo01TdSTU3QJHNvce9lJA2H03S7KJDET/AAREGG92tgh8BfDigEUPirLDaGhMo2JKVBsl7NrQARZE+0XnU5BMOYDmRSG1IcwmxafgRsnMlj1LONgqKdYYkuP1E3aGPmcGqtTcjVNos17R5PkunQqoXmxkqRUGwXS7/aMhtfxa6ooaat2r1HkqtGkYrpn2rWOAc6pA1HXj4L0yPLBATBbDBcaCiouV1RN8MbvQri2aGngC4etFyH1b4V8/4QjZv2pJ2qfifWyKFg7oPgUgW7Ny4ueQC5l5ij2dTXxJK5LssNx40CjlxVw5D5NTLQrLLlWLsRQtoWKetwYmYc1G+J5BQPdSgGpF+i4ebZd1ZyI9TtrsxXUR7W638Vy0WtbnxUbmDXbidEpgONNQRf2TTTcn6oCN2mYLMY1vW48lPPTR/LQAfmoAPCoKqGJTMSITlrlH5iKeNqKLb8LRivRlPzUSKO9Ea1vI/JV+cxGFCFGnM7z8ykk5MONbmg9Sg8lroJfShk1NOiFxdumPYyYo58M8nD4H5JXEF0RhTskdj+Nj4/zRaWh0X8YfmuiIcIN2RMo4EBD4iygqEtUrBd4EmKdkr+2kn5X6vhVs4304EcUJh/amKDkiA1HvMfqOhUsbECCtTkCHMtDiaRG6O35+CompF4xxnJLOyTX99jgQb0rcdQof6cWrW3NJIk4+A4B4Jb+oXp13TpkcPaCDskkqFeCSC/vI32yWwyu3RKJbDQRFiqkdpsVzmjT3RYczuUfimPh9WQzYe87Y8hy5quxIJd8laEayyHJLxB2EDuDoPmm72/huPQegSvDWUh+HzTqYZ+F1cfQAIyJoAnW/gt/ur8F3INv4H/spJ+H3Gj71P0XUk2h+9/5Q8D6NWxbLFACVtAGD0/Dpguq7y6DRHQW1JP3/AIQcoyg5ceQXMedJs2wTXRN5D4061thcnc/IboCZmqmlMzvQeW/IVUdmipIqdzr0AQb8WZcQ78XD1723QIOTZkieLAJ97vctB4n5BJsYiNPcroLhpoAOfDoF1MzL3g0OVu7z8qn1J8Cq5iGINYMsM5nHfnx59fKiVv4USFuJGrqAAAen8peW16bKWNGvlB/uPE8KrHkAdUSiBTDuu2sXTBUqRuqVjos2D45QAEp/DxNjtV5419NEdLzRS20HqmWLFZBj+82xSZkChuipedNKLHvGp9Vmwq0cCCOCjhSoGgoOSEme0cJmjg4/tI+Jsk072qimohsa0fqLmkjzNEVCTFlyJbLFNzTITcz3Bo5/LiVTMX7QPmDkh1EP1d15ckC4e1fWJFdFdwBrTx0A6JzKyrWNzEAAaKigoknyOQPJ4dlbV2mvU8URM5WMqdTYKe5Da6k15DcIbEYWeK1mwFT8T9PBG7EZJJs7tOQ9SE+nmUZDHEE+ZSzJlhuceIA+JTbFG2hHlT1QZrBp2HZvj9VDDbQ+iYRG1Z0v9fkl8ewd/wAVvAhweOCxLW4sKLEOrN2R6viExlGUHTUof2wY0vd4D73UTRmN+NUsxmcLn5QaNaKn5Kbl6ZLwhm51zyXRDRvCvp0+KBiYzwAoNK6Dw+qRYliZfFyNs1uo4n7IsuYcN0RwaONPVBJj4C53F3xSG3cduA500ACAjnVrTVx1cNOg+qlxh4hfhM1sHu4ngDwC3hMK9xUUB8rH1CejWBwZUg95ajEk2/wn87Kdyo1v9VW8znGgTWGOSWDGpWilYyqkgYflFStxH00SlEjRaAhJzEg0WWRSSlUzBLnU2800VYsnRw/tBHGjyOAo0+dRVBTs9Fie+9x5E28tEQJeryADRo6XKyJK7C5VMIllkEFtGoWahEirjQcE8MNrWhoID6WJ0SeclnCocL8SimK0MMFlQAKDX4f4TXEHd4M2Ap41uhsLFMp6fBEx4DnucP3uvyJqOtikbyGg72dmU+/uqlbIgF0R1m0p1tf6eJTHDMNzM72nq7k36phFkBEAGgaa0HAbJVsEmVLGq5GM0J77uWY1A8qBPIDhGgW1afRIcan2iI4OBzcKaU0r0CHwfHzDiaVa6tQK152TvQiLDCi2IO2qT4hM5at3pT1VglOz8WZOeHRjCNXAitf26o9v+npBzGJnO9RQ+C0YSeQuaR5+MOebrF6AexX73+n0WJ+kxP5IlriMDGnkPUqp4g6jXuP5neg0VynYWcCm5qq9icgXBnCtT4vHyK5WslkylysoR7SI4dPIH4keSZYDKFgzE1LW1H9zjRvxr4KxT+FAOy07tgR4Cq6i4cIbSOQPk1MGylz0pV99yT6CiKlIZa7l6gj6/JN5iSERlW3cBpuh2QiInVtx0QsJPkseH3T5IMSABqAL3RTyQyo5LqGMwWHiLo0ElBRZVPXwkLGgrFCvxZdAR/wmOO53VijQrEnQevJV7E4Ze8NGm6pEjNkOFy9GFxFyf8Kb2d6JlDlMrQOAqoYkPKDxpVYVCSeNSeS5gR3WaQHDgfkV3MQ6nrr0CKgSlAT4DxRvBgyTiw/0kcga+ScQYjad1tTz4cQN0lMnYcbJ1hjHcTb06KZmcsm44fmoCOdgR12VilMRZFbSG4Z9wbV6cQoock2IKPqDxG/UbriF2JDnAs0rfVoHhx6J1km69IZvCDMvyGH3hq4j3QeY35J5hPYuDCAAaK7nU+afYZhYhMDRsjYEOtT5Lohx1shKd6OYcuGgBooAFssUj3kbWQn+7QtC4NPM2VW0tk0myWoWkA/G21NHwSK6+0F1iHZfQ0xlAhVDf7VGZMObcWoPqmHsSGVaKnLRtbDTfgEFjMf2UE3FSKDntZcrwjoTtixzA5xO4JpzrpQ8aD1WsQZWHXelB1rZakwcpdS9hyJOgCncaDKfu1VPY2isRmAHMCGu5abcFMA15BqM1L8DzG41Wsd7ozDa5sNa0GgQsBxLxfRt+pFvmkZTaNTsM2AsuZWyJmGV6n5fZUTGUCxWOjb1CYBJA0RsGCDc6BbmKNaTuRXw2CJnIRzrBUAaAVH151KFlcOzOJ9eaZw5I0Lne86/nZo+aZy2G5Wgb/m6p06IsSzEsGtqevgEnfAq2vFysOLuBJA0Hx2Hn8EPKyeYU/SQPgsZFchyFSD1HzKIiSndb1r56J6yQo0gbkgc73Pn8AoIkvV1ritPCnc+B80DWDf01mdE9weRoCTwAUUpKVy8BUnp92TeJ3Q1u7jU9NlooWTB4krVlNwR8aJhIScaGcwJLf0k1H8KYwPxG/up9+gT5sKy6oxOZyBZmapDruaADmbBHwmUaBwCWxBmjMbs3vnws31+CZkqiyIwfEcSZBZmeQNhUgVPiqdh3aVgLw+G2r81SaENF9OIojpvGIUaI5pDXi7Gk3Dae+7ranguMH9mIA7jXHM72ZIBIaDQG/S3RcXJNcsuqxR0wj1V1sU/7cTdsu4g3By6jbdaVhotKf8AFH9Oi5fgZjHbdkIWbfbMfkqrJzkaejZ3khg058mjYbVU8HswYsTPEcXurqRYdG/M+Ss8GHDl2UAq6nieF9gjcpbE/rHR0IeUCuo0HP8Aj58SEHNxaUP7sx+Q8gPNc/1bnkk0AGwvfa+/SiFxMH2XN3OtK5R9fVa8YFoVYhPgRDDcLAmh1pc2I3CLg4cfb12ANOuUa/eyVTdHTD/73ejz8qK0ybaRX12r/wBWooZ4E8CES0E/qPxH1UrJOp4IuJDyw2t3N/O/0UkJtvFahk8EEKWB10+Q+6IWYbmea6Nuep28reCcuZRvp8yg2wNG/wDJ5+CLQLOZST3cL6/RdTkTK0nc2HzKJc7K2rqXvT4JDOT2cl22g/gIWLsCmDS+u/VxsEVgrK5geHrug2AuNTtoP3E/IJjBiezaDu51B0PHrRFGZDNH8T9rRQcy6w+fkh4MtV2UaGorwpRzU1fhTnluwFanmeHEj5lamJ1kFpbDGd1PC3PzsOCH6BkjGCE29ydB8zyCjhtL4gJO91HDOY941cW5vWingwDnH6duR5p4taEkWFksMwdwU05OCGwuO225OwHMqCXjENoUPDPtYmY+6z3Rz4rq7Vo56JsJguaHPf77zUj9I/K3w+aj7QYhlYGA0fF7oP6QfePgERGmmsaXONABUlUmfa+PMPzRSzugty0IawbHMDQjWo1qpzl1XVbY8VbtneD9nIIY973PNIpaAHkNiUoRUD1pwKaCL9iwHCg2CBhPa1rWssxoo0HXmT+4m5/hd+2XK5eHZCHrDfalbQXt+axbsPQ2msYhw987uAs0c+fih4EeJGPAHQDWnEn/AAq7gss6IS598x7nMbk8Rw6c6q4QorYTDuQO8eunidFtkdEv9KGtDB4nXXU/FRTMCuUGwDgT0FaqfD35m5jqduVaD4LiJF7zuQp4n+AUcUAo+DRvaR3k7mvjW48j6K3wDQxXkGmg5mwsq7gOEZIrnOsA/K0DV17W56nonvaTERChU/M6wpst+jbdAjJgxHGupPgOATCEKAffBV7A4xJqVYA9CLKNVgJcfd6VQ8oyoqbZiXH+0WClHu13yOp4UWogo15pplYPIV9SfJMySFE5EdFc7LUAnKz5lAzLQLAWbQDmTp9VZXymU22a6nUiqrkd2UNtuT4igHqfRIhrNwWNbro33jxP5qeNk0lJVrm+2iaEVa3hSoFOVEqwiD7eMGflaKuA0rv6miZYnM5ormaNbYDawofX4J/8om8sHm5l8fM0HK0CgA34KGBADBmdy9dfmunfhvrsKA+KyeFa8229VO/o9EUpF799b+Tm1+LSnUpEBAcPHn/Kr0o7v+PzTCTmMjj+km44Hj0QjLJpRGE3NknKNP8At/Clj4iyBDq486DUnkN0NN1ylzbmlR1XmOLTjokcueHnYjcU4DZdKk9kOq0WqbxOLMkxC8MhMPuDW+97ONFFHAhuLQ8uc6mcmmgu1oA04lVuYxgUyw6lpF61167okTADQbuO4PdvzJqpqMpK3srcYuvB6JpdCaVfg4o7cD1U4xT9p80nRl1yRHH9QsSj/dW8CsW6sPeP0tbZr2TRl1pYaAAak8GgIGFi/tXtFe6DWtKZid6Djw2CCxeZsR+o0PQbeaL7NYK55zGzdKkVqdTQC5OyW8E6rJaYc8G0FRU0AHDQV8NOtUT/AEjy4AWbuTxtoN6AfFSS8nDhVeQMx0c8gnwGjQFHMz7QCS6voPM2TJYyTb+EkXIw90VIFK8OPSu+6q2LycSYd3C0hvvVdShG3TVMHz3tHhrfHpb6hVjFHkRHe97Nzm5qbkGpr1Cyy8htx0PcHw81Aa6G4jZsRh+abx5fJTOWtqbVc0fEqvT2NNfCDwBDMOgYWChtvTWqJle0gL3Pe0Oc6jRmHuNOnT6lZSVXQzcmx7AuALHQWINieXJdzUfK1nB8Ug9DmS/CI4MSJTTNUcNBU+aIxCJ3Ydvzjw1APmmsShk4VFeSrM1la+jhWmgOhvUH75p9Kxu6RrQm3Fp7w8q+iXYvKl1HNdloa1HK9EQHXZbLmiUhtZQC7a96utyTVAAd8l3vG5+SYYJEIcS62YWB1NDclATjO8evwNkJu0jRWQTEYnc5l338FuPGrC5gfGn8KKadmNtrLmJZhHD5U+ijJlUiGWdRx8PQVKhh42BHew92hNDs7iCuoD79fQb/ACSbE5MudnBsa6cxqE3Gk9gmy5Sk6NrjhX4fQpfjGEMfWIBU7gAZlW5aaewe93qa7HqOPNMMP7VUdljCnBzTbxGo+Csk1ok2hVMx2NNGsHjt1AQzyTrptwT/ABjBxE/FhEEEVIG/McUkLbAeapFpis5ycFsNstssVO5orfgiYGDViI9lzWLWYfwcM9rEbX3Wklx++KsrcSENvdAAA7tdXU4VsG80E2IGtIaPO/xS2YjEmpNVxaZ0vJ3PYzFeTV5H9tqeShfMd0NJqaDU1NTQ3PigI8fUnp/hSzArFIv3n0HoiCh7gMvUPedDYfA/fJN4eDsfDLHNoDXSxvuCL1QsABjWsHUp3JuFF1cKwc3KxJIdhGMeCXve0GtHG1dq01pzRmKdlGPeIjSWu3A0PUJ+x609yv0jVE+zuyvyGFiFXmXE+I/hcz2jeRr5GqbTBSebi3bwqfgVx8qp4OiDtEkKLlp1yn/8/Gi1GfXpv98ULFdSx0LdRxafoQpc2YV468iNfFK2McxIpaQRpW/RDYqNxvqVJGeRy4cFGyjgWnwQMLh3RmOm31UEV9W+P36/BdzoINClkzHzU/SPM0NvMpKt0U8OIsQ5HEauGRvIfmKAgMeNDanHy++akiRC5/IWA5JjJ4bmAsumMaRGTsVPlHHh5hQPw93AupodPXVWd2BGlr0+SEi4e4ChTWKBYXEitd3rDQiopbkhpiPne6gsTY8l3i8s5rMwJI0d4lQ4e2tNEVH0VvwngyZKYCStdESkAffWpR8OB99URWxSMM6rSe/06xagWdnfoEumxqtrFxS2d0dCWMa0rw+qcS7azDfv8qxYm8Axwx34jvveieSZstLF08Gjk5NjBhW6rFi6CQHOHulJZt12/wBxWLFxc3+jp49GNNiNqn4KDDHmjhsKUWLEg4S4Va6t6F3pSiXB1+n1CxYgwneMwg6CCRetK8lWphgyO5FoHRYsTRA9BWGwG2srJJQhwWLFdEpB4hjggZyCCDZYsRehEJosIFjwRah+RVXkLO8fmsWLR0Z7LJJpowLFiIvpPkCxYsTin//Z"/>
          <p:cNvSpPr>
            <a:spLocks noChangeAspect="1" noChangeArrowheads="1"/>
          </p:cNvSpPr>
          <p:nvPr/>
        </p:nvSpPr>
        <p:spPr bwMode="auto">
          <a:xfrm>
            <a:off x="6350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6150" name="AutoShape 6" descr="data:image/jpeg;base64,/9j/4AAQSkZJRgABAQAAAQABAAD/2wCEAAkGBhQSERUUExQWFRUWFBgYFRgXFBUWGBYXFxUVGBQdFxcXHCYeGBojGRgWHy8gIycpLCwsFx4xNTAqNSYrLCkBCQoKDgwOGg8PGikcHxwpLCkpLCwsKSkpLCwpKSwpKSkpLCkpKSkpKSwpLCkpLCwpKSkpKSkpKSwsKSkpKSwsLP/AABEIAQMAwgMBIgACEQEDEQH/xAAbAAACAgMBAAAAAAAAAAAAAAAEBQMGAAECB//EAD4QAAECBAQDBQYFAwQBBQAAAAEAAgMEESEFEjFBUWFxBiKBkaETMrHB0fAjQlJi4RRy8QcVgrIzFyRDksL/xAAZAQADAQEBAAAAAAAAAAAAAAABAgMABAX/xAAiEQACAgIDAQEAAwEAAAAAAAAAAQIRITEDEkFRYRMiMnH/2gAMAwEAAhEDEQA/AIIM2c/ir9gOOd3KSvMZSdBdSt1ZMNjUpRJobZfokcmpagmYi4VqELJTtNd1NHeNeKIA6XxOuykmZ2g0SsOIANEdEYHNvqiAXvxGhRMKaDwk+IQy1GYPMtAvqgYhnH5TopoGNZW0oo5yIHv5ICfe1tgg8DBhxYOOi5fMAu0SaBEJdZXLCOzhs6L4N+qxqJsMg5xUC3kmcaIyCKuN1LEeGCgp9Aq/OsMR1XGySc2sIpCF7NTGNPinLDFBxPyGy1CkYmpN9yQKeZWRpxsFlGgA3oAKuPHpz9SqvP41MOOhodquBH/3FT5UUX9eWVX5gtcSWZ+cNPhX5USmdwGA/Sx4gmo+iqsKDMzD2thRchuX+1JGSlK2vm6D4VItmG4WIFDEiujxCLd3K2v7WVJr4o1+DJfoij9kI9Q2G0xGkWdYUuT3sxApSiY4V2HjttEiMY3gCXuHoB6q1Qw+lXuDRwFz4nQeq1ExKEzU+ZqhSNctIjk8LhQtKvPFxrfkBQeinnIHtWlr2h7DqDf0+iC/3kPPdcCEayMDy6JlXgGn6UbG+wr21dL1e3eGffH9v6umvVVRwpY1BGo3XsvteNwlWM9lYE13jVkT9baX/uBs7480RWjzJrhRYrh/6euH/wAzD/xcPRYsA8qjktjWKuGD4gKCpVSxQUiAqaJFLaEFdDRzJnojp8AIiHiNaKmYdi+agKeQHVISWNRaDiNQFn9dodkuMUBlFE2ZtRNYoZiWIB9Au5GVNKpNFqneATlRl3CwSKfGUEpI2IXuoLqxYzKmlEZ2awBo77hU7ClK8+n3xqGMT9mOzYh0ixLv/KNm8+qtBNAuGsoo48UAHos8GSA5uY2468glRdoa66Cl6fU1+6mnUeJU0PV/Iflb47+PFBRp4DvHc91o1d/ChZegww2taXnXSp5aAb0HAeqquIPdEe7Kyuv5a8N628QrJBlDFNYt98o0aNhzPNHvw9tAGgAckXGwJ0yk4FgEVrjELnVuAAdrVrbbam6sMzjMOE38NuZ3LvO8Xa16WT2DJUFEjnsDiF9Ybw2ta5rAVoNrm1eOqzj8KxkvSpYtj02XACE/vGjR7ta6UGq4HZ3Eo1KQWsB1dFihob1HvHwBV39vDlu89wfFpQv4C1m/pbbx34BZO9shsVOo+lO83rABL9hY8No/91DMTgGPa3pmJJPXKEZCiTUD/wA0Iln62Ue3xy3HiAgIXaqrrjyKeyWPZqUKNLzBm5e5DpKfa4AtNUYZttLqGDHZWuVtTqaCp68V1NPafy16apyTqyM0/V8FpR+xZzWIZCeHYw2wKx92LUy7NCqtShrDXT4cJqTiEGytOFYgCLqqwBdGscRokH8Lm6YBGqjhxVU4eIPB1TzDp4EXWs1DeLEqFNhLyIgPmhPaVTnA8PzOHnpbxqEUCizMw4RCCbhOITA1cS8INbQf5WnPWbCkSOjapbMTAyuvxr4KLF8Q9mw01p8UoZN0hhxNatB9a/VQlPNFox9IcRncgpuTmPMnQdAKeSAkH1OZ13HTp9Pu+6qem80SrnWr8/r92R+CsMQ1pRg0r+boOHX0UOx0dMFolItq6/D+UTDmCShITa22RcOysm2TcUg2HMW0SrGiSKtJab3GqP8AaoWZAITS0CGHZRp2FrUknmVU8YgUrS3FeiYlIA6Kr4nhxoRRRi6Z1P8AsiuSU8ahovuanc+8SfP14J23FKXaab1vRViPKljqaDpXhsunYqA2hNL8aud12+Sq1ejntxZf8M7RZwO9/lPZSYcd14pAxt0OIC2obXvClTTjfQr0nB8VqB3qgix2K1VsbD0XYTa0komxxWJhDzIyJbCIQOHGxCueKYfRjrbKlylnuC6aOBOztlnI5qAeaOR0Iqb2URhau4cQgrHBMMDwZ0d9qUGpIsBxO1Egwy7PwIkV7RSxNtyegG3Nep4PhzWNrv6JJ2cw4aQq5RZ8QiheRw5claiA0UGgRs1Goj0HFirJiZSbEcQyjr8EkpUUjGxbis6YkQtBtpr97VS/FsRaxtK0AAB82j6+pQszO5ASfedoODdvMoeWwt0w8H8gJpzvc/fBct+nUogWFYfEjvqRYGw4K+SGHBgFbLuQkGwm6KGcxeGDRwB6iqdR9Zm7whvDg8KHxXMRtEldMwnt7h9m7YtJFDzAsUNK9qSyJ7KNQ8HV14EfRUtE6Y+MVcPiLTyCKhQPchYUjmOEom4AKZOehJgJGh4lVxPDgdlT5vDMj67VXos1Cqkk7JAg2RjKsDSjYnl8NgubV1jy+i3JOEJ+VhJZwpSnMLIjQzZT4ZQvBpZUoldDhs6abrEUIC0hkbsvhYMaw4ZD0XkkdmWOQvZe0czEJLIcIu2qAqDN9g5qJEziGGiv5nAfCq7mjyItWVeYPeR0vcBWhn+lkZ9M0VjegLvorJhv+mrGAB0R5pwAbXrxHJScWXTKLI4a+K4Na01JoPvgvTsG7KZWBmjfzHd536BMcM7PQ4B7gJPE3TljafRK0MjiHDbDaGtFANBwQ8eMpoqTYjPBu6nKVFYo4m5oCqq+JYgLvd4BdzuIlzso6DieNuHPqlU9BqQ0nryAFT98SuZy7M6YxoDk5d0eKAd7nkP8V816Jhkg1rQANFXez8jlbnIu+45N2+qtco6yaCtjSwqJ5iWq07Ly7tvh80Bma0NDXWdmZQ1tcV0qQvUYrrKudoIRLD/lWlRGN6PF29pI8MhriHV0pqRU35ixVglcXEwy+qKhYXBEbPFhlzaEHLTNTga6johJ2DDE050GzXFpI01BrY6XA8ymkoNWgQc1KpFs7L9oDT2TzcaHkrF7WqostLnMHDZWeXmbXXN2OjqMXIOMttjqOYKYWgWMUtmGoyNEQcYpCgrm5WvkoMKh3tx8imkYgAcz6VS3Cnd91dMytHRCWx8BzWLBX9SxMTLzE7Qwhu53og39pR+Vg8VXGwXHb1Rcvh7jqABv08VT+SRHohtDx97tKAcafDiuoOMxIjqAmnHQeJ4oaBIE1rQWoALUHyTfCMKaKG54X/xZa5GpDWQYQ3mbklSxnUUzqNCWT0zlCWToaKBsTxRrBzVNxLEyTz+7BNYso+M40qemg8dPVdiShy9zQv6adFyyuX/DojURVh0gYLC+L/5H3p+hu1edPioocrne1v6zU8oYufM/FET0z+Z+p0b8KjYLvASXF8Q6k0HQIFI/RtEbRFysZBRXrhkxRMnQatDaJGS+aYSsE2umzITuVi9aK/NYLmNRZDs7KBzqkGtKV5K5ywa7givYBFRFcyuwMADId9UomomWwVsxqayQyvNMcnXN0BubnYeCRxzSGjLFsMjY57M3BI4hbb2phuF6jqqJExCYc4htTly8KEupQDjr6I/AsWY9xZFaMwNCCBbY36qr4nFZJrmUnguQmWvFWkFQRSgRKthva5lm3zDbQrbZjMS42bSjfmVGi94NTMe/oPC6ikIdzzofS/qhy4kjxPiSEbK2eOFSPSyqiDGNSsUraU2WLClzl8Fr7xAPWqZw8IbS0Sn/ABCkhyjvsIgSnElWyc+AYYTD4ud5AeNEfDYGiwUUOGGrbuaWxqOZiaDbnRLIuLQjfJXrf0S3H5s1oOiXwJRzz+0bjWn1K55crukXjxqrY5jYi5wOjG6C4vyAGiRxrEnU7uO3TgmD5dx2ygC37RvU7HmkWJzNe4y/E/wlbvYyXwVzkxmeXbAJ3gL/AMJvSqrWNRBDhEDUj0TLslPZpdvKoPgfpRB/SqLFGfZLo01TdSTU3QJHNvce9lJA2H03S7KJDET/AAREGG92tgh8BfDigEUPirLDaGhMo2JKVBsl7NrQARZE+0XnU5BMOYDmRSG1IcwmxafgRsnMlj1LONgqKdYYkuP1E3aGPmcGqtTcjVNos17R5PkunQqoXmxkqRUGwXS7/aMhtfxa6ooaat2r1HkqtGkYrpn2rWOAc6pA1HXj4L0yPLBATBbDBcaCiouV1RN8MbvQri2aGngC4etFyH1b4V8/4QjZv2pJ2qfifWyKFg7oPgUgW7Ny4ueQC5l5ij2dTXxJK5LssNx40CjlxVw5D5NTLQrLLlWLsRQtoWKetwYmYc1G+J5BQPdSgGpF+i4ebZd1ZyI9TtrsxXUR7W638Vy0WtbnxUbmDXbidEpgONNQRf2TTTcn6oCN2mYLMY1vW48lPPTR/LQAfmoAPCoKqGJTMSITlrlH5iKeNqKLb8LRivRlPzUSKO9Ea1vI/JV+cxGFCFGnM7z8ykk5MONbmg9Sg8lroJfShk1NOiFxdumPYyYo58M8nD4H5JXEF0RhTskdj+Nj4/zRaWh0X8YfmuiIcIN2RMo4EBD4iygqEtUrBd4EmKdkr+2kn5X6vhVs4304EcUJh/amKDkiA1HvMfqOhUsbECCtTkCHMtDiaRG6O35+CompF4xxnJLOyTX99jgQb0rcdQof6cWrW3NJIk4+A4B4Jb+oXp13TpkcPaCDskkqFeCSC/vI32yWwyu3RKJbDQRFiqkdpsVzmjT3RYczuUfimPh9WQzYe87Y8hy5quxIJd8laEayyHJLxB2EDuDoPmm72/huPQegSvDWUh+HzTqYZ+F1cfQAIyJoAnW/gt/ur8F3INv4H/spJ+H3Gj71P0XUk2h+9/5Q8D6NWxbLFACVtAGD0/Dpguq7y6DRHQW1JP3/AIQcoyg5ceQXMedJs2wTXRN5D4061thcnc/IboCZmqmlMzvQeW/IVUdmipIqdzr0AQb8WZcQ78XD1723QIOTZkieLAJ97vctB4n5BJsYiNPcroLhpoAOfDoF1MzL3g0OVu7z8qn1J8Cq5iGINYMsM5nHfnx59fKiVv4USFuJGrqAAAen8peW16bKWNGvlB/uPE8KrHkAdUSiBTDuu2sXTBUqRuqVjos2D45QAEp/DxNjtV5419NEdLzRS20HqmWLFZBj+82xSZkChuipedNKLHvGp9Vmwq0cCCOCjhSoGgoOSEme0cJmjg4/tI+Jsk072qimohsa0fqLmkjzNEVCTFlyJbLFNzTITcz3Bo5/LiVTMX7QPmDkh1EP1d15ckC4e1fWJFdFdwBrTx0A6JzKyrWNzEAAaKigoknyOQPJ4dlbV2mvU8URM5WMqdTYKe5Da6k15DcIbEYWeK1mwFT8T9PBG7EZJJs7tOQ9SE+nmUZDHEE+ZSzJlhuceIA+JTbFG2hHlT1QZrBp2HZvj9VDDbQ+iYRG1Z0v9fkl8ewd/wAVvAhweOCxLW4sKLEOrN2R6viExlGUHTUof2wY0vd4D73UTRmN+NUsxmcLn5QaNaKn5Kbl6ZLwhm51zyXRDRvCvp0+KBiYzwAoNK6Dw+qRYliZfFyNs1uo4n7IsuYcN0RwaONPVBJj4C53F3xSG3cduA500ACAjnVrTVx1cNOg+qlxh4hfhM1sHu4ngDwC3hMK9xUUB8rH1CejWBwZUg95ajEk2/wn87Kdyo1v9VW8znGgTWGOSWDGpWilYyqkgYflFStxH00SlEjRaAhJzEg0WWRSSlUzBLnU2800VYsnRw/tBHGjyOAo0+dRVBTs9Fie+9x5E28tEQJeryADRo6XKyJK7C5VMIllkEFtGoWahEirjQcE8MNrWhoID6WJ0SeclnCocL8SimK0MMFlQAKDX4f4TXEHd4M2Ap41uhsLFMp6fBEx4DnucP3uvyJqOtikbyGg72dmU+/uqlbIgF0R1m0p1tf6eJTHDMNzM72nq7k36phFkBEAGgaa0HAbJVsEmVLGq5GM0J77uWY1A8qBPIDhGgW1afRIcan2iI4OBzcKaU0r0CHwfHzDiaVa6tQK152TvQiLDCi2IO2qT4hM5at3pT1VglOz8WZOeHRjCNXAitf26o9v+npBzGJnO9RQ+C0YSeQuaR5+MOebrF6AexX73+n0WJ+kxP5IlriMDGnkPUqp4g6jXuP5neg0VynYWcCm5qq9icgXBnCtT4vHyK5WslkylysoR7SI4dPIH4keSZYDKFgzE1LW1H9zjRvxr4KxT+FAOy07tgR4Cq6i4cIbSOQPk1MGylz0pV99yT6CiKlIZa7l6gj6/JN5iSERlW3cBpuh2QiInVtx0QsJPkseH3T5IMSABqAL3RTyQyo5LqGMwWHiLo0ElBRZVPXwkLGgrFCvxZdAR/wmOO53VijQrEnQevJV7E4Ze8NGm6pEjNkOFy9GFxFyf8Kb2d6JlDlMrQOAqoYkPKDxpVYVCSeNSeS5gR3WaQHDgfkV3MQ6nrr0CKgSlAT4DxRvBgyTiw/0kcga+ScQYjad1tTz4cQN0lMnYcbJ1hjHcTb06KZmcsm44fmoCOdgR12VilMRZFbSG4Z9wbV6cQoock2IKPqDxG/UbriF2JDnAs0rfVoHhx6J1km69IZvCDMvyGH3hq4j3QeY35J5hPYuDCAAaK7nU+afYZhYhMDRsjYEOtT5Lohx1shKd6OYcuGgBooAFssUj3kbWQn+7QtC4NPM2VW0tk0myWoWkA/G21NHwSK6+0F1iHZfQ0xlAhVDf7VGZMObcWoPqmHsSGVaKnLRtbDTfgEFjMf2UE3FSKDntZcrwjoTtixzA5xO4JpzrpQ8aD1WsQZWHXelB1rZakwcpdS9hyJOgCncaDKfu1VPY2isRmAHMCGu5abcFMA15BqM1L8DzG41Wsd7ozDa5sNa0GgQsBxLxfRt+pFvmkZTaNTsM2AsuZWyJmGV6n5fZUTGUCxWOjb1CYBJA0RsGCDc6BbmKNaTuRXw2CJnIRzrBUAaAVH151KFlcOzOJ9eaZw5I0Lne86/nZo+aZy2G5Wgb/m6p06IsSzEsGtqevgEnfAq2vFysOLuBJA0Hx2Hn8EPKyeYU/SQPgsZFchyFSD1HzKIiSndb1r56J6yQo0gbkgc73Pn8AoIkvV1ritPCnc+B80DWDf01mdE9weRoCTwAUUpKVy8BUnp92TeJ3Q1u7jU9NlooWTB4krVlNwR8aJhIScaGcwJLf0k1H8KYwPxG/up9+gT5sKy6oxOZyBZmapDruaADmbBHwmUaBwCWxBmjMbs3vnws31+CZkqiyIwfEcSZBZmeQNhUgVPiqdh3aVgLw+G2r81SaENF9OIojpvGIUaI5pDXi7Gk3Dae+7ranguMH9mIA7jXHM72ZIBIaDQG/S3RcXJNcsuqxR0wj1V1sU/7cTdsu4g3By6jbdaVhotKf8AFH9Oi5fgZjHbdkIWbfbMfkqrJzkaejZ3khg058mjYbVU8HswYsTPEcXurqRYdG/M+Ss8GHDl2UAq6nieF9gjcpbE/rHR0IeUCuo0HP8Aj58SEHNxaUP7sx+Q8gPNc/1bnkk0AGwvfa+/SiFxMH2XN3OtK5R9fVa8YFoVYhPgRDDcLAmh1pc2I3CLg4cfb12ANOuUa/eyVTdHTD/73ejz8qK0ybaRX12r/wBWooZ4E8CES0E/qPxH1UrJOp4IuJDyw2t3N/O/0UkJtvFahk8EEKWB10+Q+6IWYbmea6Nuep28reCcuZRvp8yg2wNG/wDJ5+CLQLOZST3cL6/RdTkTK0nc2HzKJc7K2rqXvT4JDOT2cl22g/gIWLsCmDS+u/VxsEVgrK5geHrug2AuNTtoP3E/IJjBiezaDu51B0PHrRFGZDNH8T9rRQcy6w+fkh4MtV2UaGorwpRzU1fhTnluwFanmeHEj5lamJ1kFpbDGd1PC3PzsOCH6BkjGCE29ydB8zyCjhtL4gJO91HDOY941cW5vWingwDnH6duR5p4taEkWFksMwdwU05OCGwuO225OwHMqCXjENoUPDPtYmY+6z3Rz4rq7Vo56JsJguaHPf77zUj9I/K3w+aj7QYhlYGA0fF7oP6QfePgERGmmsaXONABUlUmfa+PMPzRSzugty0IawbHMDQjWo1qpzl1XVbY8VbtneD9nIIY973PNIpaAHkNiUoRUD1pwKaCL9iwHCg2CBhPa1rWssxoo0HXmT+4m5/hd+2XK5eHZCHrDfalbQXt+axbsPQ2msYhw987uAs0c+fih4EeJGPAHQDWnEn/AAq7gss6IS598x7nMbk8Rw6c6q4QorYTDuQO8eunidFtkdEv9KGtDB4nXXU/FRTMCuUGwDgT0FaqfD35m5jqduVaD4LiJF7zuQp4n+AUcUAo+DRvaR3k7mvjW48j6K3wDQxXkGmg5mwsq7gOEZIrnOsA/K0DV17W56nonvaTERChU/M6wpst+jbdAjJgxHGupPgOATCEKAffBV7A4xJqVYA9CLKNVgJcfd6VQ8oyoqbZiXH+0WClHu13yOp4UWogo15pplYPIV9SfJMySFE5EdFc7LUAnKz5lAzLQLAWbQDmTp9VZXymU22a6nUiqrkd2UNtuT4igHqfRIhrNwWNbro33jxP5qeNk0lJVrm+2iaEVa3hSoFOVEqwiD7eMGflaKuA0rv6miZYnM5ormaNbYDawofX4J/8om8sHm5l8fM0HK0CgA34KGBADBmdy9dfmunfhvrsKA+KyeFa8229VO/o9EUpF799b+Tm1+LSnUpEBAcPHn/Kr0o7v+PzTCTmMjj+km44Hj0QjLJpRGE3NknKNP8At/Clj4iyBDq486DUnkN0NN1ylzbmlR1XmOLTjokcueHnYjcU4DZdKk9kOq0WqbxOLMkxC8MhMPuDW+97ONFFHAhuLQ8uc6mcmmgu1oA04lVuYxgUyw6lpF61167okTADQbuO4PdvzJqpqMpK3srcYuvB6JpdCaVfg4o7cD1U4xT9p80nRl1yRHH9QsSj/dW8CsW6sPeP0tbZr2TRl1pYaAAak8GgIGFi/tXtFe6DWtKZid6Djw2CCxeZsR+o0PQbeaL7NYK55zGzdKkVqdTQC5OyW8E6rJaYc8G0FRU0AHDQV8NOtUT/AEjy4AWbuTxtoN6AfFSS8nDhVeQMx0c8gnwGjQFHMz7QCS6voPM2TJYyTb+EkXIw90VIFK8OPSu+6q2LycSYd3C0hvvVdShG3TVMHz3tHhrfHpb6hVjFHkRHe97Nzm5qbkGpr1Cyy8htx0PcHw81Aa6G4jZsRh+abx5fJTOWtqbVc0fEqvT2NNfCDwBDMOgYWChtvTWqJle0gL3Pe0Oc6jRmHuNOnT6lZSVXQzcmx7AuALHQWINieXJdzUfK1nB8Ug9DmS/CI4MSJTTNUcNBU+aIxCJ3Ydvzjw1APmmsShk4VFeSrM1la+jhWmgOhvUH75p9Kxu6RrQm3Fp7w8q+iXYvKl1HNdloa1HK9EQHXZbLmiUhtZQC7a96utyTVAAd8l3vG5+SYYJEIcS62YWB1NDclATjO8evwNkJu0jRWQTEYnc5l338FuPGrC5gfGn8KKadmNtrLmJZhHD5U+ijJlUiGWdRx8PQVKhh42BHew92hNDs7iCuoD79fQb/ACSbE5MudnBsa6cxqE3Gk9gmy5Sk6NrjhX4fQpfjGEMfWIBU7gAZlW5aaewe93qa7HqOPNMMP7VUdljCnBzTbxGo+Csk1ok2hVMx2NNGsHjt1AQzyTrptwT/ABjBxE/FhEEEVIG/McUkLbAeapFpis5ycFsNstssVO5orfgiYGDViI9lzWLWYfwcM9rEbX3Wklx++KsrcSENvdAAA7tdXU4VsG80E2IGtIaPO/xS2YjEmpNVxaZ0vJ3PYzFeTV5H9tqeShfMd0NJqaDU1NTQ3PigI8fUnp/hSzArFIv3n0HoiCh7gMvUPedDYfA/fJN4eDsfDLHNoDXSxvuCL1QsABjWsHUp3JuFF1cKwc3KxJIdhGMeCXve0GtHG1dq01pzRmKdlGPeIjSWu3A0PUJ+x609yv0jVE+zuyvyGFiFXmXE+I/hcz2jeRr5GqbTBSebi3bwqfgVx8qp4OiDtEkKLlp1yn/8/Gi1GfXpv98ULFdSx0LdRxafoQpc2YV468iNfFK2McxIpaQRpW/RDYqNxvqVJGeRy4cFGyjgWnwQMLh3RmOm31UEV9W+P36/BdzoINClkzHzU/SPM0NvMpKt0U8OIsQ5HEauGRvIfmKAgMeNDanHy++akiRC5/IWA5JjJ4bmAsumMaRGTsVPlHHh5hQPw93AupodPXVWd2BGlr0+SEi4e4ChTWKBYXEitd3rDQiopbkhpiPne6gsTY8l3i8s5rMwJI0d4lQ4e2tNEVH0VvwngyZKYCStdESkAffWpR8OB99URWxSMM6rSe/06xagWdnfoEumxqtrFxS2d0dCWMa0rw+qcS7azDfv8qxYm8Axwx34jvveieSZstLF08Gjk5NjBhW6rFi6CQHOHulJZt12/wBxWLFxc3+jp49GNNiNqn4KDDHmjhsKUWLEg4S4Va6t6F3pSiXB1+n1CxYgwneMwg6CCRetK8lWphgyO5FoHRYsTRA9BWGwG2srJJQhwWLFdEpB4hjggZyCCDZYsRehEJosIFjwRah+RVXkLO8fmsWLR0Z7LJJpowLFiIvpPkCxYsTin//Z"/>
          <p:cNvSpPr>
            <a:spLocks noChangeAspect="1" noChangeArrowheads="1"/>
          </p:cNvSpPr>
          <p:nvPr/>
        </p:nvSpPr>
        <p:spPr bwMode="auto">
          <a:xfrm>
            <a:off x="6350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6152" name="AutoShape 8" descr="data:image/jpeg;base64,/9j/4AAQSkZJRgABAQAAAQABAAD/2wCEAAkGBhQSERUUExQWFRUWFBgYFRgXFBUWGBYXFxUVGBQdFxcXHCYeGBojGRgWHy8gIycpLCwsFx4xNTAqNSYrLCkBCQoKDgwOGg8PGikcHxwpLCkpLCwsKSkpLCwpKSwpKSkpLCkpKSkpKSwpLCkpLCwpKSkpKSkpKSwsKSkpKSwsLP/AABEIAQMAwgMBIgACEQEDEQH/xAAbAAACAgMBAAAAAAAAAAAAAAAEBQMGAAECB//EAD4QAAECBAQDBQYFAwQBBQAAAAEAAgMEESEFEjFBUWFxBiKBkaETMrHB0fAjQlJi4RRy8QcVgrIzFyRDksL/xAAZAQADAQEBAAAAAAAAAAAAAAABAgMABAX/xAAiEQACAgIDAQEAAwEAAAAAAAAAAQIRITEDEkFRYRMiMnH/2gAMAwEAAhEDEQA/AIIM2c/ir9gOOd3KSvMZSdBdSt1ZMNjUpRJobZfokcmpagmYi4VqELJTtNd1NHeNeKIA6XxOuykmZ2g0SsOIANEdEYHNvqiAXvxGhRMKaDwk+IQy1GYPMtAvqgYhnH5TopoGNZW0oo5yIHv5ICfe1tgg8DBhxYOOi5fMAu0SaBEJdZXLCOzhs6L4N+qxqJsMg5xUC3kmcaIyCKuN1LEeGCgp9Aq/OsMR1XGySc2sIpCF7NTGNPinLDFBxPyGy1CkYmpN9yQKeZWRpxsFlGgA3oAKuPHpz9SqvP41MOOhodquBH/3FT5UUX9eWVX5gtcSWZ+cNPhX5USmdwGA/Sx4gmo+iqsKDMzD2thRchuX+1JGSlK2vm6D4VItmG4WIFDEiujxCLd3K2v7WVJr4o1+DJfoij9kI9Q2G0xGkWdYUuT3sxApSiY4V2HjttEiMY3gCXuHoB6q1Qw+lXuDRwFz4nQeq1ExKEzU+ZqhSNctIjk8LhQtKvPFxrfkBQeinnIHtWlr2h7DqDf0+iC/3kPPdcCEayMDy6JlXgGn6UbG+wr21dL1e3eGffH9v6umvVVRwpY1BGo3XsvteNwlWM9lYE13jVkT9baX/uBs7480RWjzJrhRYrh/6euH/wAzD/xcPRYsA8qjktjWKuGD4gKCpVSxQUiAqaJFLaEFdDRzJnojp8AIiHiNaKmYdi+agKeQHVISWNRaDiNQFn9dodkuMUBlFE2ZtRNYoZiWIB9Au5GVNKpNFqneATlRl3CwSKfGUEpI2IXuoLqxYzKmlEZ2awBo77hU7ClK8+n3xqGMT9mOzYh0ixLv/KNm8+qtBNAuGsoo48UAHos8GSA5uY2468glRdoa66Cl6fU1+6mnUeJU0PV/Iflb47+PFBRp4DvHc91o1d/ChZegww2taXnXSp5aAb0HAeqquIPdEe7Kyuv5a8N628QrJBlDFNYt98o0aNhzPNHvw9tAGgAckXGwJ0yk4FgEVrjELnVuAAdrVrbbam6sMzjMOE38NuZ3LvO8Xa16WT2DJUFEjnsDiF9Ybw2ta5rAVoNrm1eOqzj8KxkvSpYtj02XACE/vGjR7ta6UGq4HZ3Eo1KQWsB1dFihob1HvHwBV39vDlu89wfFpQv4C1m/pbbx34BZO9shsVOo+lO83rABL9hY8No/91DMTgGPa3pmJJPXKEZCiTUD/wA0Iln62Ue3xy3HiAgIXaqrrjyKeyWPZqUKNLzBm5e5DpKfa4AtNUYZttLqGDHZWuVtTqaCp68V1NPafy16apyTqyM0/V8FpR+xZzWIZCeHYw2wKx92LUy7NCqtShrDXT4cJqTiEGytOFYgCLqqwBdGscRokH8Lm6YBGqjhxVU4eIPB1TzDp4EXWs1DeLEqFNhLyIgPmhPaVTnA8PzOHnpbxqEUCizMw4RCCbhOITA1cS8INbQf5WnPWbCkSOjapbMTAyuvxr4KLF8Q9mw01p8UoZN0hhxNatB9a/VQlPNFox9IcRncgpuTmPMnQdAKeSAkH1OZ13HTp9Pu+6qem80SrnWr8/r92R+CsMQ1pRg0r+boOHX0UOx0dMFolItq6/D+UTDmCShITa22RcOysm2TcUg2HMW0SrGiSKtJab3GqP8AaoWZAITS0CGHZRp2FrUknmVU8YgUrS3FeiYlIA6Kr4nhxoRRRi6Z1P8AsiuSU8ahovuanc+8SfP14J23FKXaab1vRViPKljqaDpXhsunYqA2hNL8aud12+Sq1ejntxZf8M7RZwO9/lPZSYcd14pAxt0OIC2obXvClTTjfQr0nB8VqB3qgix2K1VsbD0XYTa0komxxWJhDzIyJbCIQOHGxCueKYfRjrbKlylnuC6aOBOztlnI5qAeaOR0Iqb2URhau4cQgrHBMMDwZ0d9qUGpIsBxO1Egwy7PwIkV7RSxNtyegG3Nep4PhzWNrv6JJ2cw4aQq5RZ8QiheRw5claiA0UGgRs1Goj0HFirJiZSbEcQyjr8EkpUUjGxbis6YkQtBtpr97VS/FsRaxtK0AAB82j6+pQszO5ASfedoODdvMoeWwt0w8H8gJpzvc/fBct+nUogWFYfEjvqRYGw4K+SGHBgFbLuQkGwm6KGcxeGDRwB6iqdR9Zm7whvDg8KHxXMRtEldMwnt7h9m7YtJFDzAsUNK9qSyJ7KNQ8HV14EfRUtE6Y+MVcPiLTyCKhQPchYUjmOEom4AKZOehJgJGh4lVxPDgdlT5vDMj67VXos1Cqkk7JAg2RjKsDSjYnl8NgubV1jy+i3JOEJ+VhJZwpSnMLIjQzZT4ZQvBpZUoldDhs6abrEUIC0hkbsvhYMaw4ZD0XkkdmWOQvZe0czEJLIcIu2qAqDN9g5qJEziGGiv5nAfCq7mjyItWVeYPeR0vcBWhn+lkZ9M0VjegLvorJhv+mrGAB0R5pwAbXrxHJScWXTKLI4a+K4Na01JoPvgvTsG7KZWBmjfzHd536BMcM7PQ4B7gJPE3TljafRK0MjiHDbDaGtFANBwQ8eMpoqTYjPBu6nKVFYo4m5oCqq+JYgLvd4BdzuIlzso6DieNuHPqlU9BqQ0nryAFT98SuZy7M6YxoDk5d0eKAd7nkP8V816Jhkg1rQANFXez8jlbnIu+45N2+qtco6yaCtjSwqJ5iWq07Ly7tvh80Bma0NDXWdmZQ1tcV0qQvUYrrKudoIRLD/lWlRGN6PF29pI8MhriHV0pqRU35ixVglcXEwy+qKhYXBEbPFhlzaEHLTNTga6johJ2DDE050GzXFpI01BrY6XA8ymkoNWgQc1KpFs7L9oDT2TzcaHkrF7WqostLnMHDZWeXmbXXN2OjqMXIOMttjqOYKYWgWMUtmGoyNEQcYpCgrm5WvkoMKh3tx8imkYgAcz6VS3Cnd91dMytHRCWx8BzWLBX9SxMTLzE7Qwhu53og39pR+Vg8VXGwXHb1Rcvh7jqABv08VT+SRHohtDx97tKAcafDiuoOMxIjqAmnHQeJ4oaBIE1rQWoALUHyTfCMKaKG54X/xZa5GpDWQYQ3mbklSxnUUzqNCWT0zlCWToaKBsTxRrBzVNxLEyTz+7BNYso+M40qemg8dPVdiShy9zQv6adFyyuX/DojURVh0gYLC+L/5H3p+hu1edPioocrne1v6zU8oYufM/FET0z+Z+p0b8KjYLvASXF8Q6k0HQIFI/RtEbRFysZBRXrhkxRMnQatDaJGS+aYSsE2umzITuVi9aK/NYLmNRZDs7KBzqkGtKV5K5ywa7givYBFRFcyuwMADId9UomomWwVsxqayQyvNMcnXN0BubnYeCRxzSGjLFsMjY57M3BI4hbb2phuF6jqqJExCYc4htTly8KEupQDjr6I/AsWY9xZFaMwNCCBbY36qr4nFZJrmUnguQmWvFWkFQRSgRKthva5lm3zDbQrbZjMS42bSjfmVGi94NTMe/oPC6ikIdzzofS/qhy4kjxPiSEbK2eOFSPSyqiDGNSsUraU2WLClzl8Fr7xAPWqZw8IbS0Sn/ABCkhyjvsIgSnElWyc+AYYTD4ud5AeNEfDYGiwUUOGGrbuaWxqOZiaDbnRLIuLQjfJXrf0S3H5s1oOiXwJRzz+0bjWn1K55crukXjxqrY5jYi5wOjG6C4vyAGiRxrEnU7uO3TgmD5dx2ygC37RvU7HmkWJzNe4y/E/wlbvYyXwVzkxmeXbAJ3gL/AMJvSqrWNRBDhEDUj0TLslPZpdvKoPgfpRB/SqLFGfZLo01TdSTU3QJHNvce9lJA2H03S7KJDET/AAREGG92tgh8BfDigEUPirLDaGhMo2JKVBsl7NrQARZE+0XnU5BMOYDmRSG1IcwmxafgRsnMlj1LONgqKdYYkuP1E3aGPmcGqtTcjVNos17R5PkunQqoXmxkqRUGwXS7/aMhtfxa6ooaat2r1HkqtGkYrpn2rWOAc6pA1HXj4L0yPLBATBbDBcaCiouV1RN8MbvQri2aGngC4etFyH1b4V8/4QjZv2pJ2qfifWyKFg7oPgUgW7Ny4ueQC5l5ij2dTXxJK5LssNx40CjlxVw5D5NTLQrLLlWLsRQtoWKetwYmYc1G+J5BQPdSgGpF+i4ebZd1ZyI9TtrsxXUR7W638Vy0WtbnxUbmDXbidEpgONNQRf2TTTcn6oCN2mYLMY1vW48lPPTR/LQAfmoAPCoKqGJTMSITlrlH5iKeNqKLb8LRivRlPzUSKO9Ea1vI/JV+cxGFCFGnM7z8ykk5MONbmg9Sg8lroJfShk1NOiFxdumPYyYo58M8nD4H5JXEF0RhTskdj+Nj4/zRaWh0X8YfmuiIcIN2RMo4EBD4iygqEtUrBd4EmKdkr+2kn5X6vhVs4304EcUJh/amKDkiA1HvMfqOhUsbECCtTkCHMtDiaRG6O35+CompF4xxnJLOyTX99jgQb0rcdQof6cWrW3NJIk4+A4B4Jb+oXp13TpkcPaCDskkqFeCSC/vI32yWwyu3RKJbDQRFiqkdpsVzmjT3RYczuUfimPh9WQzYe87Y8hy5quxIJd8laEayyHJLxB2EDuDoPmm72/huPQegSvDWUh+HzTqYZ+F1cfQAIyJoAnW/gt/ur8F3INv4H/spJ+H3Gj71P0XUk2h+9/5Q8D6NWxbLFACVtAGD0/Dpguq7y6DRHQW1JP3/AIQcoyg5ceQXMedJs2wTXRN5D4061thcnc/IboCZmqmlMzvQeW/IVUdmipIqdzr0AQb8WZcQ78XD1723QIOTZkieLAJ97vctB4n5BJsYiNPcroLhpoAOfDoF1MzL3g0OVu7z8qn1J8Cq5iGINYMsM5nHfnx59fKiVv4USFuJGrqAAAen8peW16bKWNGvlB/uPE8KrHkAdUSiBTDuu2sXTBUqRuqVjos2D45QAEp/DxNjtV5419NEdLzRS20HqmWLFZBj+82xSZkChuipedNKLHvGp9Vmwq0cCCOCjhSoGgoOSEme0cJmjg4/tI+Jsk072qimohsa0fqLmkjzNEVCTFlyJbLFNzTITcz3Bo5/LiVTMX7QPmDkh1EP1d15ckC4e1fWJFdFdwBrTx0A6JzKyrWNzEAAaKigoknyOQPJ4dlbV2mvU8URM5WMqdTYKe5Da6k15DcIbEYWeK1mwFT8T9PBG7EZJJs7tOQ9SE+nmUZDHEE+ZSzJlhuceIA+JTbFG2hHlT1QZrBp2HZvj9VDDbQ+iYRG1Z0v9fkl8ewd/wAVvAhweOCxLW4sKLEOrN2R6viExlGUHTUof2wY0vd4D73UTRmN+NUsxmcLn5QaNaKn5Kbl6ZLwhm51zyXRDRvCvp0+KBiYzwAoNK6Dw+qRYliZfFyNs1uo4n7IsuYcN0RwaONPVBJj4C53F3xSG3cduA500ACAjnVrTVx1cNOg+qlxh4hfhM1sHu4ngDwC3hMK9xUUB8rH1CejWBwZUg95ajEk2/wn87Kdyo1v9VW8znGgTWGOSWDGpWilYyqkgYflFStxH00SlEjRaAhJzEg0WWRSSlUzBLnU2800VYsnRw/tBHGjyOAo0+dRVBTs9Fie+9x5E28tEQJeryADRo6XKyJK7C5VMIllkEFtGoWahEirjQcE8MNrWhoID6WJ0SeclnCocL8SimK0MMFlQAKDX4f4TXEHd4M2Ap41uhsLFMp6fBEx4DnucP3uvyJqOtikbyGg72dmU+/uqlbIgF0R1m0p1tf6eJTHDMNzM72nq7k36phFkBEAGgaa0HAbJVsEmVLGq5GM0J77uWY1A8qBPIDhGgW1afRIcan2iI4OBzcKaU0r0CHwfHzDiaVa6tQK152TvQiLDCi2IO2qT4hM5at3pT1VglOz8WZOeHRjCNXAitf26o9v+npBzGJnO9RQ+C0YSeQuaR5+MOebrF6AexX73+n0WJ+kxP5IlriMDGnkPUqp4g6jXuP5neg0VynYWcCm5qq9icgXBnCtT4vHyK5WslkylysoR7SI4dPIH4keSZYDKFgzE1LW1H9zjRvxr4KxT+FAOy07tgR4Cq6i4cIbSOQPk1MGylz0pV99yT6CiKlIZa7l6gj6/JN5iSERlW3cBpuh2QiInVtx0QsJPkseH3T5IMSABqAL3RTyQyo5LqGMwWHiLo0ElBRZVPXwkLGgrFCvxZdAR/wmOO53VijQrEnQevJV7E4Ze8NGm6pEjNkOFy9GFxFyf8Kb2d6JlDlMrQOAqoYkPKDxpVYVCSeNSeS5gR3WaQHDgfkV3MQ6nrr0CKgSlAT4DxRvBgyTiw/0kcga+ScQYjad1tTz4cQN0lMnYcbJ1hjHcTb06KZmcsm44fmoCOdgR12VilMRZFbSG4Z9wbV6cQoock2IKPqDxG/UbriF2JDnAs0rfVoHhx6J1km69IZvCDMvyGH3hq4j3QeY35J5hPYuDCAAaK7nU+afYZhYhMDRsjYEOtT5Lohx1shKd6OYcuGgBooAFssUj3kbWQn+7QtC4NPM2VW0tk0myWoWkA/G21NHwSK6+0F1iHZfQ0xlAhVDf7VGZMObcWoPqmHsSGVaKnLRtbDTfgEFjMf2UE3FSKDntZcrwjoTtixzA5xO4JpzrpQ8aD1WsQZWHXelB1rZakwcpdS9hyJOgCncaDKfu1VPY2isRmAHMCGu5abcFMA15BqM1L8DzG41Wsd7ozDa5sNa0GgQsBxLxfRt+pFvmkZTaNTsM2AsuZWyJmGV6n5fZUTGUCxWOjb1CYBJA0RsGCDc6BbmKNaTuRXw2CJnIRzrBUAaAVH151KFlcOzOJ9eaZw5I0Lne86/nZo+aZy2G5Wgb/m6p06IsSzEsGtqevgEnfAq2vFysOLuBJA0Hx2Hn8EPKyeYU/SQPgsZFchyFSD1HzKIiSndb1r56J6yQo0gbkgc73Pn8AoIkvV1ritPCnc+B80DWDf01mdE9weRoCTwAUUpKVy8BUnp92TeJ3Q1u7jU9NlooWTB4krVlNwR8aJhIScaGcwJLf0k1H8KYwPxG/up9+gT5sKy6oxOZyBZmapDruaADmbBHwmUaBwCWxBmjMbs3vnws31+CZkqiyIwfEcSZBZmeQNhUgVPiqdh3aVgLw+G2r81SaENF9OIojpvGIUaI5pDXi7Gk3Dae+7ranguMH9mIA7jXHM72ZIBIaDQG/S3RcXJNcsuqxR0wj1V1sU/7cTdsu4g3By6jbdaVhotKf8AFH9Oi5fgZjHbdkIWbfbMfkqrJzkaejZ3khg058mjYbVU8HswYsTPEcXurqRYdG/M+Ss8GHDl2UAq6nieF9gjcpbE/rHR0IeUCuo0HP8Aj58SEHNxaUP7sx+Q8gPNc/1bnkk0AGwvfa+/SiFxMH2XN3OtK5R9fVa8YFoVYhPgRDDcLAmh1pc2I3CLg4cfb12ANOuUa/eyVTdHTD/73ejz8qK0ybaRX12r/wBWooZ4E8CES0E/qPxH1UrJOp4IuJDyw2t3N/O/0UkJtvFahk8EEKWB10+Q+6IWYbmea6Nuep28reCcuZRvp8yg2wNG/wDJ5+CLQLOZST3cL6/RdTkTK0nc2HzKJc7K2rqXvT4JDOT2cl22g/gIWLsCmDS+u/VxsEVgrK5geHrug2AuNTtoP3E/IJjBiezaDu51B0PHrRFGZDNH8T9rRQcy6w+fkh4MtV2UaGorwpRzU1fhTnluwFanmeHEj5lamJ1kFpbDGd1PC3PzsOCH6BkjGCE29ydB8zyCjhtL4gJO91HDOY941cW5vWingwDnH6duR5p4taEkWFksMwdwU05OCGwuO225OwHMqCXjENoUPDPtYmY+6z3Rz4rq7Vo56JsJguaHPf77zUj9I/K3w+aj7QYhlYGA0fF7oP6QfePgERGmmsaXONABUlUmfa+PMPzRSzugty0IawbHMDQjWo1qpzl1XVbY8VbtneD9nIIY973PNIpaAHkNiUoRUD1pwKaCL9iwHCg2CBhPa1rWssxoo0HXmT+4m5/hd+2XK5eHZCHrDfalbQXt+axbsPQ2msYhw987uAs0c+fih4EeJGPAHQDWnEn/AAq7gss6IS598x7nMbk8Rw6c6q4QorYTDuQO8eunidFtkdEv9KGtDB4nXXU/FRTMCuUGwDgT0FaqfD35m5jqduVaD4LiJF7zuQp4n+AUcUAo+DRvaR3k7mvjW48j6K3wDQxXkGmg5mwsq7gOEZIrnOsA/K0DV17W56nonvaTERChU/M6wpst+jbdAjJgxHGupPgOATCEKAffBV7A4xJqVYA9CLKNVgJcfd6VQ8oyoqbZiXH+0WClHu13yOp4UWogo15pplYPIV9SfJMySFE5EdFc7LUAnKz5lAzLQLAWbQDmTp9VZXymU22a6nUiqrkd2UNtuT4igHqfRIhrNwWNbro33jxP5qeNk0lJVrm+2iaEVa3hSoFOVEqwiD7eMGflaKuA0rv6miZYnM5ormaNbYDawofX4J/8om8sHm5l8fM0HK0CgA34KGBADBmdy9dfmunfhvrsKA+KyeFa8229VO/o9EUpF799b+Tm1+LSnUpEBAcPHn/Kr0o7v+PzTCTmMjj+km44Hj0QjLJpRGE3NknKNP8At/Clj4iyBDq486DUnkN0NN1ylzbmlR1XmOLTjokcueHnYjcU4DZdKk9kOq0WqbxOLMkxC8MhMPuDW+97ONFFHAhuLQ8uc6mcmmgu1oA04lVuYxgUyw6lpF61167okTADQbuO4PdvzJqpqMpK3srcYuvB6JpdCaVfg4o7cD1U4xT9p80nRl1yRHH9QsSj/dW8CsW6sPeP0tbZr2TRl1pYaAAak8GgIGFi/tXtFe6DWtKZid6Djw2CCxeZsR+o0PQbeaL7NYK55zGzdKkVqdTQC5OyW8E6rJaYc8G0FRU0AHDQV8NOtUT/AEjy4AWbuTxtoN6AfFSS8nDhVeQMx0c8gnwGjQFHMz7QCS6voPM2TJYyTb+EkXIw90VIFK8OPSu+6q2LycSYd3C0hvvVdShG3TVMHz3tHhrfHpb6hVjFHkRHe97Nzm5qbkGpr1Cyy8htx0PcHw81Aa6G4jZsRh+abx5fJTOWtqbVc0fEqvT2NNfCDwBDMOgYWChtvTWqJle0gL3Pe0Oc6jRmHuNOnT6lZSVXQzcmx7AuALHQWINieXJdzUfK1nB8Ug9DmS/CI4MSJTTNUcNBU+aIxCJ3Ydvzjw1APmmsShk4VFeSrM1la+jhWmgOhvUH75p9Kxu6RrQm3Fp7w8q+iXYvKl1HNdloa1HK9EQHXZbLmiUhtZQC7a96utyTVAAd8l3vG5+SYYJEIcS62YWB1NDclATjO8evwNkJu0jRWQTEYnc5l338FuPGrC5gfGn8KKadmNtrLmJZhHD5U+ijJlUiGWdRx8PQVKhh42BHew92hNDs7iCuoD79fQb/ACSbE5MudnBsa6cxqE3Gk9gmy5Sk6NrjhX4fQpfjGEMfWIBU7gAZlW5aaewe93qa7HqOPNMMP7VUdljCnBzTbxGo+Csk1ok2hVMx2NNGsHjt1AQzyTrptwT/ABjBxE/FhEEEVIG/McUkLbAeapFpis5ycFsNstssVO5orfgiYGDViI9lzWLWYfwcM9rEbX3Wklx++KsrcSENvdAAA7tdXU4VsG80E2IGtIaPO/xS2YjEmpNVxaZ0vJ3PYzFeTV5H9tqeShfMd0NJqaDU1NTQ3PigI8fUnp/hSzArFIv3n0HoiCh7gMvUPedDYfA/fJN4eDsfDLHNoDXSxvuCL1QsABjWsHUp3JuFF1cKwc3KxJIdhGMeCXve0GtHG1dq01pzRmKdlGPeIjSWu3A0PUJ+x609yv0jVE+zuyvyGFiFXmXE+I/hcz2jeRr5GqbTBSebi3bwqfgVx8qp4OiDtEkKLlp1yn/8/Gi1GfXpv98ULFdSx0LdRxafoQpc2YV468iNfFK2McxIpaQRpW/RDYqNxvqVJGeRy4cFGyjgWnwQMLh3RmOm31UEV9W+P36/BdzoINClkzHzU/SPM0NvMpKt0U8OIsQ5HEauGRvIfmKAgMeNDanHy++akiRC5/IWA5JjJ4bmAsumMaRGTsVPlHHh5hQPw93AupodPXVWd2BGlr0+SEi4e4ChTWKBYXEitd3rDQiopbkhpiPne6gsTY8l3i8s5rMwJI0d4lQ4e2tNEVH0VvwngyZKYCStdESkAffWpR8OB99URWxSMM6rSe/06xagWdnfoEumxqtrFxS2d0dCWMa0rw+qcS7azDfv8qxYm8Axwx34jvveieSZstLF08Gjk5NjBhW6rFi6CQHOHulJZt12/wBxWLFxc3+jp49GNNiNqn4KDDHmjhsKUWLEg4S4Va6t6F3pSiXB1+n1CxYgwneMwg6CCRetK8lWphgyO5FoHRYsTRA9BWGwG2srJJQhwWLFdEpB4hjggZyCCDZYsRehEJosIFjwRah+RVXkLO8fmsWLR0Z7LJJpowLFiIvpPkCxYsTin//Z"/>
          <p:cNvSpPr>
            <a:spLocks noChangeAspect="1" noChangeArrowheads="1"/>
          </p:cNvSpPr>
          <p:nvPr/>
        </p:nvSpPr>
        <p:spPr bwMode="auto">
          <a:xfrm>
            <a:off x="6350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6156" name="AutoShape 12" descr="data:image/jpeg;base64,/9j/4AAQSkZJRgABAQAAAQABAAD/2wBDAAkGBwgHBgkIBwgKCgkLDRYPDQwMDRsUFRAWIB0iIiAdHx8kKDQsJCYxJx8fLT0tMTU3Ojo6Iys/RD84QzQ5Ojf/2wBDAQoKCg0MDRoPDxo3JR8lNzc3Nzc3Nzc3Nzc3Nzc3Nzc3Nzc3Nzc3Nzc3Nzc3Nzc3Nzc3Nzc3Nzc3Nzc3Nzc3Nzf/wAARCADvANMDASIAAhEBAxEB/8QAHAAAAQUBAQEAAAAAAAAAAAAAAwACBAUGAQcI/8QAOxAAAQQABAQEAggFBAMBAAAAAQACAxEEBSExBhJBURMiYXEygRQjM0JSkaGxJGJywdEHFSXwNIKS4f/EABoBAAIDAQEAAAAAAAAAAAAAAAMEAAECBQb/xAAjEQADAAICAwACAwEAAAAAAAAAAQIDESExBBJBIlEjM2Fx/9oADAMBAAIRAxEAPwDOgJwBXAnBc4bFrWyFqXhG6aofjRsBug5Uy0LHNqMGtFVSOA1JpS8dMaNOJDSB7qBI5rQC7zO6NW5WiPlgXN53Ei/c7IsLYmNsyU7uNVGkn5bui7sEOHDzYqTlYL90dT9BuvhYPkY4EB4J9E3B4VsmIDi1xbatco4WfiDbw41rQC2WWcORwhpLBYGulod5EuAsY2+TIZxgJHMjJBALaAVJ9Ha0m2nTfTUL1mbIvGdZaNNKUTFcJwviNtIQlSYVyzyiQRc23K/o4dU15oXXv2Wqzzhcxc3hhxbvYWRxEM+CkIffL3RpSYC9oC55aQWn2K4JLHKdx3TZHVZabB3CEXXXp2RUgLY9xI8p2/ZD3Fb+6ddjXVM3/wC7q0jOxlEb7dEiLNFOOo3sdk0URRWjJxhLSr3KsyL6ilNn7pVEWn/9XQS1wcDSpymiJ6NnoRYTSFByrGieMMefrAP/AKCnmks009B09oYU0p5TSqLGpLtJKyFkE5MCcEM0cl5uXRU+NY9ztSaV0dlW5g8NC1HZTK/xC0bk9rUfEzkeX7xH5BcmlLW859mt7pZdgpcdiQ0W4k6lMTP1mKfxEjKsvkxczRRIPdekcP8AC7WBrphsjcK8PMw8THPb5q6rYwsDG00Ulc2b4hrDh0tsjYbLoYGUxoHspkcbWi6TwBWqQKW3sa0Kh0TC303TyU1ElGaZDxOAhnaeZoWT4i4Qw+Jjc6IBrtx2K2wOpTJW8zSKRpegFLZ875tls2V4owytNdPUKCR0/Ir2HjPI4sdhnEMqQatcAvJp8M6GR0TwQ9hTMVsUyR6siNsHVdePw7hd5S12q67cHWlsEDvqE1yLQ2Ox6ppYRqdlZQzp6Fcd5fUJ/LdjodUrodPVWUPw8phka5p21C1GFmE8LXtN2NQskDrpVK0yjFeHKIyfK790PJO0bitMvSmlPsHZNKXDDfmkuFJWUW+Gw7pz5VJ/2+QWj5DRJvurCSVviOYEBthUjOytLHcpVDnUtSNjB06rQ481M6ljcymL8U4g3SYxLbB29A3HneXevK0BejcF5SGxsc5o5iLcaXnGD82OhYNQNfmvcOFcMGYGN1auC1nv0ng148e98l7hovCjAARqSCTh2XNOkOGqXXRJp0SN9FaMsad1wlOOyaRoUWWYpDQkTpqu7Jp3WtmdFdmDWujIP66ry/i7LWsxJniod62Xq+IZzA0Pks7nGU/S43tfQBH4bRcd6YHLG0eOSxAAn11HZCaC5pb21Cvc1y92BxLoX7DZx7dFTloZIRrV9U4I/wCAWi7BPRODA4aDVOrlkPYH9E5pAI1Jo9FCgXJpaHI303UqRnK6wbaeiaWAiq1ulCEICx6hOjeWvBBrW7Tq5XHsdkMb0VZRq8FMJ8O1/WtUUhU+ST8pMZOh1Vz0StrTDy9oZRSXUlk0aLJDTz7qxdAPFc4bqhw2IdAbaiuzVxPK3dC0wmwGcO8MSv6ALDOt0lu3JtarPZZvoji4UHGrWXDat2+qbwzwAyPkWXu/5O+xXu/DUgdlsFH7oXgeAP8AyVeq9z4TBGWwk/hQvM6Qfwn+TNI02iEeVCb0KJzAtK550GdaE/5oBeRtsueLS0kymHJCG6QbdlHmxbImEudSy2b8QuD/AAYiW2asblGmXrgFTS7L/HZxhsKS1z7d2bqVXt4gdJ9nhpT6UqnKcAzHTDEYhz+Rp+8fiWwifgYIQxoYAdFtT+wbp/Co/wB+j2kw0w9wnNzLDT6NJBPQilLxOLwoJHk6qGZcO52gbYV9FdmZ4yysYnDGaJv1jBY9R1C86xMVDmBshe0YljZoiN7XmXEWXnBYyRoH1btRptZTeN7QnlnT2Z4jnaO40KQbdnUEIgZZcPTX3Sj0DQa131RAInt5oQ8/FeqYOyOytWVeulpkZALjWxulNEIU7a1HQob21rSmYmMB7m9DdFR+X6sHv+lKEHYSTwpw7WrWljdbB6rKggUey0GWS+JhwCdW6FCyr6Exv4S0l1JACk2vKVChaf8AcYgT5XOoqwGyjRNBzCL+pVJbHcZTA4WGJoAHNZA9lk5NIL69VpuMAA6ADrf9v8rNO1ho7UnIXAvXZDwx5MyYb0Ll77w83ly3D/0BeAhtYgOv74Xt8We4TLcFDC48z2xjQeyU8znSG/Dem2agOAFEppfR0WGx/G3L9jEPcpmW8aeJK1uIoNcfyS6xPWxt5VvRvQS7ZNc1xCHgZ2Thr2kEOGhVl4QPRVOt6LfR51xBLjX4t0Y5gA7ygdeyqIstm8XxMQ4gX1OtLf5rFH4pNC+6zuatLoHtA0I1PomU9IWa2yqxnFEOWtEOHb4r6rl7f5WexWe55O0R3JG0OFU2j6BbPgXh3BYmZ2YYxoc8O+rZV0onGeWYrD5k50E7og2Zs+HkoFrXCuh03ARYmEt/QGWrT18Ma/GcQfStTiDK77jhr32RsDxLjopeTEtdd63obVnl8b8u8OaaR2Jm8QyE/iN2fbVS8vys5rmTsXiGAWb0GgKI/XXIOHbZfcPY2bHN5nMIZ0JTeMMp+kZeZmt88evy6q/weDZBG1sYqlKxLBLh3xuogtI2S/vp8DXo6XJ4U9hjm0660gPJbJRHlux7FXfEWBODzF7QNN2qqxUfkEreh/QpuXtbEaWnoaAeYXvdBdn8hHrqkW3Gx19LTpGB4afSvmtaMgJvOxrr1GiAxtgi9AbUoMD8NJV8zDfyUcE1ygbqiwLm6kfkrDKZOWbkOzm6H1UJwIcPzT8O8RysPZyzS2i5emaP5lJNDtBSSU0MFmFGDuTGxn+YBSWqJNpiYz/MFUl0C4ydzTYcdmk/qs5ITyAdmq+4rPPioq6MA/dUJNtcOwpOx0hauyJiARI0+gK9cyTLMHicrixONdzOkaDuvJpwS5vWmrRYDiSeHIxhhzCRg5QT1HRA8mKrXqMeNcy3s2GMw2SYUuD+S/wnUqoe7KGyEReECT0cFE4M4fdxLiJ5sXM4xwiywH4igYmDDYLERA5fNLFySB3gkc3PR5dxo26v0UnFpcslZ+eEbvhfMCJWQF1scPIf7Lc+IGx819F5RwjhpY8awBp0LS4AaC16XiHVGEpkhTk4HMNu8e2V+OuRzk44LD4zAGF2jiK5hunMokWjeFR8ui23xorXOyhlwWJwADcK91BtAtACh4iHMcZEWTPe5v4Tt+i1RYT8W6IyIE0WrKto3UqlyZbC8Mi7foLugFf4PLo4WgMaAAN1YNYBquu02KlZHRU4kgTI2tHdClG6kctakqPMR0VJG2kYPjrAAsGIDLo0T6FYh8fNAW6aCt16vn+GGLwUsQFktNe/ReUykte5gFEWnsD2tHO8mdVsi4eq5X/CCd+xRWgkFpBtunzQ2giTlIAJ7dUUcwc862DaOhZga8KTX7wooLW1JynZp1UvEgEB3fXbdR5wW8kgG+hVEBPbTm6aWmSNp9jYlEc6zXtSWIotY6/QqmWWeHxDTAyzrSSq2yFrQAQAkgOAvsbRqh4vSZh/mCmNUPHfEPdLyFog8Qv5sY3sGhUryKNfhCtM8P8AFjtTVUbaJ6OkLV2dDOZ3y1QHTCLyHfsFJh+I3pYUTHx8sgeNrWmuDO+TZcFZpJkWL8Y26CZuoHVX2Klw+ZYwy4PDysa82+9AT6BQ+CMqjzHJIJJW7OIC3OCyuDDAcjdQEheXVNHRx4lUpkbJsH9HMRI5bI8qvca2qAOiiNb9dH/UFPxm1kJdVuxtTqdEJmiOxxJFhRiQNbT2zNsBy29mEWLdUtvRNY9gYCDuuhwJ6IVb2ElI7sLXC70Ty4ctLlAjstQiNgJHHZRJSpMx0KgyPCMYYDEi2FeWcRQfRs3ma2w13mFL1GV/lIXn3HEHJjIJRsbaf+/NHwvVCfkLcmZk87QRuOyITztcbNtoGuo6FDc0Mdq7Qmr/AGT26ggggjQ+3RNiI9554g3l1GqCAHRuadxeiLzjwgR3o2gOJa4gH4hzBQgx2jWkD29EyYc0LtKo7Iko5YhVEWhyU4G9FTLBAsrU6pIROuwSWSzfNUHHqa1Q8x2tIz2M0U+cu/iR6Bv7KqkNOcPVWGbO/ifkP2VVI7Up6ekLPskwnS76IWLFxHuCnYbV4A/Cnzgcjmk2SLW/hk9W/wBOo2s4ZwdV5rcfzWwoUvPv9NcwEmSsgJ80Ly0j03W+hdzhcbMmrZ3MOnjTRyNnNiWAdDal4xh5SFFjnZDivMRZbpaPNmEPgu5gC49eyrHDbLutFe5p22TjD5b/AFVZmOa+DpEx0kjvhY3cqrix2fTTUcLCyIbkvJTKhsF76NK2cxaHVv7I7JXVY1CqMN9InoSsLG9SeqvMNF9UsVHBc3ycbKaRRIepCjyMA3QXyFp1VSi6YXES/NQZXjWk6SSzSjuBJtEMNidZaVleNoOfA+IBqxwIK1rG+VU3FcRflWIoahpP5ImN8i+XmTziWnwEEanZRoib1vTQo56N3G4Ue6kew63qPUJ0QQ+/K8a7cw90wVytd1Br2/7acXX+xTuXy83UkgqEBl3K3Xaxogu11B9Cui/Eew6jdMaKBG/9lRZzlvbVJdbLytAoaJLGizbNKi5h8KktUbMPgSU9jLM9mn2t+gVVIfNZ10VjmR+t+Srpdh7J6ehZ9hsKfrQPRHlGpHZQ4H1ID6KYTYDltGWW3AeZfQs4GHe6o8Rp/wCw2XseEl8g9l88ukdDMyWM09jg4H1C9o4ZzdmZZdBiGEW5vmHY9VzvLx6pUdPw8u5cMtM3hfJySRkgt7KkxUuLi1kAczuN1pPE5hfRdbDHMCCxp9wlE6mtyxpqaWmZrA4jDB5e4udK7uNlocKGyRgmvZOGUwkOd4bfyT4IGQBxdIGs7uKbnImuQFRXSCMaA4AClNaQyMAKvGY5fA65MSzTsUDE8T5VGD/EAn0ClNM1OHIvjJ0z61IUGbEDq0kd6VNjOKYpTy4KKSRx2NUFMy+DEyN8TFu8zteVp0CtJFXFyttE5sYcy26hMcylIjpjKCjSv1NKjAgLcFAz6Pmy7ED+Q/sp8W4Ki5x/4koP4Stx2CydHkrvK7bQmrCBNbSxzfibYNKQ80CLotNjRDxIa884sA7gp1dCL7BNOtjSwk+wbafK7UC11rq1LQQdwmaVyNFjcd1Cgch8xcO21rvKXElp6aLpot/uh8xbzNsWNj6dlCyOSbNE/mkk8HmNJLJDetUfH/ApDd0DH/ZpGexpmXzM3KPZVktqyzF31zaVZIU7HQtXY6DWQKY0+UKDCalpS4/gu9iiIyyNKNfZXnBeenKsd9HmcRh5jv8AhcqN2t+6E8WdNwsXKtaZuLcPaPdYsU+g4Alp3pdOeQYSJ75Xi27N7rGcA8SNma3AY131rB5XH7wWtzPKMHjIXPcyzVgg9Vy7j1bTOtiyTWn8IM3GuILnDD8gaelWqvG5vi8c+nukdewaFJy7B4NmjGNDh3Vr/CwhrtD8kL3S6R6CMMpJrS/4UMWXYrEeaQFrffVTocpghaPFGvrqp0uYgDliYPek3BxnEv5n/D19USPagWe4xzug+U4GN0ofyihta0Xljj5RugYWLlaA0UFJcwdUxrRw8uV5a2wbm+VRns1UtyC7QqkDYNooBQM3eBh3juKU6V4ANrOcRY9kWHeS6gAiR2Bvo8+xPlmeG9z+646izTYhAfJ4j3O/mtEjdbS3YJqROuwdFpLXHYoD7jfYNa6eqkyaPp3UcpsIEzDTRfT81oyNe8HzjYoTiHNJGp6lMDi0EA+U7hM5uXUdVRYiL1KSXl6gpKEN81Bx32SM1Ax32RSE9jTMlmRqf5KtedVPzU/X/JVzzqnZ6Fq7Hw6yhSebyEXWqiQk86MTbStoyIkE0uV51wEbpx3ULGMfJh52zwuLXsdYIXsPBufR5rgGmSucDlkb2K8gIsFS8mzPEZHmDJ4ySw/G3uEDPi9547DYMvpXPR6vmWWETOfBo679CoTYsf8ACIm/Mq+yXHwZrhIsRC4Pa4K6jwcb60AK5866pHZnycszqXwY6DLZ3u5p3E/ygaK/wOEe2gQrkYNjTt80eONrK6I3ul0Ar3yPdvYCGHlbsmzaGlNJAaVXYiTzbqttmGtAnGtSVGllAs2m4icNGpVFmmbx4aMkuWkjDZJzLMY8PG5znD5rE4qabOMSRr4AN+6e44jN5ueS2wdB3VzgsE1kRIFNTOOdcsVyVvhGIxcXg4pzQPKdAmwkiwe9q14lhEUwf3qvRVDTete4REBYTEAltg24fqEGW3R7WBofRPlNv1GoGt/quDTrXaxuFswV7qu+hQXmjW4KPM2nFpGyjv1FFUWK71tJDuulpKEPQRjIG7yBR8bjsOYyBILWLMsh++7800ucd3E/NAWHQV5CVmUgfPbdlBedUSUmxaC7dGXCBsfDujbtcPS0KDdFHX2WihreiLSA060j9lCHK8pRJWCSAjqBomgaIjTbD7KELXgXiB2UZi2Cd5+jSmjezT3XuWExDZY2vY4EEaFfM8gPOSt7wVxwcFGzBZm88g0ZKeg7FJ58O37SOeNn9fxo9lc40CSmmUDcqlw2dYbFRh0UzSCNNU2bHRt1EotAUjbtFrPimsbSqMVjmtsk0qnH5w1oI5rPZZPNM5xGJJiitg2J6lbS0CdOi1zniFjHOZG7md2Cq8Dg8Rmkvj4rmEV6N7ruUZL4hE+K1G4aevutTAwNaGtFAdEWJ+sDdfERocIGNADQBsAppiDYq2vRd0DgiPBdy6dUdMA0YnjYjxY4m+5WaY69le8Uyh2ZTgGwwct+qzkRLSL3b36qzDJt3HbNm6kEJjjWh2OoPY/90Tmuuy37w09fT3TJaddVyOH5LZkDimCg4VRUGTT+6mGSiWyN0v8AIqPK3zEb/wBwqIRLSXS3VJQg612090bQmEDoqIclNkeyG7dPkq212THKyBIERp0PshxfCE9uysgxvxKS3oov3vmpTdgfRQg/7oSj2dfZJxpopJurXFQoiFtkhBkYWOIKmMFu1SxLGuaKGqhYDD47FYX7CeRn9LlJdnWZPFHGS16GlBfGWlPghfIQGtJWWkaVP9mg4YlmnxUplke88u7ja1UeXh7myltFVfBWWva+SSVtXpS2T4uVtVoFz8j/AJWzoYv60iNDHI2h0U2KM9SmR6tpPHMNkab2DqCRCxoce6WKlDGvdYAa0m+yHE/U2dVAz+Yx5ZMWnzSAMbXqaRUwLRhc2Ln4cTO+Kd7nn2vRVmIFcvetVccQNbG+CFuzQN/ZUc0nM8XtdUtoEw0MliidD19U+Qn4qojelFb5TQNjoVKjkaYnVreh9CtowR8QA7qddFGa8kcrvibspF0XN2Pbuos29t3ChBhbZJspLniNOp3SUIFcwuKbyVdopNILn7qiDHnX5Ibtl15XB5iArIFb8AThtqk34PkulWQHtIVJZtSjO0kKkN+EKECO6ArrToU1x1CTdj2UIcaaK5L8QCe1uo9U148wUIDijM+IawdT+ivsow4M3K1u50UHJYeaWeU7MYa91s8lywRx4XEPG4Q8lqUFxx7MuslwXgxnTcq0fEHN9VKweHHhDTcJ7oeUrmU91s6CWloqDCWuOi6Gu7Kwkg0tR3xkIksywLIebvarc+hP8LH0dM2/laucNZkIVdxW/wALDslB80Tg+u/dFx0DySYDiZ38cBetk16KiebJB3JVrnAMkpmJJ5nXaq3avJ9LTUiddj2ebb5Ibn8pvod/8pMJ5RrqEKXcnoRqtowHeS8fzBBdThvqmRP15HGr2K67Q+vVQgEtFpJ59klCDy+xqguNp4oikN1qiDNynDQErgCcBYVkDN+AeycBYKaNG0uj4SfVWQE77RSGbDsgO1ktHbsFCD3fG32TmAFnraZvXoiN1ChBx0cPZDeLKMBzy38k2UcpcqbIWuQMBwWIadC5wAXpbMO2LKoBVEABedZDHzRRM6ukaV6dMObCsZ2CR8iudHQ8eeNlthG1C3Tonuj5ih4V1wtHopLBolnyM6AOhvogywabKeRohS/CaW09GWikZbJ3aKh4ne5xDXbA+av2WlIDHvf2srJ5m7nlM82rdTXqt4+tg7RjszaWfVu2aLF/sqZ/Wla5tiD5id3OVU0hxHqnI62I5Nb0KiHk90GSx/gqQBW+x0rsUzEs8oIRECIl0aKIySwQfiH6oLj1B0XAT8Q3CsgUjXZJIOa4A2R6JKEP/9k="/>
          <p:cNvSpPr>
            <a:spLocks noChangeAspect="1" noChangeArrowheads="1"/>
          </p:cNvSpPr>
          <p:nvPr/>
        </p:nvSpPr>
        <p:spPr bwMode="auto">
          <a:xfrm>
            <a:off x="6350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1" name="TextBox 10"/>
          <p:cNvSpPr txBox="1"/>
          <p:nvPr/>
        </p:nvSpPr>
        <p:spPr>
          <a:xfrm>
            <a:off x="2123728" y="863134"/>
            <a:ext cx="1944216" cy="261610"/>
          </a:xfrm>
          <a:prstGeom prst="rect">
            <a:avLst/>
          </a:prstGeom>
          <a:noFill/>
        </p:spPr>
        <p:txBody>
          <a:bodyPr wrap="square" rtlCol="0">
            <a:spAutoFit/>
          </a:bodyPr>
          <a:lstStyle/>
          <a:p>
            <a:r>
              <a:rPr lang="en-GB" sz="1100" dirty="0" smtClean="0"/>
              <a:t>Craig Chambers</a:t>
            </a:r>
            <a:endParaRPr lang="en-GB" sz="1100" dirty="0"/>
          </a:p>
        </p:txBody>
      </p:sp>
      <p:sp>
        <p:nvSpPr>
          <p:cNvPr id="12" name="TextBox 11"/>
          <p:cNvSpPr txBox="1"/>
          <p:nvPr/>
        </p:nvSpPr>
        <p:spPr>
          <a:xfrm>
            <a:off x="2627784" y="1439198"/>
            <a:ext cx="1944216" cy="261610"/>
          </a:xfrm>
          <a:prstGeom prst="rect">
            <a:avLst/>
          </a:prstGeom>
          <a:noFill/>
        </p:spPr>
        <p:txBody>
          <a:bodyPr wrap="square" rtlCol="0">
            <a:spAutoFit/>
          </a:bodyPr>
          <a:lstStyle/>
          <a:p>
            <a:r>
              <a:rPr lang="en-GB" sz="1100" dirty="0" smtClean="0">
                <a:solidFill>
                  <a:schemeClr val="bg1"/>
                </a:solidFill>
              </a:rPr>
              <a:t>Single</a:t>
            </a:r>
            <a:endParaRPr lang="en-GB" sz="1100" dirty="0">
              <a:solidFill>
                <a:schemeClr val="bg1"/>
              </a:solidFill>
            </a:endParaRPr>
          </a:p>
        </p:txBody>
      </p:sp>
      <p:sp>
        <p:nvSpPr>
          <p:cNvPr id="13" name="TextBox 12"/>
          <p:cNvSpPr txBox="1"/>
          <p:nvPr/>
        </p:nvSpPr>
        <p:spPr>
          <a:xfrm>
            <a:off x="2339752" y="1799238"/>
            <a:ext cx="1944216" cy="261610"/>
          </a:xfrm>
          <a:prstGeom prst="rect">
            <a:avLst/>
          </a:prstGeom>
          <a:noFill/>
        </p:spPr>
        <p:txBody>
          <a:bodyPr wrap="square" rtlCol="0">
            <a:spAutoFit/>
          </a:bodyPr>
          <a:lstStyle/>
          <a:p>
            <a:r>
              <a:rPr lang="en-GB" sz="1100" dirty="0" err="1" smtClean="0"/>
              <a:t>Armthorpe</a:t>
            </a:r>
            <a:endParaRPr lang="en-GB" sz="1100" dirty="0"/>
          </a:p>
        </p:txBody>
      </p:sp>
      <p:sp>
        <p:nvSpPr>
          <p:cNvPr id="14" name="TextBox 13"/>
          <p:cNvSpPr txBox="1"/>
          <p:nvPr/>
        </p:nvSpPr>
        <p:spPr>
          <a:xfrm>
            <a:off x="2123728" y="2132856"/>
            <a:ext cx="1944216" cy="261610"/>
          </a:xfrm>
          <a:prstGeom prst="rect">
            <a:avLst/>
          </a:prstGeom>
          <a:noFill/>
        </p:spPr>
        <p:txBody>
          <a:bodyPr wrap="square" rtlCol="0">
            <a:spAutoFit/>
          </a:bodyPr>
          <a:lstStyle/>
          <a:p>
            <a:r>
              <a:rPr lang="en-GB" sz="1100" dirty="0" smtClean="0"/>
              <a:t>jodiexox@hotmail.com</a:t>
            </a:r>
            <a:endParaRPr lang="en-GB" sz="1100" dirty="0"/>
          </a:p>
        </p:txBody>
      </p:sp>
      <p:sp>
        <p:nvSpPr>
          <p:cNvPr id="15" name="TextBox 14"/>
          <p:cNvSpPr txBox="1"/>
          <p:nvPr/>
        </p:nvSpPr>
        <p:spPr>
          <a:xfrm>
            <a:off x="2627784" y="2348880"/>
            <a:ext cx="1944216" cy="938719"/>
          </a:xfrm>
          <a:prstGeom prst="rect">
            <a:avLst/>
          </a:prstGeom>
          <a:noFill/>
        </p:spPr>
        <p:txBody>
          <a:bodyPr wrap="square" rtlCol="0">
            <a:spAutoFit/>
          </a:bodyPr>
          <a:lstStyle/>
          <a:p>
            <a:r>
              <a:rPr lang="en-GB" sz="1100" dirty="0" smtClean="0">
                <a:solidFill>
                  <a:schemeClr val="bg1"/>
                </a:solidFill>
              </a:rPr>
              <a:t>12 years old. Like sport, especially footie. Go to watch The Blades every week!  Still at school but not for long, can’t wait to finish! </a:t>
            </a:r>
            <a:endParaRPr lang="en-GB" sz="1100" dirty="0">
              <a:solidFill>
                <a:schemeClr val="bg1"/>
              </a:solidFill>
            </a:endParaRPr>
          </a:p>
        </p:txBody>
      </p:sp>
      <p:sp>
        <p:nvSpPr>
          <p:cNvPr id="16" name="TextBox 15"/>
          <p:cNvSpPr txBox="1"/>
          <p:nvPr/>
        </p:nvSpPr>
        <p:spPr>
          <a:xfrm>
            <a:off x="6156176" y="1052736"/>
            <a:ext cx="1944216" cy="1446550"/>
          </a:xfrm>
          <a:prstGeom prst="rect">
            <a:avLst/>
          </a:prstGeom>
          <a:noFill/>
        </p:spPr>
        <p:txBody>
          <a:bodyPr wrap="square" rtlCol="0">
            <a:spAutoFit/>
          </a:bodyPr>
          <a:lstStyle/>
          <a:p>
            <a:r>
              <a:rPr lang="en-GB" sz="4400" dirty="0" smtClean="0"/>
              <a:t>Add or Ignore?</a:t>
            </a:r>
            <a:endParaRPr lang="en-GB" sz="4400" dirty="0"/>
          </a:p>
        </p:txBody>
      </p:sp>
      <p:pic>
        <p:nvPicPr>
          <p:cNvPr id="17410" name="Picture 2" descr="http://24.media.tumblr.com/tumblr_m966o55kGl1ratcpao1_250.jpg">
            <a:hlinkClick r:id="rId3"/>
          </p:cNvPr>
          <p:cNvPicPr>
            <a:picLocks noChangeAspect="1" noChangeArrowheads="1"/>
          </p:cNvPicPr>
          <p:nvPr/>
        </p:nvPicPr>
        <p:blipFill>
          <a:blip r:embed="rId4" cstate="print"/>
          <a:srcRect/>
          <a:stretch>
            <a:fillRect/>
          </a:stretch>
        </p:blipFill>
        <p:spPr bwMode="auto">
          <a:xfrm>
            <a:off x="467544" y="620688"/>
            <a:ext cx="936104" cy="1235658"/>
          </a:xfrm>
          <a:prstGeom prst="rect">
            <a:avLst/>
          </a:prstGeom>
          <a:noFill/>
        </p:spPr>
      </p:pic>
      <p:sp>
        <p:nvSpPr>
          <p:cNvPr id="17" name="TextBox 16"/>
          <p:cNvSpPr txBox="1"/>
          <p:nvPr/>
        </p:nvSpPr>
        <p:spPr>
          <a:xfrm>
            <a:off x="2123728" y="908720"/>
            <a:ext cx="1224136" cy="253916"/>
          </a:xfrm>
          <a:prstGeom prst="rect">
            <a:avLst/>
          </a:prstGeom>
          <a:noFill/>
        </p:spPr>
        <p:txBody>
          <a:bodyPr wrap="square" rtlCol="0">
            <a:spAutoFit/>
          </a:bodyPr>
          <a:lstStyle/>
          <a:p>
            <a:r>
              <a:rPr lang="en-GB" sz="1000" dirty="0" smtClean="0">
                <a:solidFill>
                  <a:schemeClr val="bg1"/>
                </a:solidFill>
              </a:rPr>
              <a:t>David Taylor</a:t>
            </a:r>
            <a:endParaRPr lang="en-GB" sz="1000" dirty="0">
              <a:solidFill>
                <a:schemeClr val="bg1"/>
              </a:solidFill>
            </a:endParaRPr>
          </a:p>
        </p:txBody>
      </p:sp>
      <p:sp>
        <p:nvSpPr>
          <p:cNvPr id="18" name="TextBox 17"/>
          <p:cNvSpPr txBox="1"/>
          <p:nvPr/>
        </p:nvSpPr>
        <p:spPr>
          <a:xfrm>
            <a:off x="2339752" y="1844824"/>
            <a:ext cx="1224136" cy="253916"/>
          </a:xfrm>
          <a:prstGeom prst="rect">
            <a:avLst/>
          </a:prstGeom>
          <a:noFill/>
        </p:spPr>
        <p:txBody>
          <a:bodyPr wrap="square" rtlCol="0">
            <a:spAutoFit/>
          </a:bodyPr>
          <a:lstStyle/>
          <a:p>
            <a:r>
              <a:rPr lang="en-GB" sz="1000" dirty="0" smtClean="0">
                <a:solidFill>
                  <a:schemeClr val="bg1"/>
                </a:solidFill>
              </a:rPr>
              <a:t>Dore, Sheffield</a:t>
            </a:r>
            <a:endParaRPr lang="en-GB" sz="1000" dirty="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2" descr="data:image/jpeg;base64,/9j/4AAQSkZJRgABAQAAAQABAAD/2wCEAAkGBhQSERUUExQWFRUWFBgYFRgXFBUWGBYXFxUVGBQdFxcXHCYeGBojGRgWHy8gIycpLCwsFx4xNTAqNSYrLCkBCQoKDgwOGg8PGikcHxwpLCkpLCwsKSkpLCwpKSwpKSkpLCkpKSkpKSwpLCkpLCwpKSkpKSkpKSwsKSkpKSwsLP/AABEIAQMAwgMBIgACEQEDEQH/xAAbAAACAgMBAAAAAAAAAAAAAAAEBQMGAAECB//EAD4QAAECBAQDBQYFAwQBBQAAAAEAAgMEESEFEjFBUWFxBiKBkaETMrHB0fAjQlJi4RRy8QcVgrIzFyRDksL/xAAZAQADAQEBAAAAAAAAAAAAAAABAgMABAX/xAAiEQACAgIDAQEAAwEAAAAAAAAAAQIRITEDEkFRYRMiMnH/2gAMAwEAAhEDEQA/AIIM2c/ir9gOOd3KSvMZSdBdSt1ZMNjUpRJobZfokcmpagmYi4VqELJTtNd1NHeNeKIA6XxOuykmZ2g0SsOIANEdEYHNvqiAXvxGhRMKaDwk+IQy1GYPMtAvqgYhnH5TopoGNZW0oo5yIHv5ICfe1tgg8DBhxYOOi5fMAu0SaBEJdZXLCOzhs6L4N+qxqJsMg5xUC3kmcaIyCKuN1LEeGCgp9Aq/OsMR1XGySc2sIpCF7NTGNPinLDFBxPyGy1CkYmpN9yQKeZWRpxsFlGgA3oAKuPHpz9SqvP41MOOhodquBH/3FT5UUX9eWVX5gtcSWZ+cNPhX5USmdwGA/Sx4gmo+iqsKDMzD2thRchuX+1JGSlK2vm6D4VItmG4WIFDEiujxCLd3K2v7WVJr4o1+DJfoij9kI9Q2G0xGkWdYUuT3sxApSiY4V2HjttEiMY3gCXuHoB6q1Qw+lXuDRwFz4nQeq1ExKEzU+ZqhSNctIjk8LhQtKvPFxrfkBQeinnIHtWlr2h7DqDf0+iC/3kPPdcCEayMDy6JlXgGn6UbG+wr21dL1e3eGffH9v6umvVVRwpY1BGo3XsvteNwlWM9lYE13jVkT9baX/uBs7480RWjzJrhRYrh/6euH/wAzD/xcPRYsA8qjktjWKuGD4gKCpVSxQUiAqaJFLaEFdDRzJnojp8AIiHiNaKmYdi+agKeQHVISWNRaDiNQFn9dodkuMUBlFE2ZtRNYoZiWIB9Au5GVNKpNFqneATlRl3CwSKfGUEpI2IXuoLqxYzKmlEZ2awBo77hU7ClK8+n3xqGMT9mOzYh0ixLv/KNm8+qtBNAuGsoo48UAHos8GSA5uY2468glRdoa66Cl6fU1+6mnUeJU0PV/Iflb47+PFBRp4DvHc91o1d/ChZegww2taXnXSp5aAb0HAeqquIPdEe7Kyuv5a8N628QrJBlDFNYt98o0aNhzPNHvw9tAGgAckXGwJ0yk4FgEVrjELnVuAAdrVrbbam6sMzjMOE38NuZ3LvO8Xa16WT2DJUFEjnsDiF9Ybw2ta5rAVoNrm1eOqzj8KxkvSpYtj02XACE/vGjR7ta6UGq4HZ3Eo1KQWsB1dFihob1HvHwBV39vDlu89wfFpQv4C1m/pbbx34BZO9shsVOo+lO83rABL9hY8No/91DMTgGPa3pmJJPXKEZCiTUD/wA0Iln62Ue3xy3HiAgIXaqrrjyKeyWPZqUKNLzBm5e5DpKfa4AtNUYZttLqGDHZWuVtTqaCp68V1NPafy16apyTqyM0/V8FpR+xZzWIZCeHYw2wKx92LUy7NCqtShrDXT4cJqTiEGytOFYgCLqqwBdGscRokH8Lm6YBGqjhxVU4eIPB1TzDp4EXWs1DeLEqFNhLyIgPmhPaVTnA8PzOHnpbxqEUCizMw4RCCbhOITA1cS8INbQf5WnPWbCkSOjapbMTAyuvxr4KLF8Q9mw01p8UoZN0hhxNatB9a/VQlPNFox9IcRncgpuTmPMnQdAKeSAkH1OZ13HTp9Pu+6qem80SrnWr8/r92R+CsMQ1pRg0r+boOHX0UOx0dMFolItq6/D+UTDmCShITa22RcOysm2TcUg2HMW0SrGiSKtJab3GqP8AaoWZAITS0CGHZRp2FrUknmVU8YgUrS3FeiYlIA6Kr4nhxoRRRi6Z1P8AsiuSU8ahovuanc+8SfP14J23FKXaab1vRViPKljqaDpXhsunYqA2hNL8aud12+Sq1ejntxZf8M7RZwO9/lPZSYcd14pAxt0OIC2obXvClTTjfQr0nB8VqB3qgix2K1VsbD0XYTa0komxxWJhDzIyJbCIQOHGxCueKYfRjrbKlylnuC6aOBOztlnI5qAeaOR0Iqb2URhau4cQgrHBMMDwZ0d9qUGpIsBxO1Egwy7PwIkV7RSxNtyegG3Nep4PhzWNrv6JJ2cw4aQq5RZ8QiheRw5claiA0UGgRs1Goj0HFirJiZSbEcQyjr8EkpUUjGxbis6YkQtBtpr97VS/FsRaxtK0AAB82j6+pQszO5ASfedoODdvMoeWwt0w8H8gJpzvc/fBct+nUogWFYfEjvqRYGw4K+SGHBgFbLuQkGwm6KGcxeGDRwB6iqdR9Zm7whvDg8KHxXMRtEldMwnt7h9m7YtJFDzAsUNK9qSyJ7KNQ8HV14EfRUtE6Y+MVcPiLTyCKhQPchYUjmOEom4AKZOehJgJGh4lVxPDgdlT5vDMj67VXos1Cqkk7JAg2RjKsDSjYnl8NgubV1jy+i3JOEJ+VhJZwpSnMLIjQzZT4ZQvBpZUoldDhs6abrEUIC0hkbsvhYMaw4ZD0XkkdmWOQvZe0czEJLIcIu2qAqDN9g5qJEziGGiv5nAfCq7mjyItWVeYPeR0vcBWhn+lkZ9M0VjegLvorJhv+mrGAB0R5pwAbXrxHJScWXTKLI4a+K4Na01JoPvgvTsG7KZWBmjfzHd536BMcM7PQ4B7gJPE3TljafRK0MjiHDbDaGtFANBwQ8eMpoqTYjPBu6nKVFYo4m5oCqq+JYgLvd4BdzuIlzso6DieNuHPqlU9BqQ0nryAFT98SuZy7M6YxoDk5d0eKAd7nkP8V816Jhkg1rQANFXez8jlbnIu+45N2+qtco6yaCtjSwqJ5iWq07Ly7tvh80Bma0NDXWdmZQ1tcV0qQvUYrrKudoIRLD/lWlRGN6PF29pI8MhriHV0pqRU35ixVglcXEwy+qKhYXBEbPFhlzaEHLTNTga6johJ2DDE050GzXFpI01BrY6XA8ymkoNWgQc1KpFs7L9oDT2TzcaHkrF7WqostLnMHDZWeXmbXXN2OjqMXIOMttjqOYKYWgWMUtmGoyNEQcYpCgrm5WvkoMKh3tx8imkYgAcz6VS3Cnd91dMytHRCWx8BzWLBX9SxMTLzE7Qwhu53og39pR+Vg8VXGwXHb1Rcvh7jqABv08VT+SRHohtDx97tKAcafDiuoOMxIjqAmnHQeJ4oaBIE1rQWoALUHyTfCMKaKG54X/xZa5GpDWQYQ3mbklSxnUUzqNCWT0zlCWToaKBsTxRrBzVNxLEyTz+7BNYso+M40qemg8dPVdiShy9zQv6adFyyuX/DojURVh0gYLC+L/5H3p+hu1edPioocrne1v6zU8oYufM/FET0z+Z+p0b8KjYLvASXF8Q6k0HQIFI/RtEbRFysZBRXrhkxRMnQatDaJGS+aYSsE2umzITuVi9aK/NYLmNRZDs7KBzqkGtKV5K5ywa7givYBFRFcyuwMADId9UomomWwVsxqayQyvNMcnXN0BubnYeCRxzSGjLFsMjY57M3BI4hbb2phuF6jqqJExCYc4htTly8KEupQDjr6I/AsWY9xZFaMwNCCBbY36qr4nFZJrmUnguQmWvFWkFQRSgRKthva5lm3zDbQrbZjMS42bSjfmVGi94NTMe/oPC6ikIdzzofS/qhy4kjxPiSEbK2eOFSPSyqiDGNSsUraU2WLClzl8Fr7xAPWqZw8IbS0Sn/ABCkhyjvsIgSnElWyc+AYYTD4ud5AeNEfDYGiwUUOGGrbuaWxqOZiaDbnRLIuLQjfJXrf0S3H5s1oOiXwJRzz+0bjWn1K55crukXjxqrY5jYi5wOjG6C4vyAGiRxrEnU7uO3TgmD5dx2ygC37RvU7HmkWJzNe4y/E/wlbvYyXwVzkxmeXbAJ3gL/AMJvSqrWNRBDhEDUj0TLslPZpdvKoPgfpRB/SqLFGfZLo01TdSTU3QJHNvce9lJA2H03S7KJDET/AAREGG92tgh8BfDigEUPirLDaGhMo2JKVBsl7NrQARZE+0XnU5BMOYDmRSG1IcwmxafgRsnMlj1LONgqKdYYkuP1E3aGPmcGqtTcjVNos17R5PkunQqoXmxkqRUGwXS7/aMhtfxa6ooaat2r1HkqtGkYrpn2rWOAc6pA1HXj4L0yPLBATBbDBcaCiouV1RN8MbvQri2aGngC4etFyH1b4V8/4QjZv2pJ2qfifWyKFg7oPgUgW7Ny4ueQC5l5ij2dTXxJK5LssNx40CjlxVw5D5NTLQrLLlWLsRQtoWKetwYmYc1G+J5BQPdSgGpF+i4ebZd1ZyI9TtrsxXUR7W638Vy0WtbnxUbmDXbidEpgONNQRf2TTTcn6oCN2mYLMY1vW48lPPTR/LQAfmoAPCoKqGJTMSITlrlH5iKeNqKLb8LRivRlPzUSKO9Ea1vI/JV+cxGFCFGnM7z8ykk5MONbmg9Sg8lroJfShk1NOiFxdumPYyYo58M8nD4H5JXEF0RhTskdj+Nj4/zRaWh0X8YfmuiIcIN2RMo4EBD4iygqEtUrBd4EmKdkr+2kn5X6vhVs4304EcUJh/amKDkiA1HvMfqOhUsbECCtTkCHMtDiaRG6O35+CompF4xxnJLOyTX99jgQb0rcdQof6cWrW3NJIk4+A4B4Jb+oXp13TpkcPaCDskkqFeCSC/vI32yWwyu3RKJbDQRFiqkdpsVzmjT3RYczuUfimPh9WQzYe87Y8hy5quxIJd8laEayyHJLxB2EDuDoPmm72/huPQegSvDWUh+HzTqYZ+F1cfQAIyJoAnW/gt/ur8F3INv4H/spJ+H3Gj71P0XUk2h+9/5Q8D6NWxbLFACVtAGD0/Dpguq7y6DRHQW1JP3/AIQcoyg5ceQXMedJs2wTXRN5D4061thcnc/IboCZmqmlMzvQeW/IVUdmipIqdzr0AQb8WZcQ78XD1723QIOTZkieLAJ97vctB4n5BJsYiNPcroLhpoAOfDoF1MzL3g0OVu7z8qn1J8Cq5iGINYMsM5nHfnx59fKiVv4USFuJGrqAAAen8peW16bKWNGvlB/uPE8KrHkAdUSiBTDuu2sXTBUqRuqVjos2D45QAEp/DxNjtV5419NEdLzRS20HqmWLFZBj+82xSZkChuipedNKLHvGp9Vmwq0cCCOCjhSoGgoOSEme0cJmjg4/tI+Jsk072qimohsa0fqLmkjzNEVCTFlyJbLFNzTITcz3Bo5/LiVTMX7QPmDkh1EP1d15ckC4e1fWJFdFdwBrTx0A6JzKyrWNzEAAaKigoknyOQPJ4dlbV2mvU8URM5WMqdTYKe5Da6k15DcIbEYWeK1mwFT8T9PBG7EZJJs7tOQ9SE+nmUZDHEE+ZSzJlhuceIA+JTbFG2hHlT1QZrBp2HZvj9VDDbQ+iYRG1Z0v9fkl8ewd/wAVvAhweOCxLW4sKLEOrN2R6viExlGUHTUof2wY0vd4D73UTRmN+NUsxmcLn5QaNaKn5Kbl6ZLwhm51zyXRDRvCvp0+KBiYzwAoNK6Dw+qRYliZfFyNs1uo4n7IsuYcN0RwaONPVBJj4C53F3xSG3cduA500ACAjnVrTVx1cNOg+qlxh4hfhM1sHu4ngDwC3hMK9xUUB8rH1CejWBwZUg95ajEk2/wn87Kdyo1v9VW8znGgTWGOSWDGpWilYyqkgYflFStxH00SlEjRaAhJzEg0WWRSSlUzBLnU2800VYsnRw/tBHGjyOAo0+dRVBTs9Fie+9x5E28tEQJeryADRo6XKyJK7C5VMIllkEFtGoWahEirjQcE8MNrWhoID6WJ0SeclnCocL8SimK0MMFlQAKDX4f4TXEHd4M2Ap41uhsLFMp6fBEx4DnucP3uvyJqOtikbyGg72dmU+/uqlbIgF0R1m0p1tf6eJTHDMNzM72nq7k36phFkBEAGgaa0HAbJVsEmVLGq5GM0J77uWY1A8qBPIDhGgW1afRIcan2iI4OBzcKaU0r0CHwfHzDiaVa6tQK152TvQiLDCi2IO2qT4hM5at3pT1VglOz8WZOeHRjCNXAitf26o9v+npBzGJnO9RQ+C0YSeQuaR5+MOebrF6AexX73+n0WJ+kxP5IlriMDGnkPUqp4g6jXuP5neg0VynYWcCm5qq9icgXBnCtT4vHyK5WslkylysoR7SI4dPIH4keSZYDKFgzE1LW1H9zjRvxr4KxT+FAOy07tgR4Cq6i4cIbSOQPk1MGylz0pV99yT6CiKlIZa7l6gj6/JN5iSERlW3cBpuh2QiInVtx0QsJPkseH3T5IMSABqAL3RTyQyo5LqGMwWHiLo0ElBRZVPXwkLGgrFCvxZdAR/wmOO53VijQrEnQevJV7E4Ze8NGm6pEjNkOFy9GFxFyf8Kb2d6JlDlMrQOAqoYkPKDxpVYVCSeNSeS5gR3WaQHDgfkV3MQ6nrr0CKgSlAT4DxRvBgyTiw/0kcga+ScQYjad1tTz4cQN0lMnYcbJ1hjHcTb06KZmcsm44fmoCOdgR12VilMRZFbSG4Z9wbV6cQoock2IKPqDxG/UbriF2JDnAs0rfVoHhx6J1km69IZvCDMvyGH3hq4j3QeY35J5hPYuDCAAaK7nU+afYZhYhMDRsjYEOtT5Lohx1shKd6OYcuGgBooAFssUj3kbWQn+7QtC4NPM2VW0tk0myWoWkA/G21NHwSK6+0F1iHZfQ0xlAhVDf7VGZMObcWoPqmHsSGVaKnLRtbDTfgEFjMf2UE3FSKDntZcrwjoTtixzA5xO4JpzrpQ8aD1WsQZWHXelB1rZakwcpdS9hyJOgCncaDKfu1VPY2isRmAHMCGu5abcFMA15BqM1L8DzG41Wsd7ozDa5sNa0GgQsBxLxfRt+pFvmkZTaNTsM2AsuZWyJmGV6n5fZUTGUCxWOjb1CYBJA0RsGCDc6BbmKNaTuRXw2CJnIRzrBUAaAVH151KFlcOzOJ9eaZw5I0Lne86/nZo+aZy2G5Wgb/m6p06IsSzEsGtqevgEnfAq2vFysOLuBJA0Hx2Hn8EPKyeYU/SQPgsZFchyFSD1HzKIiSndb1r56J6yQo0gbkgc73Pn8AoIkvV1ritPCnc+B80DWDf01mdE9weRoCTwAUUpKVy8BUnp92TeJ3Q1u7jU9NlooWTB4krVlNwR8aJhIScaGcwJLf0k1H8KYwPxG/up9+gT5sKy6oxOZyBZmapDruaADmbBHwmUaBwCWxBmjMbs3vnws31+CZkqiyIwfEcSZBZmeQNhUgVPiqdh3aVgLw+G2r81SaENF9OIojpvGIUaI5pDXi7Gk3Dae+7ranguMH9mIA7jXHM72ZIBIaDQG/S3RcXJNcsuqxR0wj1V1sU/7cTdsu4g3By6jbdaVhotKf8AFH9Oi5fgZjHbdkIWbfbMfkqrJzkaejZ3khg058mjYbVU8HswYsTPEcXurqRYdG/M+Ss8GHDl2UAq6nieF9gjcpbE/rHR0IeUCuo0HP8Aj58SEHNxaUP7sx+Q8gPNc/1bnkk0AGwvfa+/SiFxMH2XN3OtK5R9fVa8YFoVYhPgRDDcLAmh1pc2I3CLg4cfb12ANOuUa/eyVTdHTD/73ejz8qK0ybaRX12r/wBWooZ4E8CES0E/qPxH1UrJOp4IuJDyw2t3N/O/0UkJtvFahk8EEKWB10+Q+6IWYbmea6Nuep28reCcuZRvp8yg2wNG/wDJ5+CLQLOZST3cL6/RdTkTK0nc2HzKJc7K2rqXvT4JDOT2cl22g/gIWLsCmDS+u/VxsEVgrK5geHrug2AuNTtoP3E/IJjBiezaDu51B0PHrRFGZDNH8T9rRQcy6w+fkh4MtV2UaGorwpRzU1fhTnluwFanmeHEj5lamJ1kFpbDGd1PC3PzsOCH6BkjGCE29ydB8zyCjhtL4gJO91HDOY941cW5vWingwDnH6duR5p4taEkWFksMwdwU05OCGwuO225OwHMqCXjENoUPDPtYmY+6z3Rz4rq7Vo56JsJguaHPf77zUj9I/K3w+aj7QYhlYGA0fF7oP6QfePgERGmmsaXONABUlUmfa+PMPzRSzugty0IawbHMDQjWo1qpzl1XVbY8VbtneD9nIIY973PNIpaAHkNiUoRUD1pwKaCL9iwHCg2CBhPa1rWssxoo0HXmT+4m5/hd+2XK5eHZCHrDfalbQXt+axbsPQ2msYhw987uAs0c+fih4EeJGPAHQDWnEn/AAq7gss6IS598x7nMbk8Rw6c6q4QorYTDuQO8eunidFtkdEv9KGtDB4nXXU/FRTMCuUGwDgT0FaqfD35m5jqduVaD4LiJF7zuQp4n+AUcUAo+DRvaR3k7mvjW48j6K3wDQxXkGmg5mwsq7gOEZIrnOsA/K0DV17W56nonvaTERChU/M6wpst+jbdAjJgxHGupPgOATCEKAffBV7A4xJqVYA9CLKNVgJcfd6VQ8oyoqbZiXH+0WClHu13yOp4UWogo15pplYPIV9SfJMySFE5EdFc7LUAnKz5lAzLQLAWbQDmTp9VZXymU22a6nUiqrkd2UNtuT4igHqfRIhrNwWNbro33jxP5qeNk0lJVrm+2iaEVa3hSoFOVEqwiD7eMGflaKuA0rv6miZYnM5ormaNbYDawofX4J/8om8sHm5l8fM0HK0CgA34KGBADBmdy9dfmunfhvrsKA+KyeFa8229VO/o9EUpF799b+Tm1+LSnUpEBAcPHn/Kr0o7v+PzTCTmMjj+km44Hj0QjLJpRGE3NknKNP8At/Clj4iyBDq486DUnkN0NN1ylzbmlR1XmOLTjokcueHnYjcU4DZdKk9kOq0WqbxOLMkxC8MhMPuDW+97ONFFHAhuLQ8uc6mcmmgu1oA04lVuYxgUyw6lpF61167okTADQbuO4PdvzJqpqMpK3srcYuvB6JpdCaVfg4o7cD1U4xT9p80nRl1yRHH9QsSj/dW8CsW6sPeP0tbZr2TRl1pYaAAak8GgIGFi/tXtFe6DWtKZid6Djw2CCxeZsR+o0PQbeaL7NYK55zGzdKkVqdTQC5OyW8E6rJaYc8G0FRU0AHDQV8NOtUT/AEjy4AWbuTxtoN6AfFSS8nDhVeQMx0c8gnwGjQFHMz7QCS6voPM2TJYyTb+EkXIw90VIFK8OPSu+6q2LycSYd3C0hvvVdShG3TVMHz3tHhrfHpb6hVjFHkRHe97Nzm5qbkGpr1Cyy8htx0PcHw81Aa6G4jZsRh+abx5fJTOWtqbVc0fEqvT2NNfCDwBDMOgYWChtvTWqJle0gL3Pe0Oc6jRmHuNOnT6lZSVXQzcmx7AuALHQWINieXJdzUfK1nB8Ug9DmS/CI4MSJTTNUcNBU+aIxCJ3Ydvzjw1APmmsShk4VFeSrM1la+jhWmgOhvUH75p9Kxu6RrQm3Fp7w8q+iXYvKl1HNdloa1HK9EQHXZbLmiUhtZQC7a96utyTVAAd8l3vG5+SYYJEIcS62YWB1NDclATjO8evwNkJu0jRWQTEYnc5l338FuPGrC5gfGn8KKadmNtrLmJZhHD5U+ijJlUiGWdRx8PQVKhh42BHew92hNDs7iCuoD79fQb/ACSbE5MudnBsa6cxqE3Gk9gmy5Sk6NrjhX4fQpfjGEMfWIBU7gAZlW5aaewe93qa7HqOPNMMP7VUdljCnBzTbxGo+Csk1ok2hVMx2NNGsHjt1AQzyTrptwT/ABjBxE/FhEEEVIG/McUkLbAeapFpis5ycFsNstssVO5orfgiYGDViI9lzWLWYfwcM9rEbX3Wklx++KsrcSENvdAAA7tdXU4VsG80E2IGtIaPO/xS2YjEmpNVxaZ0vJ3PYzFeTV5H9tqeShfMd0NJqaDU1NTQ3PigI8fUnp/hSzArFIv3n0HoiCh7gMvUPedDYfA/fJN4eDsfDLHNoDXSxvuCL1QsABjWsHUp3JuFF1cKwc3KxJIdhGMeCXve0GtHG1dq01pzRmKdlGPeIjSWu3A0PUJ+x609yv0jVE+zuyvyGFiFXmXE+I/hcz2jeRr5GqbTBSebi3bwqfgVx8qp4OiDtEkKLlp1yn/8/Gi1GfXpv98ULFdSx0LdRxafoQpc2YV468iNfFK2McxIpaQRpW/RDYqNxvqVJGeRy4cFGyjgWnwQMLh3RmOm31UEV9W+P36/BdzoINClkzHzU/SPM0NvMpKt0U8OIsQ5HEauGRvIfmKAgMeNDanHy++akiRC5/IWA5JjJ4bmAsumMaRGTsVPlHHh5hQPw93AupodPXVWd2BGlr0+SEi4e4ChTWKBYXEitd3rDQiopbkhpiPne6gsTY8l3i8s5rMwJI0d4lQ4e2tNEVH0VvwngyZKYCStdESkAffWpR8OB99URWxSMM6rSe/06xagWdnfoEumxqtrFxS2d0dCWMa0rw+qcS7azDfv8qxYm8Axwx34jvveieSZstLF08Gjk5NjBhW6rFi6CQHOHulJZt12/wBxWLFxc3+jp49GNNiNqn4KDDHmjhsKUWLEg4S4Va6t6F3pSiXB1+n1CxYgwneMwg6CCRetK8lWphgyO5FoHRYsTRA9BWGwG2srJJQhwWLFdEpB4hjggZyCCDZYsRehEJosIFjwRah+RVXkLO8fmsWLR0Z7LJJpowLFiIvpPkCxYsTin//Z"/>
          <p:cNvSpPr>
            <a:spLocks noChangeAspect="1" noChangeArrowheads="1"/>
          </p:cNvSpPr>
          <p:nvPr/>
        </p:nvSpPr>
        <p:spPr bwMode="auto">
          <a:xfrm>
            <a:off x="6350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6148" name="AutoShape 4" descr="data:image/jpeg;base64,/9j/4AAQSkZJRgABAQAAAQABAAD/2wCEAAkGBhQSERUUExQWFRUWFBgYFRgXFBUWGBYXFxUVGBQdFxcXHCYeGBojGRgWHy8gIycpLCwsFx4xNTAqNSYrLCkBCQoKDgwOGg8PGikcHxwpLCkpLCwsKSkpLCwpKSwpKSkpLCkpKSkpKSwpLCkpLCwpKSkpKSkpKSwsKSkpKSwsLP/AABEIAQMAwgMBIgACEQEDEQH/xAAbAAACAgMBAAAAAAAAAAAAAAAEBQMGAAECB//EAD4QAAECBAQDBQYFAwQBBQAAAAEAAgMEESEFEjFBUWFxBiKBkaETMrHB0fAjQlJi4RRy8QcVgrIzFyRDksL/xAAZAQADAQEBAAAAAAAAAAAAAAABAgMABAX/xAAiEQACAgIDAQEAAwEAAAAAAAAAAQIRITEDEkFRYRMiMnH/2gAMAwEAAhEDEQA/AIIM2c/ir9gOOd3KSvMZSdBdSt1ZMNjUpRJobZfokcmpagmYi4VqELJTtNd1NHeNeKIA6XxOuykmZ2g0SsOIANEdEYHNvqiAXvxGhRMKaDwk+IQy1GYPMtAvqgYhnH5TopoGNZW0oo5yIHv5ICfe1tgg8DBhxYOOi5fMAu0SaBEJdZXLCOzhs6L4N+qxqJsMg5xUC3kmcaIyCKuN1LEeGCgp9Aq/OsMR1XGySc2sIpCF7NTGNPinLDFBxPyGy1CkYmpN9yQKeZWRpxsFlGgA3oAKuPHpz9SqvP41MOOhodquBH/3FT5UUX9eWVX5gtcSWZ+cNPhX5USmdwGA/Sx4gmo+iqsKDMzD2thRchuX+1JGSlK2vm6D4VItmG4WIFDEiujxCLd3K2v7WVJr4o1+DJfoij9kI9Q2G0xGkWdYUuT3sxApSiY4V2HjttEiMY3gCXuHoB6q1Qw+lXuDRwFz4nQeq1ExKEzU+ZqhSNctIjk8LhQtKvPFxrfkBQeinnIHtWlr2h7DqDf0+iC/3kPPdcCEayMDy6JlXgGn6UbG+wr21dL1e3eGffH9v6umvVVRwpY1BGo3XsvteNwlWM9lYE13jVkT9baX/uBs7480RWjzJrhRYrh/6euH/wAzD/xcPRYsA8qjktjWKuGD4gKCpVSxQUiAqaJFLaEFdDRzJnojp8AIiHiNaKmYdi+agKeQHVISWNRaDiNQFn9dodkuMUBlFE2ZtRNYoZiWIB9Au5GVNKpNFqneATlRl3CwSKfGUEpI2IXuoLqxYzKmlEZ2awBo77hU7ClK8+n3xqGMT9mOzYh0ixLv/KNm8+qtBNAuGsoo48UAHos8GSA5uY2468glRdoa66Cl6fU1+6mnUeJU0PV/Iflb47+PFBRp4DvHc91o1d/ChZegww2taXnXSp5aAb0HAeqquIPdEe7Kyuv5a8N628QrJBlDFNYt98o0aNhzPNHvw9tAGgAckXGwJ0yk4FgEVrjELnVuAAdrVrbbam6sMzjMOE38NuZ3LvO8Xa16WT2DJUFEjnsDiF9Ybw2ta5rAVoNrm1eOqzj8KxkvSpYtj02XACE/vGjR7ta6UGq4HZ3Eo1KQWsB1dFihob1HvHwBV39vDlu89wfFpQv4C1m/pbbx34BZO9shsVOo+lO83rABL9hY8No/91DMTgGPa3pmJJPXKEZCiTUD/wA0Iln62Ue3xy3HiAgIXaqrrjyKeyWPZqUKNLzBm5e5DpKfa4AtNUYZttLqGDHZWuVtTqaCp68V1NPafy16apyTqyM0/V8FpR+xZzWIZCeHYw2wKx92LUy7NCqtShrDXT4cJqTiEGytOFYgCLqqwBdGscRokH8Lm6YBGqjhxVU4eIPB1TzDp4EXWs1DeLEqFNhLyIgPmhPaVTnA8PzOHnpbxqEUCizMw4RCCbhOITA1cS8INbQf5WnPWbCkSOjapbMTAyuvxr4KLF8Q9mw01p8UoZN0hhxNatB9a/VQlPNFox9IcRncgpuTmPMnQdAKeSAkH1OZ13HTp9Pu+6qem80SrnWr8/r92R+CsMQ1pRg0r+boOHX0UOx0dMFolItq6/D+UTDmCShITa22RcOysm2TcUg2HMW0SrGiSKtJab3GqP8AaoWZAITS0CGHZRp2FrUknmVU8YgUrS3FeiYlIA6Kr4nhxoRRRi6Z1P8AsiuSU8ahovuanc+8SfP14J23FKXaab1vRViPKljqaDpXhsunYqA2hNL8aud12+Sq1ejntxZf8M7RZwO9/lPZSYcd14pAxt0OIC2obXvClTTjfQr0nB8VqB3qgix2K1VsbD0XYTa0komxxWJhDzIyJbCIQOHGxCueKYfRjrbKlylnuC6aOBOztlnI5qAeaOR0Iqb2URhau4cQgrHBMMDwZ0d9qUGpIsBxO1Egwy7PwIkV7RSxNtyegG3Nep4PhzWNrv6JJ2cw4aQq5RZ8QiheRw5claiA0UGgRs1Goj0HFirJiZSbEcQyjr8EkpUUjGxbis6YkQtBtpr97VS/FsRaxtK0AAB82j6+pQszO5ASfedoODdvMoeWwt0w8H8gJpzvc/fBct+nUogWFYfEjvqRYGw4K+SGHBgFbLuQkGwm6KGcxeGDRwB6iqdR9Zm7whvDg8KHxXMRtEldMwnt7h9m7YtJFDzAsUNK9qSyJ7KNQ8HV14EfRUtE6Y+MVcPiLTyCKhQPchYUjmOEom4AKZOehJgJGh4lVxPDgdlT5vDMj67VXos1Cqkk7JAg2RjKsDSjYnl8NgubV1jy+i3JOEJ+VhJZwpSnMLIjQzZT4ZQvBpZUoldDhs6abrEUIC0hkbsvhYMaw4ZD0XkkdmWOQvZe0czEJLIcIu2qAqDN9g5qJEziGGiv5nAfCq7mjyItWVeYPeR0vcBWhn+lkZ9M0VjegLvorJhv+mrGAB0R5pwAbXrxHJScWXTKLI4a+K4Na01JoPvgvTsG7KZWBmjfzHd536BMcM7PQ4B7gJPE3TljafRK0MjiHDbDaGtFANBwQ8eMpoqTYjPBu6nKVFYo4m5oCqq+JYgLvd4BdzuIlzso6DieNuHPqlU9BqQ0nryAFT98SuZy7M6YxoDk5d0eKAd7nkP8V816Jhkg1rQANFXez8jlbnIu+45N2+qtco6yaCtjSwqJ5iWq07Ly7tvh80Bma0NDXWdmZQ1tcV0qQvUYrrKudoIRLD/lWlRGN6PF29pI8MhriHV0pqRU35ixVglcXEwy+qKhYXBEbPFhlzaEHLTNTga6johJ2DDE050GzXFpI01BrY6XA8ymkoNWgQc1KpFs7L9oDT2TzcaHkrF7WqostLnMHDZWeXmbXXN2OjqMXIOMttjqOYKYWgWMUtmGoyNEQcYpCgrm5WvkoMKh3tx8imkYgAcz6VS3Cnd91dMytHRCWx8BzWLBX9SxMTLzE7Qwhu53og39pR+Vg8VXGwXHb1Rcvh7jqABv08VT+SRHohtDx97tKAcafDiuoOMxIjqAmnHQeJ4oaBIE1rQWoALUHyTfCMKaKG54X/xZa5GpDWQYQ3mbklSxnUUzqNCWT0zlCWToaKBsTxRrBzVNxLEyTz+7BNYso+M40qemg8dPVdiShy9zQv6adFyyuX/DojURVh0gYLC+L/5H3p+hu1edPioocrne1v6zU8oYufM/FET0z+Z+p0b8KjYLvASXF8Q6k0HQIFI/RtEbRFysZBRXrhkxRMnQatDaJGS+aYSsE2umzITuVi9aK/NYLmNRZDs7KBzqkGtKV5K5ywa7givYBFRFcyuwMADId9UomomWwVsxqayQyvNMcnXN0BubnYeCRxzSGjLFsMjY57M3BI4hbb2phuF6jqqJExCYc4htTly8KEupQDjr6I/AsWY9xZFaMwNCCBbY36qr4nFZJrmUnguQmWvFWkFQRSgRKthva5lm3zDbQrbZjMS42bSjfmVGi94NTMe/oPC6ikIdzzofS/qhy4kjxPiSEbK2eOFSPSyqiDGNSsUraU2WLClzl8Fr7xAPWqZw8IbS0Sn/ABCkhyjvsIgSnElWyc+AYYTD4ud5AeNEfDYGiwUUOGGrbuaWxqOZiaDbnRLIuLQjfJXrf0S3H5s1oOiXwJRzz+0bjWn1K55crukXjxqrY5jYi5wOjG6C4vyAGiRxrEnU7uO3TgmD5dx2ygC37RvU7HmkWJzNe4y/E/wlbvYyXwVzkxmeXbAJ3gL/AMJvSqrWNRBDhEDUj0TLslPZpdvKoPgfpRB/SqLFGfZLo01TdSTU3QJHNvce9lJA2H03S7KJDET/AAREGG92tgh8BfDigEUPirLDaGhMo2JKVBsl7NrQARZE+0XnU5BMOYDmRSG1IcwmxafgRsnMlj1LONgqKdYYkuP1E3aGPmcGqtTcjVNos17R5PkunQqoXmxkqRUGwXS7/aMhtfxa6ooaat2r1HkqtGkYrpn2rWOAc6pA1HXj4L0yPLBATBbDBcaCiouV1RN8MbvQri2aGngC4etFyH1b4V8/4QjZv2pJ2qfifWyKFg7oPgUgW7Ny4ueQC5l5ij2dTXxJK5LssNx40CjlxVw5D5NTLQrLLlWLsRQtoWKetwYmYc1G+J5BQPdSgGpF+i4ebZd1ZyI9TtrsxXUR7W638Vy0WtbnxUbmDXbidEpgONNQRf2TTTcn6oCN2mYLMY1vW48lPPTR/LQAfmoAPCoKqGJTMSITlrlH5iKeNqKLb8LRivRlPzUSKO9Ea1vI/JV+cxGFCFGnM7z8ykk5MONbmg9Sg8lroJfShk1NOiFxdumPYyYo58M8nD4H5JXEF0RhTskdj+Nj4/zRaWh0X8YfmuiIcIN2RMo4EBD4iygqEtUrBd4EmKdkr+2kn5X6vhVs4304EcUJh/amKDkiA1HvMfqOhUsbECCtTkCHMtDiaRG6O35+CompF4xxnJLOyTX99jgQb0rcdQof6cWrW3NJIk4+A4B4Jb+oXp13TpkcPaCDskkqFeCSC/vI32yWwyu3RKJbDQRFiqkdpsVzmjT3RYczuUfimPh9WQzYe87Y8hy5quxIJd8laEayyHJLxB2EDuDoPmm72/huPQegSvDWUh+HzTqYZ+F1cfQAIyJoAnW/gt/ur8F3INv4H/spJ+H3Gj71P0XUk2h+9/5Q8D6NWxbLFACVtAGD0/Dpguq7y6DRHQW1JP3/AIQcoyg5ceQXMedJs2wTXRN5D4061thcnc/IboCZmqmlMzvQeW/IVUdmipIqdzr0AQb8WZcQ78XD1723QIOTZkieLAJ97vctB4n5BJsYiNPcroLhpoAOfDoF1MzL3g0OVu7z8qn1J8Cq5iGINYMsM5nHfnx59fKiVv4USFuJGrqAAAen8peW16bKWNGvlB/uPE8KrHkAdUSiBTDuu2sXTBUqRuqVjos2D45QAEp/DxNjtV5419NEdLzRS20HqmWLFZBj+82xSZkChuipedNKLHvGp9Vmwq0cCCOCjhSoGgoOSEme0cJmjg4/tI+Jsk072qimohsa0fqLmkjzNEVCTFlyJbLFNzTITcz3Bo5/LiVTMX7QPmDkh1EP1d15ckC4e1fWJFdFdwBrTx0A6JzKyrWNzEAAaKigoknyOQPJ4dlbV2mvU8URM5WMqdTYKe5Da6k15DcIbEYWeK1mwFT8T9PBG7EZJJs7tOQ9SE+nmUZDHEE+ZSzJlhuceIA+JTbFG2hHlT1QZrBp2HZvj9VDDbQ+iYRG1Z0v9fkl8ewd/wAVvAhweOCxLW4sKLEOrN2R6viExlGUHTUof2wY0vd4D73UTRmN+NUsxmcLn5QaNaKn5Kbl6ZLwhm51zyXRDRvCvp0+KBiYzwAoNK6Dw+qRYliZfFyNs1uo4n7IsuYcN0RwaONPVBJj4C53F3xSG3cduA500ACAjnVrTVx1cNOg+qlxh4hfhM1sHu4ngDwC3hMK9xUUB8rH1CejWBwZUg95ajEk2/wn87Kdyo1v9VW8znGgTWGOSWDGpWilYyqkgYflFStxH00SlEjRaAhJzEg0WWRSSlUzBLnU2800VYsnRw/tBHGjyOAo0+dRVBTs9Fie+9x5E28tEQJeryADRo6XKyJK7C5VMIllkEFtGoWahEirjQcE8MNrWhoID6WJ0SeclnCocL8SimK0MMFlQAKDX4f4TXEHd4M2Ap41uhsLFMp6fBEx4DnucP3uvyJqOtikbyGg72dmU+/uqlbIgF0R1m0p1tf6eJTHDMNzM72nq7k36phFkBEAGgaa0HAbJVsEmVLGq5GM0J77uWY1A8qBPIDhGgW1afRIcan2iI4OBzcKaU0r0CHwfHzDiaVa6tQK152TvQiLDCi2IO2qT4hM5at3pT1VglOz8WZOeHRjCNXAitf26o9v+npBzGJnO9RQ+C0YSeQuaR5+MOebrF6AexX73+n0WJ+kxP5IlriMDGnkPUqp4g6jXuP5neg0VynYWcCm5qq9icgXBnCtT4vHyK5WslkylysoR7SI4dPIH4keSZYDKFgzE1LW1H9zjRvxr4KxT+FAOy07tgR4Cq6i4cIbSOQPk1MGylz0pV99yT6CiKlIZa7l6gj6/JN5iSERlW3cBpuh2QiInVtx0QsJPkseH3T5IMSABqAL3RTyQyo5LqGMwWHiLo0ElBRZVPXwkLGgrFCvxZdAR/wmOO53VijQrEnQevJV7E4Ze8NGm6pEjNkOFy9GFxFyf8Kb2d6JlDlMrQOAqoYkPKDxpVYVCSeNSeS5gR3WaQHDgfkV3MQ6nrr0CKgSlAT4DxRvBgyTiw/0kcga+ScQYjad1tTz4cQN0lMnYcbJ1hjHcTb06KZmcsm44fmoCOdgR12VilMRZFbSG4Z9wbV6cQoock2IKPqDxG/UbriF2JDnAs0rfVoHhx6J1km69IZvCDMvyGH3hq4j3QeY35J5hPYuDCAAaK7nU+afYZhYhMDRsjYEOtT5Lohx1shKd6OYcuGgBooAFssUj3kbWQn+7QtC4NPM2VW0tk0myWoWkA/G21NHwSK6+0F1iHZfQ0xlAhVDf7VGZMObcWoPqmHsSGVaKnLRtbDTfgEFjMf2UE3FSKDntZcrwjoTtixzA5xO4JpzrpQ8aD1WsQZWHXelB1rZakwcpdS9hyJOgCncaDKfu1VPY2isRmAHMCGu5abcFMA15BqM1L8DzG41Wsd7ozDa5sNa0GgQsBxLxfRt+pFvmkZTaNTsM2AsuZWyJmGV6n5fZUTGUCxWOjb1CYBJA0RsGCDc6BbmKNaTuRXw2CJnIRzrBUAaAVH151KFlcOzOJ9eaZw5I0Lne86/nZo+aZy2G5Wgb/m6p06IsSzEsGtqevgEnfAq2vFysOLuBJA0Hx2Hn8EPKyeYU/SQPgsZFchyFSD1HzKIiSndb1r56J6yQo0gbkgc73Pn8AoIkvV1ritPCnc+B80DWDf01mdE9weRoCTwAUUpKVy8BUnp92TeJ3Q1u7jU9NlooWTB4krVlNwR8aJhIScaGcwJLf0k1H8KYwPxG/up9+gT5sKy6oxOZyBZmapDruaADmbBHwmUaBwCWxBmjMbs3vnws31+CZkqiyIwfEcSZBZmeQNhUgVPiqdh3aVgLw+G2r81SaENF9OIojpvGIUaI5pDXi7Gk3Dae+7ranguMH9mIA7jXHM72ZIBIaDQG/S3RcXJNcsuqxR0wj1V1sU/7cTdsu4g3By6jbdaVhotKf8AFH9Oi5fgZjHbdkIWbfbMfkqrJzkaejZ3khg058mjYbVU8HswYsTPEcXurqRYdG/M+Ss8GHDl2UAq6nieF9gjcpbE/rHR0IeUCuo0HP8Aj58SEHNxaUP7sx+Q8gPNc/1bnkk0AGwvfa+/SiFxMH2XN3OtK5R9fVa8YFoVYhPgRDDcLAmh1pc2I3CLg4cfb12ANOuUa/eyVTdHTD/73ejz8qK0ybaRX12r/wBWooZ4E8CES0E/qPxH1UrJOp4IuJDyw2t3N/O/0UkJtvFahk8EEKWB10+Q+6IWYbmea6Nuep28reCcuZRvp8yg2wNG/wDJ5+CLQLOZST3cL6/RdTkTK0nc2HzKJc7K2rqXvT4JDOT2cl22g/gIWLsCmDS+u/VxsEVgrK5geHrug2AuNTtoP3E/IJjBiezaDu51B0PHrRFGZDNH8T9rRQcy6w+fkh4MtV2UaGorwpRzU1fhTnluwFanmeHEj5lamJ1kFpbDGd1PC3PzsOCH6BkjGCE29ydB8zyCjhtL4gJO91HDOY941cW5vWingwDnH6duR5p4taEkWFksMwdwU05OCGwuO225OwHMqCXjENoUPDPtYmY+6z3Rz4rq7Vo56JsJguaHPf77zUj9I/K3w+aj7QYhlYGA0fF7oP6QfePgERGmmsaXONABUlUmfa+PMPzRSzugty0IawbHMDQjWo1qpzl1XVbY8VbtneD9nIIY973PNIpaAHkNiUoRUD1pwKaCL9iwHCg2CBhPa1rWssxoo0HXmT+4m5/hd+2XK5eHZCHrDfalbQXt+axbsPQ2msYhw987uAs0c+fih4EeJGPAHQDWnEn/AAq7gss6IS598x7nMbk8Rw6c6q4QorYTDuQO8eunidFtkdEv9KGtDB4nXXU/FRTMCuUGwDgT0FaqfD35m5jqduVaD4LiJF7zuQp4n+AUcUAo+DRvaR3k7mvjW48j6K3wDQxXkGmg5mwsq7gOEZIrnOsA/K0DV17W56nonvaTERChU/M6wpst+jbdAjJgxHGupPgOATCEKAffBV7A4xJqVYA9CLKNVgJcfd6VQ8oyoqbZiXH+0WClHu13yOp4UWogo15pplYPIV9SfJMySFE5EdFc7LUAnKz5lAzLQLAWbQDmTp9VZXymU22a6nUiqrkd2UNtuT4igHqfRIhrNwWNbro33jxP5qeNk0lJVrm+2iaEVa3hSoFOVEqwiD7eMGflaKuA0rv6miZYnM5ormaNbYDawofX4J/8om8sHm5l8fM0HK0CgA34KGBADBmdy9dfmunfhvrsKA+KyeFa8229VO/o9EUpF799b+Tm1+LSnUpEBAcPHn/Kr0o7v+PzTCTmMjj+km44Hj0QjLJpRGE3NknKNP8At/Clj4iyBDq486DUnkN0NN1ylzbmlR1XmOLTjokcueHnYjcU4DZdKk9kOq0WqbxOLMkxC8MhMPuDW+97ONFFHAhuLQ8uc6mcmmgu1oA04lVuYxgUyw6lpF61167okTADQbuO4PdvzJqpqMpK3srcYuvB6JpdCaVfg4o7cD1U4xT9p80nRl1yRHH9QsSj/dW8CsW6sPeP0tbZr2TRl1pYaAAak8GgIGFi/tXtFe6DWtKZid6Djw2CCxeZsR+o0PQbeaL7NYK55zGzdKkVqdTQC5OyW8E6rJaYc8G0FRU0AHDQV8NOtUT/AEjy4AWbuTxtoN6AfFSS8nDhVeQMx0c8gnwGjQFHMz7QCS6voPM2TJYyTb+EkXIw90VIFK8OPSu+6q2LycSYd3C0hvvVdShG3TVMHz3tHhrfHpb6hVjFHkRHe97Nzm5qbkGpr1Cyy8htx0PcHw81Aa6G4jZsRh+abx5fJTOWtqbVc0fEqvT2NNfCDwBDMOgYWChtvTWqJle0gL3Pe0Oc6jRmHuNOnT6lZSVXQzcmx7AuALHQWINieXJdzUfK1nB8Ug9DmS/CI4MSJTTNUcNBU+aIxCJ3Ydvzjw1APmmsShk4VFeSrM1la+jhWmgOhvUH75p9Kxu6RrQm3Fp7w8q+iXYvKl1HNdloa1HK9EQHXZbLmiUhtZQC7a96utyTVAAd8l3vG5+SYYJEIcS62YWB1NDclATjO8evwNkJu0jRWQTEYnc5l338FuPGrC5gfGn8KKadmNtrLmJZhHD5U+ijJlUiGWdRx8PQVKhh42BHew92hNDs7iCuoD79fQb/ACSbE5MudnBsa6cxqE3Gk9gmy5Sk6NrjhX4fQpfjGEMfWIBU7gAZlW5aaewe93qa7HqOPNMMP7VUdljCnBzTbxGo+Csk1ok2hVMx2NNGsHjt1AQzyTrptwT/ABjBxE/FhEEEVIG/McUkLbAeapFpis5ycFsNstssVO5orfgiYGDViI9lzWLWYfwcM9rEbX3Wklx++KsrcSENvdAAA7tdXU4VsG80E2IGtIaPO/xS2YjEmpNVxaZ0vJ3PYzFeTV5H9tqeShfMd0NJqaDU1NTQ3PigI8fUnp/hSzArFIv3n0HoiCh7gMvUPedDYfA/fJN4eDsfDLHNoDXSxvuCL1QsABjWsHUp3JuFF1cKwc3KxJIdhGMeCXve0GtHG1dq01pzRmKdlGPeIjSWu3A0PUJ+x609yv0jVE+zuyvyGFiFXmXE+I/hcz2jeRr5GqbTBSebi3bwqfgVx8qp4OiDtEkKLlp1yn/8/Gi1GfXpv98ULFdSx0LdRxafoQpc2YV468iNfFK2McxIpaQRpW/RDYqNxvqVJGeRy4cFGyjgWnwQMLh3RmOm31UEV9W+P36/BdzoINClkzHzU/SPM0NvMpKt0U8OIsQ5HEauGRvIfmKAgMeNDanHy++akiRC5/IWA5JjJ4bmAsumMaRGTsVPlHHh5hQPw93AupodPXVWd2BGlr0+SEi4e4ChTWKBYXEitd3rDQiopbkhpiPne6gsTY8l3i8s5rMwJI0d4lQ4e2tNEVH0VvwngyZKYCStdESkAffWpR8OB99URWxSMM6rSe/06xagWdnfoEumxqtrFxS2d0dCWMa0rw+qcS7azDfv8qxYm8Axwx34jvveieSZstLF08Gjk5NjBhW6rFi6CQHOHulJZt12/wBxWLFxc3+jp49GNNiNqn4KDDHmjhsKUWLEg4S4Va6t6F3pSiXB1+n1CxYgwneMwg6CCRetK8lWphgyO5FoHRYsTRA9BWGwG2srJJQhwWLFdEpB4hjggZyCCDZYsRehEJosIFjwRah+RVXkLO8fmsWLR0Z7LJJpowLFiIvpPkCxYsTin//Z"/>
          <p:cNvSpPr>
            <a:spLocks noChangeAspect="1" noChangeArrowheads="1"/>
          </p:cNvSpPr>
          <p:nvPr/>
        </p:nvSpPr>
        <p:spPr bwMode="auto">
          <a:xfrm>
            <a:off x="6350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6150" name="AutoShape 6" descr="data:image/jpeg;base64,/9j/4AAQSkZJRgABAQAAAQABAAD/2wCEAAkGBhQSERUUExQWFRUWFBgYFRgXFBUWGBYXFxUVGBQdFxcXHCYeGBojGRgWHy8gIycpLCwsFx4xNTAqNSYrLCkBCQoKDgwOGg8PGikcHxwpLCkpLCwsKSkpLCwpKSwpKSkpLCkpKSkpKSwpLCkpLCwpKSkpKSkpKSwsKSkpKSwsLP/AABEIAQMAwgMBIgACEQEDEQH/xAAbAAACAgMBAAAAAAAAAAAAAAAEBQMGAAECB//EAD4QAAECBAQDBQYFAwQBBQAAAAEAAgMEESEFEjFBUWFxBiKBkaETMrHB0fAjQlJi4RRy8QcVgrIzFyRDksL/xAAZAQADAQEBAAAAAAAAAAAAAAABAgMABAX/xAAiEQACAgIDAQEAAwEAAAAAAAAAAQIRITEDEkFRYRMiMnH/2gAMAwEAAhEDEQA/AIIM2c/ir9gOOd3KSvMZSdBdSt1ZMNjUpRJobZfokcmpagmYi4VqELJTtNd1NHeNeKIA6XxOuykmZ2g0SsOIANEdEYHNvqiAXvxGhRMKaDwk+IQy1GYPMtAvqgYhnH5TopoGNZW0oo5yIHv5ICfe1tgg8DBhxYOOi5fMAu0SaBEJdZXLCOzhs6L4N+qxqJsMg5xUC3kmcaIyCKuN1LEeGCgp9Aq/OsMR1XGySc2sIpCF7NTGNPinLDFBxPyGy1CkYmpN9yQKeZWRpxsFlGgA3oAKuPHpz9SqvP41MOOhodquBH/3FT5UUX9eWVX5gtcSWZ+cNPhX5USmdwGA/Sx4gmo+iqsKDMzD2thRchuX+1JGSlK2vm6D4VItmG4WIFDEiujxCLd3K2v7WVJr4o1+DJfoij9kI9Q2G0xGkWdYUuT3sxApSiY4V2HjttEiMY3gCXuHoB6q1Qw+lXuDRwFz4nQeq1ExKEzU+ZqhSNctIjk8LhQtKvPFxrfkBQeinnIHtWlr2h7DqDf0+iC/3kPPdcCEayMDy6JlXgGn6UbG+wr21dL1e3eGffH9v6umvVVRwpY1BGo3XsvteNwlWM9lYE13jVkT9baX/uBs7480RWjzJrhRYrh/6euH/wAzD/xcPRYsA8qjktjWKuGD4gKCpVSxQUiAqaJFLaEFdDRzJnojp8AIiHiNaKmYdi+agKeQHVISWNRaDiNQFn9dodkuMUBlFE2ZtRNYoZiWIB9Au5GVNKpNFqneATlRl3CwSKfGUEpI2IXuoLqxYzKmlEZ2awBo77hU7ClK8+n3xqGMT9mOzYh0ixLv/KNm8+qtBNAuGsoo48UAHos8GSA5uY2468glRdoa66Cl6fU1+6mnUeJU0PV/Iflb47+PFBRp4DvHc91o1d/ChZegww2taXnXSp5aAb0HAeqquIPdEe7Kyuv5a8N628QrJBlDFNYt98o0aNhzPNHvw9tAGgAckXGwJ0yk4FgEVrjELnVuAAdrVrbbam6sMzjMOE38NuZ3LvO8Xa16WT2DJUFEjnsDiF9Ybw2ta5rAVoNrm1eOqzj8KxkvSpYtj02XACE/vGjR7ta6UGq4HZ3Eo1KQWsB1dFihob1HvHwBV39vDlu89wfFpQv4C1m/pbbx34BZO9shsVOo+lO83rABL9hY8No/91DMTgGPa3pmJJPXKEZCiTUD/wA0Iln62Ue3xy3HiAgIXaqrrjyKeyWPZqUKNLzBm5e5DpKfa4AtNUYZttLqGDHZWuVtTqaCp68V1NPafy16apyTqyM0/V8FpR+xZzWIZCeHYw2wKx92LUy7NCqtShrDXT4cJqTiEGytOFYgCLqqwBdGscRokH8Lm6YBGqjhxVU4eIPB1TzDp4EXWs1DeLEqFNhLyIgPmhPaVTnA8PzOHnpbxqEUCizMw4RCCbhOITA1cS8INbQf5WnPWbCkSOjapbMTAyuvxr4KLF8Q9mw01p8UoZN0hhxNatB9a/VQlPNFox9IcRncgpuTmPMnQdAKeSAkH1OZ13HTp9Pu+6qem80SrnWr8/r92R+CsMQ1pRg0r+boOHX0UOx0dMFolItq6/D+UTDmCShITa22RcOysm2TcUg2HMW0SrGiSKtJab3GqP8AaoWZAITS0CGHZRp2FrUknmVU8YgUrS3FeiYlIA6Kr4nhxoRRRi6Z1P8AsiuSU8ahovuanc+8SfP14J23FKXaab1vRViPKljqaDpXhsunYqA2hNL8aud12+Sq1ejntxZf8M7RZwO9/lPZSYcd14pAxt0OIC2obXvClTTjfQr0nB8VqB3qgix2K1VsbD0XYTa0komxxWJhDzIyJbCIQOHGxCueKYfRjrbKlylnuC6aOBOztlnI5qAeaOR0Iqb2URhau4cQgrHBMMDwZ0d9qUGpIsBxO1Egwy7PwIkV7RSxNtyegG3Nep4PhzWNrv6JJ2cw4aQq5RZ8QiheRw5claiA0UGgRs1Goj0HFirJiZSbEcQyjr8EkpUUjGxbis6YkQtBtpr97VS/FsRaxtK0AAB82j6+pQszO5ASfedoODdvMoeWwt0w8H8gJpzvc/fBct+nUogWFYfEjvqRYGw4K+SGHBgFbLuQkGwm6KGcxeGDRwB6iqdR9Zm7whvDg8KHxXMRtEldMwnt7h9m7YtJFDzAsUNK9qSyJ7KNQ8HV14EfRUtE6Y+MVcPiLTyCKhQPchYUjmOEom4AKZOehJgJGh4lVxPDgdlT5vDMj67VXos1Cqkk7JAg2RjKsDSjYnl8NgubV1jy+i3JOEJ+VhJZwpSnMLIjQzZT4ZQvBpZUoldDhs6abrEUIC0hkbsvhYMaw4ZD0XkkdmWOQvZe0czEJLIcIu2qAqDN9g5qJEziGGiv5nAfCq7mjyItWVeYPeR0vcBWhn+lkZ9M0VjegLvorJhv+mrGAB0R5pwAbXrxHJScWXTKLI4a+K4Na01JoPvgvTsG7KZWBmjfzHd536BMcM7PQ4B7gJPE3TljafRK0MjiHDbDaGtFANBwQ8eMpoqTYjPBu6nKVFYo4m5oCqq+JYgLvd4BdzuIlzso6DieNuHPqlU9BqQ0nryAFT98SuZy7M6YxoDk5d0eKAd7nkP8V816Jhkg1rQANFXez8jlbnIu+45N2+qtco6yaCtjSwqJ5iWq07Ly7tvh80Bma0NDXWdmZQ1tcV0qQvUYrrKudoIRLD/lWlRGN6PF29pI8MhriHV0pqRU35ixVglcXEwy+qKhYXBEbPFhlzaEHLTNTga6johJ2DDE050GzXFpI01BrY6XA8ymkoNWgQc1KpFs7L9oDT2TzcaHkrF7WqostLnMHDZWeXmbXXN2OjqMXIOMttjqOYKYWgWMUtmGoyNEQcYpCgrm5WvkoMKh3tx8imkYgAcz6VS3Cnd91dMytHRCWx8BzWLBX9SxMTLzE7Qwhu53og39pR+Vg8VXGwXHb1Rcvh7jqABv08VT+SRHohtDx97tKAcafDiuoOMxIjqAmnHQeJ4oaBIE1rQWoALUHyTfCMKaKG54X/xZa5GpDWQYQ3mbklSxnUUzqNCWT0zlCWToaKBsTxRrBzVNxLEyTz+7BNYso+M40qemg8dPVdiShy9zQv6adFyyuX/DojURVh0gYLC+L/5H3p+hu1edPioocrne1v6zU8oYufM/FET0z+Z+p0b8KjYLvASXF8Q6k0HQIFI/RtEbRFysZBRXrhkxRMnQatDaJGS+aYSsE2umzITuVi9aK/NYLmNRZDs7KBzqkGtKV5K5ywa7givYBFRFcyuwMADId9UomomWwVsxqayQyvNMcnXN0BubnYeCRxzSGjLFsMjY57M3BI4hbb2phuF6jqqJExCYc4htTly8KEupQDjr6I/AsWY9xZFaMwNCCBbY36qr4nFZJrmUnguQmWvFWkFQRSgRKthva5lm3zDbQrbZjMS42bSjfmVGi94NTMe/oPC6ikIdzzofS/qhy4kjxPiSEbK2eOFSPSyqiDGNSsUraU2WLClzl8Fr7xAPWqZw8IbS0Sn/ABCkhyjvsIgSnElWyc+AYYTD4ud5AeNEfDYGiwUUOGGrbuaWxqOZiaDbnRLIuLQjfJXrf0S3H5s1oOiXwJRzz+0bjWn1K55crukXjxqrY5jYi5wOjG6C4vyAGiRxrEnU7uO3TgmD5dx2ygC37RvU7HmkWJzNe4y/E/wlbvYyXwVzkxmeXbAJ3gL/AMJvSqrWNRBDhEDUj0TLslPZpdvKoPgfpRB/SqLFGfZLo01TdSTU3QJHNvce9lJA2H03S7KJDET/AAREGG92tgh8BfDigEUPirLDaGhMo2JKVBsl7NrQARZE+0XnU5BMOYDmRSG1IcwmxafgRsnMlj1LONgqKdYYkuP1E3aGPmcGqtTcjVNos17R5PkunQqoXmxkqRUGwXS7/aMhtfxa6ooaat2r1HkqtGkYrpn2rWOAc6pA1HXj4L0yPLBATBbDBcaCiouV1RN8MbvQri2aGngC4etFyH1b4V8/4QjZv2pJ2qfifWyKFg7oPgUgW7Ny4ueQC5l5ij2dTXxJK5LssNx40CjlxVw5D5NTLQrLLlWLsRQtoWKetwYmYc1G+J5BQPdSgGpF+i4ebZd1ZyI9TtrsxXUR7W638Vy0WtbnxUbmDXbidEpgONNQRf2TTTcn6oCN2mYLMY1vW48lPPTR/LQAfmoAPCoKqGJTMSITlrlH5iKeNqKLb8LRivRlPzUSKO9Ea1vI/JV+cxGFCFGnM7z8ykk5MONbmg9Sg8lroJfShk1NOiFxdumPYyYo58M8nD4H5JXEF0RhTskdj+Nj4/zRaWh0X8YfmuiIcIN2RMo4EBD4iygqEtUrBd4EmKdkr+2kn5X6vhVs4304EcUJh/amKDkiA1HvMfqOhUsbECCtTkCHMtDiaRG6O35+CompF4xxnJLOyTX99jgQb0rcdQof6cWrW3NJIk4+A4B4Jb+oXp13TpkcPaCDskkqFeCSC/vI32yWwyu3RKJbDQRFiqkdpsVzmjT3RYczuUfimPh9WQzYe87Y8hy5quxIJd8laEayyHJLxB2EDuDoPmm72/huPQegSvDWUh+HzTqYZ+F1cfQAIyJoAnW/gt/ur8F3INv4H/spJ+H3Gj71P0XUk2h+9/5Q8D6NWxbLFACVtAGD0/Dpguq7y6DRHQW1JP3/AIQcoyg5ceQXMedJs2wTXRN5D4061thcnc/IboCZmqmlMzvQeW/IVUdmipIqdzr0AQb8WZcQ78XD1723QIOTZkieLAJ97vctB4n5BJsYiNPcroLhpoAOfDoF1MzL3g0OVu7z8qn1J8Cq5iGINYMsM5nHfnx59fKiVv4USFuJGrqAAAen8peW16bKWNGvlB/uPE8KrHkAdUSiBTDuu2sXTBUqRuqVjos2D45QAEp/DxNjtV5419NEdLzRS20HqmWLFZBj+82xSZkChuipedNKLHvGp9Vmwq0cCCOCjhSoGgoOSEme0cJmjg4/tI+Jsk072qimohsa0fqLmkjzNEVCTFlyJbLFNzTITcz3Bo5/LiVTMX7QPmDkh1EP1d15ckC4e1fWJFdFdwBrTx0A6JzKyrWNzEAAaKigoknyOQPJ4dlbV2mvU8URM5WMqdTYKe5Da6k15DcIbEYWeK1mwFT8T9PBG7EZJJs7tOQ9SE+nmUZDHEE+ZSzJlhuceIA+JTbFG2hHlT1QZrBp2HZvj9VDDbQ+iYRG1Z0v9fkl8ewd/wAVvAhweOCxLW4sKLEOrN2R6viExlGUHTUof2wY0vd4D73UTRmN+NUsxmcLn5QaNaKn5Kbl6ZLwhm51zyXRDRvCvp0+KBiYzwAoNK6Dw+qRYliZfFyNs1uo4n7IsuYcN0RwaONPVBJj4C53F3xSG3cduA500ACAjnVrTVx1cNOg+qlxh4hfhM1sHu4ngDwC3hMK9xUUB8rH1CejWBwZUg95ajEk2/wn87Kdyo1v9VW8znGgTWGOSWDGpWilYyqkgYflFStxH00SlEjRaAhJzEg0WWRSSlUzBLnU2800VYsnRw/tBHGjyOAo0+dRVBTs9Fie+9x5E28tEQJeryADRo6XKyJK7C5VMIllkEFtGoWahEirjQcE8MNrWhoID6WJ0SeclnCocL8SimK0MMFlQAKDX4f4TXEHd4M2Ap41uhsLFMp6fBEx4DnucP3uvyJqOtikbyGg72dmU+/uqlbIgF0R1m0p1tf6eJTHDMNzM72nq7k36phFkBEAGgaa0HAbJVsEmVLGq5GM0J77uWY1A8qBPIDhGgW1afRIcan2iI4OBzcKaU0r0CHwfHzDiaVa6tQK152TvQiLDCi2IO2qT4hM5at3pT1VglOz8WZOeHRjCNXAitf26o9v+npBzGJnO9RQ+C0YSeQuaR5+MOebrF6AexX73+n0WJ+kxP5IlriMDGnkPUqp4g6jXuP5neg0VynYWcCm5qq9icgXBnCtT4vHyK5WslkylysoR7SI4dPIH4keSZYDKFgzE1LW1H9zjRvxr4KxT+FAOy07tgR4Cq6i4cIbSOQPk1MGylz0pV99yT6CiKlIZa7l6gj6/JN5iSERlW3cBpuh2QiInVtx0QsJPkseH3T5IMSABqAL3RTyQyo5LqGMwWHiLo0ElBRZVPXwkLGgrFCvxZdAR/wmOO53VijQrEnQevJV7E4Ze8NGm6pEjNkOFy9GFxFyf8Kb2d6JlDlMrQOAqoYkPKDxpVYVCSeNSeS5gR3WaQHDgfkV3MQ6nrr0CKgSlAT4DxRvBgyTiw/0kcga+ScQYjad1tTz4cQN0lMnYcbJ1hjHcTb06KZmcsm44fmoCOdgR12VilMRZFbSG4Z9wbV6cQoock2IKPqDxG/UbriF2JDnAs0rfVoHhx6J1km69IZvCDMvyGH3hq4j3QeY35J5hPYuDCAAaK7nU+afYZhYhMDRsjYEOtT5Lohx1shKd6OYcuGgBooAFssUj3kbWQn+7QtC4NPM2VW0tk0myWoWkA/G21NHwSK6+0F1iHZfQ0xlAhVDf7VGZMObcWoPqmHsSGVaKnLRtbDTfgEFjMf2UE3FSKDntZcrwjoTtixzA5xO4JpzrpQ8aD1WsQZWHXelB1rZakwcpdS9hyJOgCncaDKfu1VPY2isRmAHMCGu5abcFMA15BqM1L8DzG41Wsd7ozDa5sNa0GgQsBxLxfRt+pFvmkZTaNTsM2AsuZWyJmGV6n5fZUTGUCxWOjb1CYBJA0RsGCDc6BbmKNaTuRXw2CJnIRzrBUAaAVH151KFlcOzOJ9eaZw5I0Lne86/nZo+aZy2G5Wgb/m6p06IsSzEsGtqevgEnfAq2vFysOLuBJA0Hx2Hn8EPKyeYU/SQPgsZFchyFSD1HzKIiSndb1r56J6yQo0gbkgc73Pn8AoIkvV1ritPCnc+B80DWDf01mdE9weRoCTwAUUpKVy8BUnp92TeJ3Q1u7jU9NlooWTB4krVlNwR8aJhIScaGcwJLf0k1H8KYwPxG/up9+gT5sKy6oxOZyBZmapDruaADmbBHwmUaBwCWxBmjMbs3vnws31+CZkqiyIwfEcSZBZmeQNhUgVPiqdh3aVgLw+G2r81SaENF9OIojpvGIUaI5pDXi7Gk3Dae+7ranguMH9mIA7jXHM72ZIBIaDQG/S3RcXJNcsuqxR0wj1V1sU/7cTdsu4g3By6jbdaVhotKf8AFH9Oi5fgZjHbdkIWbfbMfkqrJzkaejZ3khg058mjYbVU8HswYsTPEcXurqRYdG/M+Ss8GHDl2UAq6nieF9gjcpbE/rHR0IeUCuo0HP8Aj58SEHNxaUP7sx+Q8gPNc/1bnkk0AGwvfa+/SiFxMH2XN3OtK5R9fVa8YFoVYhPgRDDcLAmh1pc2I3CLg4cfb12ANOuUa/eyVTdHTD/73ejz8qK0ybaRX12r/wBWooZ4E8CES0E/qPxH1UrJOp4IuJDyw2t3N/O/0UkJtvFahk8EEKWB10+Q+6IWYbmea6Nuep28reCcuZRvp8yg2wNG/wDJ5+CLQLOZST3cL6/RdTkTK0nc2HzKJc7K2rqXvT4JDOT2cl22g/gIWLsCmDS+u/VxsEVgrK5geHrug2AuNTtoP3E/IJjBiezaDu51B0PHrRFGZDNH8T9rRQcy6w+fkh4MtV2UaGorwpRzU1fhTnluwFanmeHEj5lamJ1kFpbDGd1PC3PzsOCH6BkjGCE29ydB8zyCjhtL4gJO91HDOY941cW5vWingwDnH6duR5p4taEkWFksMwdwU05OCGwuO225OwHMqCXjENoUPDPtYmY+6z3Rz4rq7Vo56JsJguaHPf77zUj9I/K3w+aj7QYhlYGA0fF7oP6QfePgERGmmsaXONABUlUmfa+PMPzRSzugty0IawbHMDQjWo1qpzl1XVbY8VbtneD9nIIY973PNIpaAHkNiUoRUD1pwKaCL9iwHCg2CBhPa1rWssxoo0HXmT+4m5/hd+2XK5eHZCHrDfalbQXt+axbsPQ2msYhw987uAs0c+fih4EeJGPAHQDWnEn/AAq7gss6IS598x7nMbk8Rw6c6q4QorYTDuQO8eunidFtkdEv9KGtDB4nXXU/FRTMCuUGwDgT0FaqfD35m5jqduVaD4LiJF7zuQp4n+AUcUAo+DRvaR3k7mvjW48j6K3wDQxXkGmg5mwsq7gOEZIrnOsA/K0DV17W56nonvaTERChU/M6wpst+jbdAjJgxHGupPgOATCEKAffBV7A4xJqVYA9CLKNVgJcfd6VQ8oyoqbZiXH+0WClHu13yOp4UWogo15pplYPIV9SfJMySFE5EdFc7LUAnKz5lAzLQLAWbQDmTp9VZXymU22a6nUiqrkd2UNtuT4igHqfRIhrNwWNbro33jxP5qeNk0lJVrm+2iaEVa3hSoFOVEqwiD7eMGflaKuA0rv6miZYnM5ormaNbYDawofX4J/8om8sHm5l8fM0HK0CgA34KGBADBmdy9dfmunfhvrsKA+KyeFa8229VO/o9EUpF799b+Tm1+LSnUpEBAcPHn/Kr0o7v+PzTCTmMjj+km44Hj0QjLJpRGE3NknKNP8At/Clj4iyBDq486DUnkN0NN1ylzbmlR1XmOLTjokcueHnYjcU4DZdKk9kOq0WqbxOLMkxC8MhMPuDW+97ONFFHAhuLQ8uc6mcmmgu1oA04lVuYxgUyw6lpF61167okTADQbuO4PdvzJqpqMpK3srcYuvB6JpdCaVfg4o7cD1U4xT9p80nRl1yRHH9QsSj/dW8CsW6sPeP0tbZr2TRl1pYaAAak8GgIGFi/tXtFe6DWtKZid6Djw2CCxeZsR+o0PQbeaL7NYK55zGzdKkVqdTQC5OyW8E6rJaYc8G0FRU0AHDQV8NOtUT/AEjy4AWbuTxtoN6AfFSS8nDhVeQMx0c8gnwGjQFHMz7QCS6voPM2TJYyTb+EkXIw90VIFK8OPSu+6q2LycSYd3C0hvvVdShG3TVMHz3tHhrfHpb6hVjFHkRHe97Nzm5qbkGpr1Cyy8htx0PcHw81Aa6G4jZsRh+abx5fJTOWtqbVc0fEqvT2NNfCDwBDMOgYWChtvTWqJle0gL3Pe0Oc6jRmHuNOnT6lZSVXQzcmx7AuALHQWINieXJdzUfK1nB8Ug9DmS/CI4MSJTTNUcNBU+aIxCJ3Ydvzjw1APmmsShk4VFeSrM1la+jhWmgOhvUH75p9Kxu6RrQm3Fp7w8q+iXYvKl1HNdloa1HK9EQHXZbLmiUhtZQC7a96utyTVAAd8l3vG5+SYYJEIcS62YWB1NDclATjO8evwNkJu0jRWQTEYnc5l338FuPGrC5gfGn8KKadmNtrLmJZhHD5U+ijJlUiGWdRx8PQVKhh42BHew92hNDs7iCuoD79fQb/ACSbE5MudnBsa6cxqE3Gk9gmy5Sk6NrjhX4fQpfjGEMfWIBU7gAZlW5aaewe93qa7HqOPNMMP7VUdljCnBzTbxGo+Csk1ok2hVMx2NNGsHjt1AQzyTrptwT/ABjBxE/FhEEEVIG/McUkLbAeapFpis5ycFsNstssVO5orfgiYGDViI9lzWLWYfwcM9rEbX3Wklx++KsrcSENvdAAA7tdXU4VsG80E2IGtIaPO/xS2YjEmpNVxaZ0vJ3PYzFeTV5H9tqeShfMd0NJqaDU1NTQ3PigI8fUnp/hSzArFIv3n0HoiCh7gMvUPedDYfA/fJN4eDsfDLHNoDXSxvuCL1QsABjWsHUp3JuFF1cKwc3KxJIdhGMeCXve0GtHG1dq01pzRmKdlGPeIjSWu3A0PUJ+x609yv0jVE+zuyvyGFiFXmXE+I/hcz2jeRr5GqbTBSebi3bwqfgVx8qp4OiDtEkKLlp1yn/8/Gi1GfXpv98ULFdSx0LdRxafoQpc2YV468iNfFK2McxIpaQRpW/RDYqNxvqVJGeRy4cFGyjgWnwQMLh3RmOm31UEV9W+P36/BdzoINClkzHzU/SPM0NvMpKt0U8OIsQ5HEauGRvIfmKAgMeNDanHy++akiRC5/IWA5JjJ4bmAsumMaRGTsVPlHHh5hQPw93AupodPXVWd2BGlr0+SEi4e4ChTWKBYXEitd3rDQiopbkhpiPne6gsTY8l3i8s5rMwJI0d4lQ4e2tNEVH0VvwngyZKYCStdESkAffWpR8OB99URWxSMM6rSe/06xagWdnfoEumxqtrFxS2d0dCWMa0rw+qcS7azDfv8qxYm8Axwx34jvveieSZstLF08Gjk5NjBhW6rFi6CQHOHulJZt12/wBxWLFxc3+jp49GNNiNqn4KDDHmjhsKUWLEg4S4Va6t6F3pSiXB1+n1CxYgwneMwg6CCRetK8lWphgyO5FoHRYsTRA9BWGwG2srJJQhwWLFdEpB4hjggZyCCDZYsRehEJosIFjwRah+RVXkLO8fmsWLR0Z7LJJpowLFiIvpPkCxYsTin//Z"/>
          <p:cNvSpPr>
            <a:spLocks noChangeAspect="1" noChangeArrowheads="1"/>
          </p:cNvSpPr>
          <p:nvPr/>
        </p:nvSpPr>
        <p:spPr bwMode="auto">
          <a:xfrm>
            <a:off x="6350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6152" name="AutoShape 8" descr="data:image/jpeg;base64,/9j/4AAQSkZJRgABAQAAAQABAAD/2wCEAAkGBhQSERUUExQWFRUWFBgYFRgXFBUWGBYXFxUVGBQdFxcXHCYeGBojGRgWHy8gIycpLCwsFx4xNTAqNSYrLCkBCQoKDgwOGg8PGikcHxwpLCkpLCwsKSkpLCwpKSwpKSkpLCkpKSkpKSwpLCkpLCwpKSkpKSkpKSwsKSkpKSwsLP/AABEIAQMAwgMBIgACEQEDEQH/xAAbAAACAgMBAAAAAAAAAAAAAAAEBQMGAAECB//EAD4QAAECBAQDBQYFAwQBBQAAAAEAAgMEESEFEjFBUWFxBiKBkaETMrHB0fAjQlJi4RRy8QcVgrIzFyRDksL/xAAZAQADAQEBAAAAAAAAAAAAAAABAgMABAX/xAAiEQACAgIDAQEAAwEAAAAAAAAAAQIRITEDEkFRYRMiMnH/2gAMAwEAAhEDEQA/AIIM2c/ir9gOOd3KSvMZSdBdSt1ZMNjUpRJobZfokcmpagmYi4VqELJTtNd1NHeNeKIA6XxOuykmZ2g0SsOIANEdEYHNvqiAXvxGhRMKaDwk+IQy1GYPMtAvqgYhnH5TopoGNZW0oo5yIHv5ICfe1tgg8DBhxYOOi5fMAu0SaBEJdZXLCOzhs6L4N+qxqJsMg5xUC3kmcaIyCKuN1LEeGCgp9Aq/OsMR1XGySc2sIpCF7NTGNPinLDFBxPyGy1CkYmpN9yQKeZWRpxsFlGgA3oAKuPHpz9SqvP41MOOhodquBH/3FT5UUX9eWVX5gtcSWZ+cNPhX5USmdwGA/Sx4gmo+iqsKDMzD2thRchuX+1JGSlK2vm6D4VItmG4WIFDEiujxCLd3K2v7WVJr4o1+DJfoij9kI9Q2G0xGkWdYUuT3sxApSiY4V2HjttEiMY3gCXuHoB6q1Qw+lXuDRwFz4nQeq1ExKEzU+ZqhSNctIjk8LhQtKvPFxrfkBQeinnIHtWlr2h7DqDf0+iC/3kPPdcCEayMDy6JlXgGn6UbG+wr21dL1e3eGffH9v6umvVVRwpY1BGo3XsvteNwlWM9lYE13jVkT9baX/uBs7480RWjzJrhRYrh/6euH/wAzD/xcPRYsA8qjktjWKuGD4gKCpVSxQUiAqaJFLaEFdDRzJnojp8AIiHiNaKmYdi+agKeQHVISWNRaDiNQFn9dodkuMUBlFE2ZtRNYoZiWIB9Au5GVNKpNFqneATlRl3CwSKfGUEpI2IXuoLqxYzKmlEZ2awBo77hU7ClK8+n3xqGMT9mOzYh0ixLv/KNm8+qtBNAuGsoo48UAHos8GSA5uY2468glRdoa66Cl6fU1+6mnUeJU0PV/Iflb47+PFBRp4DvHc91o1d/ChZegww2taXnXSp5aAb0HAeqquIPdEe7Kyuv5a8N628QrJBlDFNYt98o0aNhzPNHvw9tAGgAckXGwJ0yk4FgEVrjELnVuAAdrVrbbam6sMzjMOE38NuZ3LvO8Xa16WT2DJUFEjnsDiF9Ybw2ta5rAVoNrm1eOqzj8KxkvSpYtj02XACE/vGjR7ta6UGq4HZ3Eo1KQWsB1dFihob1HvHwBV39vDlu89wfFpQv4C1m/pbbx34BZO9shsVOo+lO83rABL9hY8No/91DMTgGPa3pmJJPXKEZCiTUD/wA0Iln62Ue3xy3HiAgIXaqrrjyKeyWPZqUKNLzBm5e5DpKfa4AtNUYZttLqGDHZWuVtTqaCp68V1NPafy16apyTqyM0/V8FpR+xZzWIZCeHYw2wKx92LUy7NCqtShrDXT4cJqTiEGytOFYgCLqqwBdGscRokH8Lm6YBGqjhxVU4eIPB1TzDp4EXWs1DeLEqFNhLyIgPmhPaVTnA8PzOHnpbxqEUCizMw4RCCbhOITA1cS8INbQf5WnPWbCkSOjapbMTAyuvxr4KLF8Q9mw01p8UoZN0hhxNatB9a/VQlPNFox9IcRncgpuTmPMnQdAKeSAkH1OZ13HTp9Pu+6qem80SrnWr8/r92R+CsMQ1pRg0r+boOHX0UOx0dMFolItq6/D+UTDmCShITa22RcOysm2TcUg2HMW0SrGiSKtJab3GqP8AaoWZAITS0CGHZRp2FrUknmVU8YgUrS3FeiYlIA6Kr4nhxoRRRi6Z1P8AsiuSU8ahovuanc+8SfP14J23FKXaab1vRViPKljqaDpXhsunYqA2hNL8aud12+Sq1ejntxZf8M7RZwO9/lPZSYcd14pAxt0OIC2obXvClTTjfQr0nB8VqB3qgix2K1VsbD0XYTa0komxxWJhDzIyJbCIQOHGxCueKYfRjrbKlylnuC6aOBOztlnI5qAeaOR0Iqb2URhau4cQgrHBMMDwZ0d9qUGpIsBxO1Egwy7PwIkV7RSxNtyegG3Nep4PhzWNrv6JJ2cw4aQq5RZ8QiheRw5claiA0UGgRs1Goj0HFirJiZSbEcQyjr8EkpUUjGxbis6YkQtBtpr97VS/FsRaxtK0AAB82j6+pQszO5ASfedoODdvMoeWwt0w8H8gJpzvc/fBct+nUogWFYfEjvqRYGw4K+SGHBgFbLuQkGwm6KGcxeGDRwB6iqdR9Zm7whvDg8KHxXMRtEldMwnt7h9m7YtJFDzAsUNK9qSyJ7KNQ8HV14EfRUtE6Y+MVcPiLTyCKhQPchYUjmOEom4AKZOehJgJGh4lVxPDgdlT5vDMj67VXos1Cqkk7JAg2RjKsDSjYnl8NgubV1jy+i3JOEJ+VhJZwpSnMLIjQzZT4ZQvBpZUoldDhs6abrEUIC0hkbsvhYMaw4ZD0XkkdmWOQvZe0czEJLIcIu2qAqDN9g5qJEziGGiv5nAfCq7mjyItWVeYPeR0vcBWhn+lkZ9M0VjegLvorJhv+mrGAB0R5pwAbXrxHJScWXTKLI4a+K4Na01JoPvgvTsG7KZWBmjfzHd536BMcM7PQ4B7gJPE3TljafRK0MjiHDbDaGtFANBwQ8eMpoqTYjPBu6nKVFYo4m5oCqq+JYgLvd4BdzuIlzso6DieNuHPqlU9BqQ0nryAFT98SuZy7M6YxoDk5d0eKAd7nkP8V816Jhkg1rQANFXez8jlbnIu+45N2+qtco6yaCtjSwqJ5iWq07Ly7tvh80Bma0NDXWdmZQ1tcV0qQvUYrrKudoIRLD/lWlRGN6PF29pI8MhriHV0pqRU35ixVglcXEwy+qKhYXBEbPFhlzaEHLTNTga6johJ2DDE050GzXFpI01BrY6XA8ymkoNWgQc1KpFs7L9oDT2TzcaHkrF7WqostLnMHDZWeXmbXXN2OjqMXIOMttjqOYKYWgWMUtmGoyNEQcYpCgrm5WvkoMKh3tx8imkYgAcz6VS3Cnd91dMytHRCWx8BzWLBX9SxMTLzE7Qwhu53og39pR+Vg8VXGwXHb1Rcvh7jqABv08VT+SRHohtDx97tKAcafDiuoOMxIjqAmnHQeJ4oaBIE1rQWoALUHyTfCMKaKG54X/xZa5GpDWQYQ3mbklSxnUUzqNCWT0zlCWToaKBsTxRrBzVNxLEyTz+7BNYso+M40qemg8dPVdiShy9zQv6adFyyuX/DojURVh0gYLC+L/5H3p+hu1edPioocrne1v6zU8oYufM/FET0z+Z+p0b8KjYLvASXF8Q6k0HQIFI/RtEbRFysZBRXrhkxRMnQatDaJGS+aYSsE2umzITuVi9aK/NYLmNRZDs7KBzqkGtKV5K5ywa7givYBFRFcyuwMADId9UomomWwVsxqayQyvNMcnXN0BubnYeCRxzSGjLFsMjY57M3BI4hbb2phuF6jqqJExCYc4htTly8KEupQDjr6I/AsWY9xZFaMwNCCBbY36qr4nFZJrmUnguQmWvFWkFQRSgRKthva5lm3zDbQrbZjMS42bSjfmVGi94NTMe/oPC6ikIdzzofS/qhy4kjxPiSEbK2eOFSPSyqiDGNSsUraU2WLClzl8Fr7xAPWqZw8IbS0Sn/ABCkhyjvsIgSnElWyc+AYYTD4ud5AeNEfDYGiwUUOGGrbuaWxqOZiaDbnRLIuLQjfJXrf0S3H5s1oOiXwJRzz+0bjWn1K55crukXjxqrY5jYi5wOjG6C4vyAGiRxrEnU7uO3TgmD5dx2ygC37RvU7HmkWJzNe4y/E/wlbvYyXwVzkxmeXbAJ3gL/AMJvSqrWNRBDhEDUj0TLslPZpdvKoPgfpRB/SqLFGfZLo01TdSTU3QJHNvce9lJA2H03S7KJDET/AAREGG92tgh8BfDigEUPirLDaGhMo2JKVBsl7NrQARZE+0XnU5BMOYDmRSG1IcwmxafgRsnMlj1LONgqKdYYkuP1E3aGPmcGqtTcjVNos17R5PkunQqoXmxkqRUGwXS7/aMhtfxa6ooaat2r1HkqtGkYrpn2rWOAc6pA1HXj4L0yPLBATBbDBcaCiouV1RN8MbvQri2aGngC4etFyH1b4V8/4QjZv2pJ2qfifWyKFg7oPgUgW7Ny4ueQC5l5ij2dTXxJK5LssNx40CjlxVw5D5NTLQrLLlWLsRQtoWKetwYmYc1G+J5BQPdSgGpF+i4ebZd1ZyI9TtrsxXUR7W638Vy0WtbnxUbmDXbidEpgONNQRf2TTTcn6oCN2mYLMY1vW48lPPTR/LQAfmoAPCoKqGJTMSITlrlH5iKeNqKLb8LRivRlPzUSKO9Ea1vI/JV+cxGFCFGnM7z8ykk5MONbmg9Sg8lroJfShk1NOiFxdumPYyYo58M8nD4H5JXEF0RhTskdj+Nj4/zRaWh0X8YfmuiIcIN2RMo4EBD4iygqEtUrBd4EmKdkr+2kn5X6vhVs4304EcUJh/amKDkiA1HvMfqOhUsbECCtTkCHMtDiaRG6O35+CompF4xxnJLOyTX99jgQb0rcdQof6cWrW3NJIk4+A4B4Jb+oXp13TpkcPaCDskkqFeCSC/vI32yWwyu3RKJbDQRFiqkdpsVzmjT3RYczuUfimPh9WQzYe87Y8hy5quxIJd8laEayyHJLxB2EDuDoPmm72/huPQegSvDWUh+HzTqYZ+F1cfQAIyJoAnW/gt/ur8F3INv4H/spJ+H3Gj71P0XUk2h+9/5Q8D6NWxbLFACVtAGD0/Dpguq7y6DRHQW1JP3/AIQcoyg5ceQXMedJs2wTXRN5D4061thcnc/IboCZmqmlMzvQeW/IVUdmipIqdzr0AQb8WZcQ78XD1723QIOTZkieLAJ97vctB4n5BJsYiNPcroLhpoAOfDoF1MzL3g0OVu7z8qn1J8Cq5iGINYMsM5nHfnx59fKiVv4USFuJGrqAAAen8peW16bKWNGvlB/uPE8KrHkAdUSiBTDuu2sXTBUqRuqVjos2D45QAEp/DxNjtV5419NEdLzRS20HqmWLFZBj+82xSZkChuipedNKLHvGp9Vmwq0cCCOCjhSoGgoOSEme0cJmjg4/tI+Jsk072qimohsa0fqLmkjzNEVCTFlyJbLFNzTITcz3Bo5/LiVTMX7QPmDkh1EP1d15ckC4e1fWJFdFdwBrTx0A6JzKyrWNzEAAaKigoknyOQPJ4dlbV2mvU8URM5WMqdTYKe5Da6k15DcIbEYWeK1mwFT8T9PBG7EZJJs7tOQ9SE+nmUZDHEE+ZSzJlhuceIA+JTbFG2hHlT1QZrBp2HZvj9VDDbQ+iYRG1Z0v9fkl8ewd/wAVvAhweOCxLW4sKLEOrN2R6viExlGUHTUof2wY0vd4D73UTRmN+NUsxmcLn5QaNaKn5Kbl6ZLwhm51zyXRDRvCvp0+KBiYzwAoNK6Dw+qRYliZfFyNs1uo4n7IsuYcN0RwaONPVBJj4C53F3xSG3cduA500ACAjnVrTVx1cNOg+qlxh4hfhM1sHu4ngDwC3hMK9xUUB8rH1CejWBwZUg95ajEk2/wn87Kdyo1v9VW8znGgTWGOSWDGpWilYyqkgYflFStxH00SlEjRaAhJzEg0WWRSSlUzBLnU2800VYsnRw/tBHGjyOAo0+dRVBTs9Fie+9x5E28tEQJeryADRo6XKyJK7C5VMIllkEFtGoWahEirjQcE8MNrWhoID6WJ0SeclnCocL8SimK0MMFlQAKDX4f4TXEHd4M2Ap41uhsLFMp6fBEx4DnucP3uvyJqOtikbyGg72dmU+/uqlbIgF0R1m0p1tf6eJTHDMNzM72nq7k36phFkBEAGgaa0HAbJVsEmVLGq5GM0J77uWY1A8qBPIDhGgW1afRIcan2iI4OBzcKaU0r0CHwfHzDiaVa6tQK152TvQiLDCi2IO2qT4hM5at3pT1VglOz8WZOeHRjCNXAitf26o9v+npBzGJnO9RQ+C0YSeQuaR5+MOebrF6AexX73+n0WJ+kxP5IlriMDGnkPUqp4g6jXuP5neg0VynYWcCm5qq9icgXBnCtT4vHyK5WslkylysoR7SI4dPIH4keSZYDKFgzE1LW1H9zjRvxr4KxT+FAOy07tgR4Cq6i4cIbSOQPk1MGylz0pV99yT6CiKlIZa7l6gj6/JN5iSERlW3cBpuh2QiInVtx0QsJPkseH3T5IMSABqAL3RTyQyo5LqGMwWHiLo0ElBRZVPXwkLGgrFCvxZdAR/wmOO53VijQrEnQevJV7E4Ze8NGm6pEjNkOFy9GFxFyf8Kb2d6JlDlMrQOAqoYkPKDxpVYVCSeNSeS5gR3WaQHDgfkV3MQ6nrr0CKgSlAT4DxRvBgyTiw/0kcga+ScQYjad1tTz4cQN0lMnYcbJ1hjHcTb06KZmcsm44fmoCOdgR12VilMRZFbSG4Z9wbV6cQoock2IKPqDxG/UbriF2JDnAs0rfVoHhx6J1km69IZvCDMvyGH3hq4j3QeY35J5hPYuDCAAaK7nU+afYZhYhMDRsjYEOtT5Lohx1shKd6OYcuGgBooAFssUj3kbWQn+7QtC4NPM2VW0tk0myWoWkA/G21NHwSK6+0F1iHZfQ0xlAhVDf7VGZMObcWoPqmHsSGVaKnLRtbDTfgEFjMf2UE3FSKDntZcrwjoTtixzA5xO4JpzrpQ8aD1WsQZWHXelB1rZakwcpdS9hyJOgCncaDKfu1VPY2isRmAHMCGu5abcFMA15BqM1L8DzG41Wsd7ozDa5sNa0GgQsBxLxfRt+pFvmkZTaNTsM2AsuZWyJmGV6n5fZUTGUCxWOjb1CYBJA0RsGCDc6BbmKNaTuRXw2CJnIRzrBUAaAVH151KFlcOzOJ9eaZw5I0Lne86/nZo+aZy2G5Wgb/m6p06IsSzEsGtqevgEnfAq2vFysOLuBJA0Hx2Hn8EPKyeYU/SQPgsZFchyFSD1HzKIiSndb1r56J6yQo0gbkgc73Pn8AoIkvV1ritPCnc+B80DWDf01mdE9weRoCTwAUUpKVy8BUnp92TeJ3Q1u7jU9NlooWTB4krVlNwR8aJhIScaGcwJLf0k1H8KYwPxG/up9+gT5sKy6oxOZyBZmapDruaADmbBHwmUaBwCWxBmjMbs3vnws31+CZkqiyIwfEcSZBZmeQNhUgVPiqdh3aVgLw+G2r81SaENF9OIojpvGIUaI5pDXi7Gk3Dae+7ranguMH9mIA7jXHM72ZIBIaDQG/S3RcXJNcsuqxR0wj1V1sU/7cTdsu4g3By6jbdaVhotKf8AFH9Oi5fgZjHbdkIWbfbMfkqrJzkaejZ3khg058mjYbVU8HswYsTPEcXurqRYdG/M+Ss8GHDl2UAq6nieF9gjcpbE/rHR0IeUCuo0HP8Aj58SEHNxaUP7sx+Q8gPNc/1bnkk0AGwvfa+/SiFxMH2XN3OtK5R9fVa8YFoVYhPgRDDcLAmh1pc2I3CLg4cfb12ANOuUa/eyVTdHTD/73ejz8qK0ybaRX12r/wBWooZ4E8CES0E/qPxH1UrJOp4IuJDyw2t3N/O/0UkJtvFahk8EEKWB10+Q+6IWYbmea6Nuep28reCcuZRvp8yg2wNG/wDJ5+CLQLOZST3cL6/RdTkTK0nc2HzKJc7K2rqXvT4JDOT2cl22g/gIWLsCmDS+u/VxsEVgrK5geHrug2AuNTtoP3E/IJjBiezaDu51B0PHrRFGZDNH8T9rRQcy6w+fkh4MtV2UaGorwpRzU1fhTnluwFanmeHEj5lamJ1kFpbDGd1PC3PzsOCH6BkjGCE29ydB8zyCjhtL4gJO91HDOY941cW5vWingwDnH6duR5p4taEkWFksMwdwU05OCGwuO225OwHMqCXjENoUPDPtYmY+6z3Rz4rq7Vo56JsJguaHPf77zUj9I/K3w+aj7QYhlYGA0fF7oP6QfePgERGmmsaXONABUlUmfa+PMPzRSzugty0IawbHMDQjWo1qpzl1XVbY8VbtneD9nIIY973PNIpaAHkNiUoRUD1pwKaCL9iwHCg2CBhPa1rWssxoo0HXmT+4m5/hd+2XK5eHZCHrDfalbQXt+axbsPQ2msYhw987uAs0c+fih4EeJGPAHQDWnEn/AAq7gss6IS598x7nMbk8Rw6c6q4QorYTDuQO8eunidFtkdEv9KGtDB4nXXU/FRTMCuUGwDgT0FaqfD35m5jqduVaD4LiJF7zuQp4n+AUcUAo+DRvaR3k7mvjW48j6K3wDQxXkGmg5mwsq7gOEZIrnOsA/K0DV17W56nonvaTERChU/M6wpst+jbdAjJgxHGupPgOATCEKAffBV7A4xJqVYA9CLKNVgJcfd6VQ8oyoqbZiXH+0WClHu13yOp4UWogo15pplYPIV9SfJMySFE5EdFc7LUAnKz5lAzLQLAWbQDmTp9VZXymU22a6nUiqrkd2UNtuT4igHqfRIhrNwWNbro33jxP5qeNk0lJVrm+2iaEVa3hSoFOVEqwiD7eMGflaKuA0rv6miZYnM5ormaNbYDawofX4J/8om8sHm5l8fM0HK0CgA34KGBADBmdy9dfmunfhvrsKA+KyeFa8229VO/o9EUpF799b+Tm1+LSnUpEBAcPHn/Kr0o7v+PzTCTmMjj+km44Hj0QjLJpRGE3NknKNP8At/Clj4iyBDq486DUnkN0NN1ylzbmlR1XmOLTjokcueHnYjcU4DZdKk9kOq0WqbxOLMkxC8MhMPuDW+97ONFFHAhuLQ8uc6mcmmgu1oA04lVuYxgUyw6lpF61167okTADQbuO4PdvzJqpqMpK3srcYuvB6JpdCaVfg4o7cD1U4xT9p80nRl1yRHH9QsSj/dW8CsW6sPeP0tbZr2TRl1pYaAAak8GgIGFi/tXtFe6DWtKZid6Djw2CCxeZsR+o0PQbeaL7NYK55zGzdKkVqdTQC5OyW8E6rJaYc8G0FRU0AHDQV8NOtUT/AEjy4AWbuTxtoN6AfFSS8nDhVeQMx0c8gnwGjQFHMz7QCS6voPM2TJYyTb+EkXIw90VIFK8OPSu+6q2LycSYd3C0hvvVdShG3TVMHz3tHhrfHpb6hVjFHkRHe97Nzm5qbkGpr1Cyy8htx0PcHw81Aa6G4jZsRh+abx5fJTOWtqbVc0fEqvT2NNfCDwBDMOgYWChtvTWqJle0gL3Pe0Oc6jRmHuNOnT6lZSVXQzcmx7AuALHQWINieXJdzUfK1nB8Ug9DmS/CI4MSJTTNUcNBU+aIxCJ3Ydvzjw1APmmsShk4VFeSrM1la+jhWmgOhvUH75p9Kxu6RrQm3Fp7w8q+iXYvKl1HNdloa1HK9EQHXZbLmiUhtZQC7a96utyTVAAd8l3vG5+SYYJEIcS62YWB1NDclATjO8evwNkJu0jRWQTEYnc5l338FuPGrC5gfGn8KKadmNtrLmJZhHD5U+ijJlUiGWdRx8PQVKhh42BHew92hNDs7iCuoD79fQb/ACSbE5MudnBsa6cxqE3Gk9gmy5Sk6NrjhX4fQpfjGEMfWIBU7gAZlW5aaewe93qa7HqOPNMMP7VUdljCnBzTbxGo+Csk1ok2hVMx2NNGsHjt1AQzyTrptwT/ABjBxE/FhEEEVIG/McUkLbAeapFpis5ycFsNstssVO5orfgiYGDViI9lzWLWYfwcM9rEbX3Wklx++KsrcSENvdAAA7tdXU4VsG80E2IGtIaPO/xS2YjEmpNVxaZ0vJ3PYzFeTV5H9tqeShfMd0NJqaDU1NTQ3PigI8fUnp/hSzArFIv3n0HoiCh7gMvUPedDYfA/fJN4eDsfDLHNoDXSxvuCL1QsABjWsHUp3JuFF1cKwc3KxJIdhGMeCXve0GtHG1dq01pzRmKdlGPeIjSWu3A0PUJ+x609yv0jVE+zuyvyGFiFXmXE+I/hcz2jeRr5GqbTBSebi3bwqfgVx8qp4OiDtEkKLlp1yn/8/Gi1GfXpv98ULFdSx0LdRxafoQpc2YV468iNfFK2McxIpaQRpW/RDYqNxvqVJGeRy4cFGyjgWnwQMLh3RmOm31UEV9W+P36/BdzoINClkzHzU/SPM0NvMpKt0U8OIsQ5HEauGRvIfmKAgMeNDanHy++akiRC5/IWA5JjJ4bmAsumMaRGTsVPlHHh5hQPw93AupodPXVWd2BGlr0+SEi4e4ChTWKBYXEitd3rDQiopbkhpiPne6gsTY8l3i8s5rMwJI0d4lQ4e2tNEVH0VvwngyZKYCStdESkAffWpR8OB99URWxSMM6rSe/06xagWdnfoEumxqtrFxS2d0dCWMa0rw+qcS7azDfv8qxYm8Axwx34jvveieSZstLF08Gjk5NjBhW6rFi6CQHOHulJZt12/wBxWLFxc3+jp49GNNiNqn4KDDHmjhsKUWLEg4S4Va6t6F3pSiXB1+n1CxYgwneMwg6CCRetK8lWphgyO5FoHRYsTRA9BWGwG2srJJQhwWLFdEpB4hjggZyCCDZYsRehEJosIFjwRah+RVXkLO8fmsWLR0Z7LJJpowLFiIvpPkCxYsTin//Z"/>
          <p:cNvSpPr>
            <a:spLocks noChangeAspect="1" noChangeArrowheads="1"/>
          </p:cNvSpPr>
          <p:nvPr/>
        </p:nvSpPr>
        <p:spPr bwMode="auto">
          <a:xfrm>
            <a:off x="6350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6154" name="Picture 10" descr="http://fc06.deviantart.net/fs71/f/2012/239/2/f/blank_facebook_profile_page_by_ask_mosskit-d5clbrv.jpg"/>
          <p:cNvPicPr>
            <a:picLocks noChangeAspect="1" noChangeArrowheads="1"/>
          </p:cNvPicPr>
          <p:nvPr/>
        </p:nvPicPr>
        <p:blipFill>
          <a:blip r:embed="rId2" cstate="print"/>
          <a:srcRect/>
          <a:stretch>
            <a:fillRect/>
          </a:stretch>
        </p:blipFill>
        <p:spPr bwMode="auto">
          <a:xfrm>
            <a:off x="0" y="-24765"/>
            <a:ext cx="5328592" cy="6882765"/>
          </a:xfrm>
          <a:prstGeom prst="rect">
            <a:avLst/>
          </a:prstGeom>
          <a:noFill/>
        </p:spPr>
      </p:pic>
      <p:sp>
        <p:nvSpPr>
          <p:cNvPr id="6156" name="AutoShape 12" descr="data:image/jpeg;base64,/9j/4AAQSkZJRgABAQAAAQABAAD/2wBDAAkGBwgHBgkIBwgKCgkLDRYPDQwMDRsUFRAWIB0iIiAdHx8kKDQsJCYxJx8fLT0tMTU3Ojo6Iys/RD84QzQ5Ojf/2wBDAQoKCg0MDRoPDxo3JR8lNzc3Nzc3Nzc3Nzc3Nzc3Nzc3Nzc3Nzc3Nzc3Nzc3Nzc3Nzc3Nzc3Nzc3Nzc3Nzc3Nzf/wAARCADvANMDASIAAhEBAxEB/8QAHAAAAQUBAQEAAAAAAAAAAAAAAwACBAUGAQcI/8QAOxAAAQQABAQEAggFBAMBAAAAAQACAxEEBSExBhJBURMiYXEygRQjM0JSkaGxJGJywdEHFSXwNIKS4f/EABoBAAIDAQEAAAAAAAAAAAAAAAMEAAECBQb/xAAjEQADAAICAwACAwEAAAAAAAAAAQIDESExBBJBIlEjM2Fx/9oADAMBAAIRAxEAPwDOgJwBXAnBc4bFrWyFqXhG6aofjRsBug5Uy0LHNqMGtFVSOA1JpS8dMaNOJDSB7qBI5rQC7zO6NW5WiPlgXN53Ei/c7IsLYmNsyU7uNVGkn5bui7sEOHDzYqTlYL90dT9BuvhYPkY4EB4J9E3B4VsmIDi1xbatco4WfiDbw41rQC2WWcORwhpLBYGulod5EuAsY2+TIZxgJHMjJBALaAVJ9Ha0m2nTfTUL1mbIvGdZaNNKUTFcJwviNtIQlSYVyzyiQRc23K/o4dU15oXXv2Wqzzhcxc3hhxbvYWRxEM+CkIffL3RpSYC9oC55aQWn2K4JLHKdx3TZHVZabB3CEXXXp2RUgLY9xI8p2/ZD3Fb+6ddjXVM3/wC7q0jOxlEb7dEiLNFOOo3sdk0URRWjJxhLSr3KsyL6ilNn7pVEWn/9XQS1wcDSpymiJ6NnoRYTSFByrGieMMefrAP/AKCnmks009B09oYU0p5TSqLGpLtJKyFkE5MCcEM0cl5uXRU+NY9ztSaV0dlW5g8NC1HZTK/xC0bk9rUfEzkeX7xH5BcmlLW859mt7pZdgpcdiQ0W4k6lMTP1mKfxEjKsvkxczRRIPdekcP8AC7WBrphsjcK8PMw8THPb5q6rYwsDG00Ulc2b4hrDh0tsjYbLoYGUxoHspkcbWi6TwBWqQKW3sa0Kh0TC303TyU1ElGaZDxOAhnaeZoWT4i4Qw+Jjc6IBrtx2K2wOpTJW8zSKRpegFLZ875tls2V4owytNdPUKCR0/Ir2HjPI4sdhnEMqQatcAvJp8M6GR0TwQ9hTMVsUyR6siNsHVdePw7hd5S12q67cHWlsEDvqE1yLQ2Ox6ppYRqdlZQzp6Fcd5fUJ/LdjodUrodPVWUPw8phka5p21C1GFmE8LXtN2NQskDrpVK0yjFeHKIyfK790PJO0bitMvSmlPsHZNKXDDfmkuFJWUW+Gw7pz5VJ/2+QWj5DRJvurCSVviOYEBthUjOytLHcpVDnUtSNjB06rQ481M6ljcymL8U4g3SYxLbB29A3HneXevK0BejcF5SGxsc5o5iLcaXnGD82OhYNQNfmvcOFcMGYGN1auC1nv0ng148e98l7hovCjAARqSCTh2XNOkOGqXXRJp0SN9FaMsad1wlOOyaRoUWWYpDQkTpqu7Jp3WtmdFdmDWujIP66ry/i7LWsxJniod62Xq+IZzA0Pks7nGU/S43tfQBH4bRcd6YHLG0eOSxAAn11HZCaC5pb21Cvc1y92BxLoX7DZx7dFTloZIRrV9U4I/wCAWi7BPRODA4aDVOrlkPYH9E5pAI1Jo9FCgXJpaHI303UqRnK6wbaeiaWAiq1ulCEICx6hOjeWvBBrW7Tq5XHsdkMb0VZRq8FMJ8O1/WtUUhU+ST8pMZOh1Vz0StrTDy9oZRSXUlk0aLJDTz7qxdAPFc4bqhw2IdAbaiuzVxPK3dC0wmwGcO8MSv6ALDOt0lu3JtarPZZvoji4UHGrWXDat2+qbwzwAyPkWXu/5O+xXu/DUgdlsFH7oXgeAP8AyVeq9z4TBGWwk/hQvM6Qfwn+TNI02iEeVCb0KJzAtK550GdaE/5oBeRtsueLS0kymHJCG6QbdlHmxbImEudSy2b8QuD/AAYiW2asblGmXrgFTS7L/HZxhsKS1z7d2bqVXt4gdJ9nhpT6UqnKcAzHTDEYhz+Rp+8fiWwifgYIQxoYAdFtT+wbp/Co/wB+j2kw0w9wnNzLDT6NJBPQilLxOLwoJHk6qGZcO52gbYV9FdmZ4yysYnDGaJv1jBY9R1C86xMVDmBshe0YljZoiN7XmXEWXnBYyRoH1btRptZTeN7QnlnT2Z4jnaO40KQbdnUEIgZZcPTX3Sj0DQa131RAInt5oQ8/FeqYOyOytWVeulpkZALjWxulNEIU7a1HQob21rSmYmMB7m9DdFR+X6sHv+lKEHYSTwpw7WrWljdbB6rKggUey0GWS+JhwCdW6FCyr6Exv4S0l1JACk2vKVChaf8AcYgT5XOoqwGyjRNBzCL+pVJbHcZTA4WGJoAHNZA9lk5NIL69VpuMAA6ADrf9v8rNO1ho7UnIXAvXZDwx5MyYb0Ll77w83ly3D/0BeAhtYgOv74Xt8We4TLcFDC48z2xjQeyU8znSG/Dem2agOAFEppfR0WGx/G3L9jEPcpmW8aeJK1uIoNcfyS6xPWxt5VvRvQS7ZNc1xCHgZ2Thr2kEOGhVl4QPRVOt6LfR51xBLjX4t0Y5gA7ygdeyqIstm8XxMQ4gX1OtLf5rFH4pNC+6zuatLoHtA0I1PomU9IWa2yqxnFEOWtEOHb4r6rl7f5WexWe55O0R3JG0OFU2j6BbPgXh3BYmZ2YYxoc8O+rZV0onGeWYrD5k50E7og2Zs+HkoFrXCuh03ARYmEt/QGWrT18Ma/GcQfStTiDK77jhr32RsDxLjopeTEtdd63obVnl8b8u8OaaR2Jm8QyE/iN2fbVS8vys5rmTsXiGAWb0GgKI/XXIOHbZfcPY2bHN5nMIZ0JTeMMp+kZeZmt88evy6q/weDZBG1sYqlKxLBLh3xuogtI2S/vp8DXo6XJ4U9hjm0660gPJbJRHlux7FXfEWBODzF7QNN2qqxUfkEreh/QpuXtbEaWnoaAeYXvdBdn8hHrqkW3Gx19LTpGB4afSvmtaMgJvOxrr1GiAxtgi9AbUoMD8NJV8zDfyUcE1ygbqiwLm6kfkrDKZOWbkOzm6H1UJwIcPzT8O8RysPZyzS2i5emaP5lJNDtBSSU0MFmFGDuTGxn+YBSWqJNpiYz/MFUl0C4ydzTYcdmk/qs5ITyAdmq+4rPPioq6MA/dUJNtcOwpOx0hauyJiARI0+gK9cyTLMHicrixONdzOkaDuvJpwS5vWmrRYDiSeHIxhhzCRg5QT1HRA8mKrXqMeNcy3s2GMw2SYUuD+S/wnUqoe7KGyEReECT0cFE4M4fdxLiJ5sXM4xwiywH4igYmDDYLERA5fNLFySB3gkc3PR5dxo26v0UnFpcslZ+eEbvhfMCJWQF1scPIf7Lc+IGx819F5RwjhpY8awBp0LS4AaC16XiHVGEpkhTk4HMNu8e2V+OuRzk44LD4zAGF2jiK5hunMokWjeFR8ui23xorXOyhlwWJwADcK91BtAtACh4iHMcZEWTPe5v4Tt+i1RYT8W6IyIE0WrKto3UqlyZbC8Mi7foLugFf4PLo4WgMaAAN1YNYBquu02KlZHRU4kgTI2tHdClG6kctakqPMR0VJG2kYPjrAAsGIDLo0T6FYh8fNAW6aCt16vn+GGLwUsQFktNe/ReUykte5gFEWnsD2tHO8mdVsi4eq5X/CCd+xRWgkFpBtunzQ2giTlIAJ7dUUcwc862DaOhZga8KTX7wooLW1JynZp1UvEgEB3fXbdR5wW8kgG+hVEBPbTm6aWmSNp9jYlEc6zXtSWIotY6/QqmWWeHxDTAyzrSSq2yFrQAQAkgOAvsbRqh4vSZh/mCmNUPHfEPdLyFog8Qv5sY3sGhUryKNfhCtM8P8AFjtTVUbaJ6OkLV2dDOZ3y1QHTCLyHfsFJh+I3pYUTHx8sgeNrWmuDO+TZcFZpJkWL8Y26CZuoHVX2Klw+ZYwy4PDysa82+9AT6BQ+CMqjzHJIJJW7OIC3OCyuDDAcjdQEheXVNHRx4lUpkbJsH9HMRI5bI8qvca2qAOiiNb9dH/UFPxm1kJdVuxtTqdEJmiOxxJFhRiQNbT2zNsBy29mEWLdUtvRNY9gYCDuuhwJ6IVb2ElI7sLXC70Ty4ctLlAjstQiNgJHHZRJSpMx0KgyPCMYYDEi2FeWcRQfRs3ma2w13mFL1GV/lIXn3HEHJjIJRsbaf+/NHwvVCfkLcmZk87QRuOyITztcbNtoGuo6FDc0Mdq7Qmr/AGT26ggggjQ+3RNiI9554g3l1GqCAHRuadxeiLzjwgR3o2gOJa4gH4hzBQgx2jWkD29EyYc0LtKo7Iko5YhVEWhyU4G9FTLBAsrU6pIROuwSWSzfNUHHqa1Q8x2tIz2M0U+cu/iR6Bv7KqkNOcPVWGbO/ifkP2VVI7Up6ekLPskwnS76IWLFxHuCnYbV4A/Cnzgcjmk2SLW/hk9W/wBOo2s4ZwdV5rcfzWwoUvPv9NcwEmSsgJ80Ly0j03W+hdzhcbMmrZ3MOnjTRyNnNiWAdDal4xh5SFFjnZDivMRZbpaPNmEPgu5gC49eyrHDbLutFe5p22TjD5b/AFVZmOa+DpEx0kjvhY3cqrix2fTTUcLCyIbkvJTKhsF76NK2cxaHVv7I7JXVY1CqMN9InoSsLG9SeqvMNF9UsVHBc3ycbKaRRIepCjyMA3QXyFp1VSi6YXES/NQZXjWk6SSzSjuBJtEMNidZaVleNoOfA+IBqxwIK1rG+VU3FcRflWIoahpP5ImN8i+XmTziWnwEEanZRoib1vTQo56N3G4Ue6kew63qPUJ0QQ+/K8a7cw90wVytd1Br2/7acXX+xTuXy83UkgqEBl3K3Xaxogu11B9Cui/Eew6jdMaKBG/9lRZzlvbVJdbLytAoaJLGizbNKi5h8KktUbMPgSU9jLM9mn2t+gVVIfNZ10VjmR+t+Srpdh7J6ehZ9hsKfrQPRHlGpHZQ4H1ID6KYTYDltGWW3AeZfQs4GHe6o8Rp/wCw2XseEl8g9l88ukdDMyWM09jg4H1C9o4ZzdmZZdBiGEW5vmHY9VzvLx6pUdPw8u5cMtM3hfJySRkgt7KkxUuLi1kAczuN1pPE5hfRdbDHMCCxp9wlE6mtyxpqaWmZrA4jDB5e4udK7uNlocKGyRgmvZOGUwkOd4bfyT4IGQBxdIGs7uKbnImuQFRXSCMaA4AClNaQyMAKvGY5fA65MSzTsUDE8T5VGD/EAn0ClNM1OHIvjJ0z61IUGbEDq0kd6VNjOKYpTy4KKSRx2NUFMy+DEyN8TFu8zteVp0CtJFXFyttE5sYcy26hMcylIjpjKCjSv1NKjAgLcFAz6Pmy7ED+Q/sp8W4Ki5x/4koP4Stx2CydHkrvK7bQmrCBNbSxzfibYNKQ80CLotNjRDxIa884sA7gp1dCL7BNOtjSwk+wbafK7UC11rq1LQQdwmaVyNFjcd1Cgch8xcO21rvKXElp6aLpot/uh8xbzNsWNj6dlCyOSbNE/mkk8HmNJLJDetUfH/ApDd0DH/ZpGexpmXzM3KPZVktqyzF31zaVZIU7HQtXY6DWQKY0+UKDCalpS4/gu9iiIyyNKNfZXnBeenKsd9HmcRh5jv8AhcqN2t+6E8WdNwsXKtaZuLcPaPdYsU+g4Alp3pdOeQYSJ75Xi27N7rGcA8SNma3AY131rB5XH7wWtzPKMHjIXPcyzVgg9Vy7j1bTOtiyTWn8IM3GuILnDD8gaelWqvG5vi8c+nukdewaFJy7B4NmjGNDh3Vr/CwhrtD8kL3S6R6CMMpJrS/4UMWXYrEeaQFrffVTocpghaPFGvrqp0uYgDliYPek3BxnEv5n/D19USPagWe4xzug+U4GN0ofyihta0Xljj5RugYWLlaA0UFJcwdUxrRw8uV5a2wbm+VRns1UtyC7QqkDYNooBQM3eBh3juKU6V4ANrOcRY9kWHeS6gAiR2Bvo8+xPlmeG9z+646izTYhAfJ4j3O/mtEjdbS3YJqROuwdFpLXHYoD7jfYNa6eqkyaPp3UcpsIEzDTRfT81oyNe8HzjYoTiHNJGp6lMDi0EA+U7hM5uXUdVRYiL1KSXl6gpKEN81Bx32SM1Ax32RSE9jTMlmRqf5KtedVPzU/X/JVzzqnZ6Fq7Hw6yhSebyEXWqiQk86MTbStoyIkE0uV51wEbpx3ULGMfJh52zwuLXsdYIXsPBufR5rgGmSucDlkb2K8gIsFS8mzPEZHmDJ4ySw/G3uEDPi9547DYMvpXPR6vmWWETOfBo679CoTYsf8ACIm/Mq+yXHwZrhIsRC4Pa4K6jwcb60AK5866pHZnycszqXwY6DLZ3u5p3E/ygaK/wOEe2gQrkYNjTt80eONrK6I3ul0Ar3yPdvYCGHlbsmzaGlNJAaVXYiTzbqttmGtAnGtSVGllAs2m4icNGpVFmmbx4aMkuWkjDZJzLMY8PG5znD5rE4qabOMSRr4AN+6e44jN5ueS2wdB3VzgsE1kRIFNTOOdcsVyVvhGIxcXg4pzQPKdAmwkiwe9q14lhEUwf3qvRVDTete4REBYTEAltg24fqEGW3R7WBofRPlNv1GoGt/quDTrXaxuFswV7qu+hQXmjW4KPM2nFpGyjv1FFUWK71tJDuulpKEPQRjIG7yBR8bjsOYyBILWLMsh++7800ucd3E/NAWHQV5CVmUgfPbdlBedUSUmxaC7dGXCBsfDujbtcPS0KDdFHX2WihreiLSA060j9lCHK8pRJWCSAjqBomgaIjTbD7KELXgXiB2UZi2Cd5+jSmjezT3XuWExDZY2vY4EEaFfM8gPOSt7wVxwcFGzBZm88g0ZKeg7FJ58O37SOeNn9fxo9lc40CSmmUDcqlw2dYbFRh0UzSCNNU2bHRt1EotAUjbtFrPimsbSqMVjmtsk0qnH5w1oI5rPZZPNM5xGJJiitg2J6lbS0CdOi1zniFjHOZG7md2Cq8Dg8Rmkvj4rmEV6N7ruUZL4hE+K1G4aevutTAwNaGtFAdEWJ+sDdfERocIGNADQBsAppiDYq2vRd0DgiPBdy6dUdMA0YnjYjxY4m+5WaY69le8Uyh2ZTgGwwct+qzkRLSL3b36qzDJt3HbNm6kEJjjWh2OoPY/90Tmuuy37w09fT3TJaddVyOH5LZkDimCg4VRUGTT+6mGSiWyN0v8AIqPK3zEb/wBwqIRLSXS3VJQg612090bQmEDoqIclNkeyG7dPkq212THKyBIERp0PshxfCE9uysgxvxKS3oov3vmpTdgfRQg/7oSj2dfZJxpopJurXFQoiFtkhBkYWOIKmMFu1SxLGuaKGqhYDD47FYX7CeRn9LlJdnWZPFHGS16GlBfGWlPghfIQGtJWWkaVP9mg4YlmnxUplke88u7ja1UeXh7myltFVfBWWva+SSVtXpS2T4uVtVoFz8j/AJWzoYv60iNDHI2h0U2KM9SmR6tpPHMNkab2DqCRCxoce6WKlDGvdYAa0m+yHE/U2dVAz+Yx5ZMWnzSAMbXqaRUwLRhc2Ln4cTO+Kd7nn2vRVmIFcvetVccQNbG+CFuzQN/ZUc0nM8XtdUtoEw0MliidD19U+Qn4qojelFb5TQNjoVKjkaYnVreh9CtowR8QA7qddFGa8kcrvibspF0XN2Pbuos29t3ChBhbZJspLniNOp3SUIFcwuKbyVdopNILn7qiDHnX5Ibtl15XB5iArIFb8AThtqk34PkulWQHtIVJZtSjO0kKkN+EKECO6ArrToU1x1CTdj2UIcaaK5L8QCe1uo9U148wUIDijM+IawdT+ivsow4M3K1u50UHJYeaWeU7MYa91s8lywRx4XEPG4Q8lqUFxx7MuslwXgxnTcq0fEHN9VKweHHhDTcJ7oeUrmU91s6CWloqDCWuOi6Gu7Kwkg0tR3xkIksywLIebvarc+hP8LH0dM2/laucNZkIVdxW/wALDslB80Tg+u/dFx0DySYDiZ38cBetk16KiebJB3JVrnAMkpmJJ5nXaq3avJ9LTUiddj2ebb5Ibn8pvod/8pMJ5RrqEKXcnoRqtowHeS8fzBBdThvqmRP15HGr2K67Q+vVQgEtFpJ59klCDy+xqguNp4oikN1qiDNynDQErgCcBYVkDN+AeycBYKaNG0uj4SfVWQE77RSGbDsgO1ktHbsFCD3fG32TmAFnraZvXoiN1ChBx0cPZDeLKMBzy38k2UcpcqbIWuQMBwWIadC5wAXpbMO2LKoBVEABedZDHzRRM6ukaV6dMObCsZ2CR8iudHQ8eeNlthG1C3Tonuj5ih4V1wtHopLBolnyM6AOhvogywabKeRohS/CaW09GWikZbJ3aKh4ne5xDXbA+av2WlIDHvf2srJ5m7nlM82rdTXqt4+tg7RjszaWfVu2aLF/sqZ/Wla5tiD5id3OVU0hxHqnI62I5Nb0KiHk90GSx/gqQBW+x0rsUzEs8oIRECIl0aKIySwQfiH6oLj1B0XAT8Q3CsgUjXZJIOa4A2R6JKEP/9k="/>
          <p:cNvSpPr>
            <a:spLocks noChangeAspect="1" noChangeArrowheads="1"/>
          </p:cNvSpPr>
          <p:nvPr/>
        </p:nvSpPr>
        <p:spPr bwMode="auto">
          <a:xfrm>
            <a:off x="6350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1" name="TextBox 10"/>
          <p:cNvSpPr txBox="1"/>
          <p:nvPr/>
        </p:nvSpPr>
        <p:spPr>
          <a:xfrm>
            <a:off x="2123728" y="863134"/>
            <a:ext cx="1944216" cy="261610"/>
          </a:xfrm>
          <a:prstGeom prst="rect">
            <a:avLst/>
          </a:prstGeom>
          <a:noFill/>
        </p:spPr>
        <p:txBody>
          <a:bodyPr wrap="square" rtlCol="0">
            <a:spAutoFit/>
          </a:bodyPr>
          <a:lstStyle/>
          <a:p>
            <a:r>
              <a:rPr lang="en-GB" sz="1100" dirty="0" smtClean="0">
                <a:solidFill>
                  <a:schemeClr val="bg1"/>
                </a:solidFill>
              </a:rPr>
              <a:t>David Chambers</a:t>
            </a:r>
            <a:endParaRPr lang="en-GB" sz="1100" dirty="0">
              <a:solidFill>
                <a:schemeClr val="bg1"/>
              </a:solidFill>
            </a:endParaRPr>
          </a:p>
        </p:txBody>
      </p:sp>
      <p:sp>
        <p:nvSpPr>
          <p:cNvPr id="12" name="TextBox 11"/>
          <p:cNvSpPr txBox="1"/>
          <p:nvPr/>
        </p:nvSpPr>
        <p:spPr>
          <a:xfrm>
            <a:off x="2627784" y="1439198"/>
            <a:ext cx="1944216" cy="261610"/>
          </a:xfrm>
          <a:prstGeom prst="rect">
            <a:avLst/>
          </a:prstGeom>
          <a:noFill/>
        </p:spPr>
        <p:txBody>
          <a:bodyPr wrap="square" rtlCol="0">
            <a:spAutoFit/>
          </a:bodyPr>
          <a:lstStyle/>
          <a:p>
            <a:r>
              <a:rPr lang="en-GB" sz="1100" dirty="0" smtClean="0">
                <a:solidFill>
                  <a:schemeClr val="bg1"/>
                </a:solidFill>
              </a:rPr>
              <a:t>Married</a:t>
            </a:r>
            <a:endParaRPr lang="en-GB" sz="1100" dirty="0">
              <a:solidFill>
                <a:schemeClr val="bg1"/>
              </a:solidFill>
            </a:endParaRPr>
          </a:p>
        </p:txBody>
      </p:sp>
      <p:sp>
        <p:nvSpPr>
          <p:cNvPr id="13" name="TextBox 12"/>
          <p:cNvSpPr txBox="1"/>
          <p:nvPr/>
        </p:nvSpPr>
        <p:spPr>
          <a:xfrm>
            <a:off x="2339752" y="1799238"/>
            <a:ext cx="1944216" cy="261610"/>
          </a:xfrm>
          <a:prstGeom prst="rect">
            <a:avLst/>
          </a:prstGeom>
          <a:noFill/>
        </p:spPr>
        <p:txBody>
          <a:bodyPr wrap="square" rtlCol="0">
            <a:spAutoFit/>
          </a:bodyPr>
          <a:lstStyle/>
          <a:p>
            <a:r>
              <a:rPr lang="en-GB" sz="1100" dirty="0" smtClean="0"/>
              <a:t>Sheffield</a:t>
            </a:r>
            <a:endParaRPr lang="en-GB" sz="1100" dirty="0"/>
          </a:p>
        </p:txBody>
      </p:sp>
      <p:sp>
        <p:nvSpPr>
          <p:cNvPr id="16" name="TextBox 15"/>
          <p:cNvSpPr txBox="1"/>
          <p:nvPr/>
        </p:nvSpPr>
        <p:spPr>
          <a:xfrm>
            <a:off x="6156176" y="1052736"/>
            <a:ext cx="1944216" cy="1446550"/>
          </a:xfrm>
          <a:prstGeom prst="rect">
            <a:avLst/>
          </a:prstGeom>
          <a:noFill/>
        </p:spPr>
        <p:txBody>
          <a:bodyPr wrap="square" rtlCol="0">
            <a:spAutoFit/>
          </a:bodyPr>
          <a:lstStyle/>
          <a:p>
            <a:r>
              <a:rPr lang="en-GB" sz="4400" dirty="0" smtClean="0"/>
              <a:t>Add or Ignore?</a:t>
            </a:r>
            <a:endParaRPr lang="en-GB" sz="4400" dirty="0"/>
          </a:p>
        </p:txBody>
      </p:sp>
      <p:pic>
        <p:nvPicPr>
          <p:cNvPr id="18434" name="Picture 2" descr="http://atlassian.wpengine.netdna-cdn.com/confluence/Ryan%2BMo.JPG">
            <a:hlinkClick r:id="rId3"/>
          </p:cNvPr>
          <p:cNvPicPr>
            <a:picLocks noChangeAspect="1" noChangeArrowheads="1"/>
          </p:cNvPicPr>
          <p:nvPr/>
        </p:nvPicPr>
        <p:blipFill>
          <a:blip r:embed="rId4" cstate="print"/>
          <a:srcRect/>
          <a:stretch>
            <a:fillRect/>
          </a:stretch>
        </p:blipFill>
        <p:spPr bwMode="auto">
          <a:xfrm>
            <a:off x="107504" y="620688"/>
            <a:ext cx="1608179" cy="1206134"/>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smtClean="0"/>
          </a:p>
          <a:p>
            <a:endParaRPr lang="en-GB" dirty="0" smtClean="0"/>
          </a:p>
          <a:p>
            <a:endParaRPr lang="en-GB" dirty="0" smtClean="0"/>
          </a:p>
          <a:p>
            <a:pPr>
              <a:buNone/>
            </a:pPr>
            <a:r>
              <a:rPr lang="en-GB" dirty="0" smtClean="0"/>
              <a:t>gemma_c@hotmail.co.uk</a:t>
            </a:r>
            <a:endParaRPr lang="en-GB" dirty="0"/>
          </a:p>
        </p:txBody>
      </p:sp>
      <p:graphicFrame>
        <p:nvGraphicFramePr>
          <p:cNvPr id="4" name="Diagram 3"/>
          <p:cNvGraphicFramePr/>
          <p:nvPr>
            <p:extLst>
              <p:ext uri="{D42A27DB-BD31-4B8C-83A1-F6EECF244321}">
                <p14:modId xmlns:p14="http://schemas.microsoft.com/office/powerpoint/2010/main" val="1050809246"/>
              </p:ext>
            </p:extLst>
          </p:nvPr>
        </p:nvGraphicFramePr>
        <p:xfrm>
          <a:off x="457200" y="152400"/>
          <a:ext cx="8229600" cy="121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23528" y="1844824"/>
            <a:ext cx="8305800" cy="1143000"/>
          </a:xfrm>
        </p:spPr>
        <p:txBody>
          <a:bodyPr/>
          <a:lstStyle/>
          <a:p>
            <a:pPr algn="l"/>
            <a:r>
              <a:rPr lang="en-GB" dirty="0" smtClean="0"/>
              <a:t>By the end of the lesson you should be able to answer 3 key questions!</a:t>
            </a:r>
            <a:endParaRPr lang="en-GB" dirty="0"/>
          </a:p>
        </p:txBody>
      </p:sp>
      <p:graphicFrame>
        <p:nvGraphicFramePr>
          <p:cNvPr id="5" name="Diagram 4"/>
          <p:cNvGraphicFramePr/>
          <p:nvPr>
            <p:extLst>
              <p:ext uri="{D42A27DB-BD31-4B8C-83A1-F6EECF244321}">
                <p14:modId xmlns:p14="http://schemas.microsoft.com/office/powerpoint/2010/main" val="499962767"/>
              </p:ext>
            </p:extLst>
          </p:nvPr>
        </p:nvGraphicFramePr>
        <p:xfrm>
          <a:off x="251520" y="260648"/>
          <a:ext cx="8003232" cy="12031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ubtitle 1"/>
          <p:cNvSpPr txBox="1">
            <a:spLocks/>
          </p:cNvSpPr>
          <p:nvPr/>
        </p:nvSpPr>
        <p:spPr>
          <a:xfrm>
            <a:off x="395536" y="3789040"/>
            <a:ext cx="8305800" cy="1143000"/>
          </a:xfrm>
          <a:prstGeom prst="rect">
            <a:avLst/>
          </a:prstGeom>
        </p:spPr>
        <p:txBody>
          <a:bodyPr vert="horz">
            <a:noAutofit/>
          </a:bodyPr>
          <a:lstStyle/>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mj-lt"/>
              <a:buAutoNum type="arabicPeriod"/>
              <a:tabLst/>
              <a:defRPr/>
            </a:pPr>
            <a:r>
              <a:rPr kumimoji="0" lang="en-GB" sz="2200" b="0" i="0" u="none" strike="noStrike" kern="1200" cap="none" spc="100" normalizeH="0" baseline="0" noProof="0" dirty="0" smtClean="0">
                <a:ln>
                  <a:noFill/>
                </a:ln>
                <a:solidFill>
                  <a:schemeClr val="tx2"/>
                </a:solidFill>
                <a:effectLst/>
                <a:uLnTx/>
                <a:uFillTx/>
                <a:latin typeface="+mn-lt"/>
                <a:ea typeface="+mn-ea"/>
                <a:cs typeface="+mn-cs"/>
              </a:rPr>
              <a:t>What is e-safety?</a:t>
            </a: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mj-lt"/>
              <a:buAutoNum type="arabicPeriod"/>
              <a:tabLst/>
              <a:defRPr/>
            </a:pPr>
            <a:r>
              <a:rPr lang="en-GB" sz="2200" spc="100" dirty="0" smtClean="0">
                <a:solidFill>
                  <a:schemeClr val="tx2"/>
                </a:solidFill>
              </a:rPr>
              <a:t>What dangers are linked with social media?</a:t>
            </a: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mj-lt"/>
              <a:buAutoNum type="arabicPeriod"/>
              <a:tabLst/>
              <a:defRPr/>
            </a:pPr>
            <a:r>
              <a:rPr kumimoji="0" lang="en-GB" sz="2200" b="0" i="0" u="none" strike="noStrike" kern="1200" cap="none" spc="100" normalizeH="0" baseline="0" noProof="0" dirty="0" smtClean="0">
                <a:ln>
                  <a:noFill/>
                </a:ln>
                <a:solidFill>
                  <a:schemeClr val="tx2"/>
                </a:solidFill>
                <a:effectLst/>
                <a:uLnTx/>
                <a:uFillTx/>
                <a:latin typeface="+mn-lt"/>
                <a:ea typeface="+mn-ea"/>
                <a:cs typeface="+mn-cs"/>
              </a:rPr>
              <a:t>How</a:t>
            </a:r>
            <a:r>
              <a:rPr kumimoji="0" lang="en-GB" sz="2200" b="0" i="0" u="none" strike="noStrike" kern="1200" cap="none" spc="100" normalizeH="0" noProof="0" dirty="0" smtClean="0">
                <a:ln>
                  <a:noFill/>
                </a:ln>
                <a:solidFill>
                  <a:schemeClr val="tx2"/>
                </a:solidFill>
                <a:effectLst/>
                <a:uLnTx/>
                <a:uFillTx/>
                <a:latin typeface="+mn-lt"/>
                <a:ea typeface="+mn-ea"/>
                <a:cs typeface="+mn-cs"/>
              </a:rPr>
              <a:t> could you make your online settings more secure?</a:t>
            </a:r>
            <a:endParaRPr kumimoji="0" lang="en-GB" sz="2200" b="0" i="0" u="none" strike="noStrike" kern="1200" cap="none" spc="100" normalizeH="0" baseline="0" noProof="0" dirty="0" smtClean="0">
              <a:ln>
                <a:noFill/>
              </a:ln>
              <a:solidFill>
                <a:schemeClr val="tx2"/>
              </a:solidFill>
              <a:effectLst/>
              <a:uLnTx/>
              <a:uFillTx/>
              <a:latin typeface="+mn-lt"/>
              <a:ea typeface="+mn-ea"/>
              <a:cs typeface="+mn-cs"/>
            </a:endParaRP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mj-lt"/>
              <a:buAutoNum type="arabicPeriod"/>
              <a:tabLst/>
              <a:defRPr/>
            </a:pPr>
            <a:endParaRPr kumimoji="0" lang="en-GB" sz="2200" b="0" i="0" u="none" strike="noStrike" kern="1200" cap="none" spc="100" normalizeH="0" baseline="0" noProof="0" dirty="0">
              <a:ln>
                <a:noFill/>
              </a:ln>
              <a:solidFill>
                <a:schemeClr val="tx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ChangeArrowheads="1"/>
          </p:cNvSpPr>
          <p:nvPr/>
        </p:nvSpPr>
        <p:spPr bwMode="auto">
          <a:xfrm>
            <a:off x="142875" y="411163"/>
            <a:ext cx="8715375" cy="110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b="1">
                <a:latin typeface="Century Gothic" panose="020B0502020202020204" pitchFamily="34" charset="0"/>
                <a:cs typeface="Times New Roman" panose="02020603050405020304" pitchFamily="18" charset="0"/>
              </a:rPr>
              <a:t>Personal Information</a:t>
            </a:r>
            <a:endParaRPr lang="en-US" altLang="en-US" sz="1600"/>
          </a:p>
          <a:p>
            <a:r>
              <a:rPr lang="en-GB" altLang="en-US">
                <a:latin typeface="Century Gothic" panose="020B0502020202020204" pitchFamily="34" charset="0"/>
                <a:cs typeface="Times New Roman" panose="02020603050405020304" pitchFamily="18" charset="0"/>
              </a:rPr>
              <a:t>Discuss with your partner what you think </a:t>
            </a:r>
            <a:r>
              <a:rPr lang="en-GB" altLang="en-US" u="sng">
                <a:latin typeface="Century Gothic" panose="020B0502020202020204" pitchFamily="34" charset="0"/>
                <a:cs typeface="Times New Roman" panose="02020603050405020304" pitchFamily="18" charset="0"/>
              </a:rPr>
              <a:t>personal information</a:t>
            </a:r>
            <a:r>
              <a:rPr lang="en-GB" altLang="en-US">
                <a:latin typeface="Century Gothic" panose="020B0502020202020204" pitchFamily="34" charset="0"/>
                <a:cs typeface="Times New Roman" panose="02020603050405020304" pitchFamily="18" charset="0"/>
              </a:rPr>
              <a:t> is.  Write down your ideas in the box below.</a:t>
            </a:r>
            <a:endParaRPr lang="en-GB" altLang="en-US" sz="2800">
              <a:latin typeface="Calibri" panose="020F0502020204030204" pitchFamily="34" charset="0"/>
            </a:endParaRPr>
          </a:p>
        </p:txBody>
      </p:sp>
    </p:spTree>
    <p:custDataLst>
      <p:tags r:id="rId1"/>
    </p:custDataLst>
    <p:extLst>
      <p:ext uri="{BB962C8B-B14F-4D97-AF65-F5344CB8AC3E}">
        <p14:creationId xmlns:p14="http://schemas.microsoft.com/office/powerpoint/2010/main" val="40331947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500063" y="357188"/>
            <a:ext cx="8215312" cy="4770537"/>
          </a:xfrm>
          <a:prstGeom prst="rect">
            <a:avLst/>
          </a:prstGeom>
          <a:noFill/>
          <a:ln w="9525">
            <a:noFill/>
            <a:miter lim="800000"/>
            <a:headEnd/>
            <a:tailEnd/>
          </a:ln>
        </p:spPr>
        <p:txBody>
          <a:bodyPr>
            <a:spAutoFit/>
          </a:bodyPr>
          <a:lstStyle/>
          <a:p>
            <a:pPr>
              <a:defRPr/>
            </a:pPr>
            <a:r>
              <a:rPr lang="en-GB" sz="2800" b="1" dirty="0">
                <a:latin typeface="Century Gothic" pitchFamily="34" charset="0"/>
                <a:cs typeface="Times New Roman" pitchFamily="18" charset="0"/>
              </a:rPr>
              <a:t>Non-personal information</a:t>
            </a:r>
            <a:endParaRPr lang="en-US" sz="2000" dirty="0">
              <a:latin typeface="Arial" charset="0"/>
            </a:endParaRPr>
          </a:p>
          <a:p>
            <a:pPr eaLnBrk="0" hangingPunct="0">
              <a:defRPr/>
            </a:pPr>
            <a:r>
              <a:rPr lang="en-GB" sz="2400" dirty="0">
                <a:latin typeface="Century Gothic" pitchFamily="34" charset="0"/>
                <a:cs typeface="Times New Roman" pitchFamily="18" charset="0"/>
              </a:rPr>
              <a:t>What sort of information do you think is safe to include in your on-line profile?</a:t>
            </a:r>
          </a:p>
          <a:p>
            <a:pPr eaLnBrk="0" hangingPunct="0">
              <a:defRPr/>
            </a:pPr>
            <a:endParaRPr lang="en-GB" sz="3600" dirty="0">
              <a:latin typeface="Century Gothic" pitchFamily="34" charset="0"/>
              <a:cs typeface="Times New Roman" pitchFamily="18" charset="0"/>
            </a:endParaRPr>
          </a:p>
          <a:p>
            <a:pPr eaLnBrk="0" hangingPunct="0">
              <a:defRPr/>
            </a:pPr>
            <a:r>
              <a:rPr lang="en-GB" sz="2400" dirty="0">
                <a:latin typeface="Century Gothic" pitchFamily="34" charset="0"/>
                <a:cs typeface="Times New Roman" pitchFamily="18" charset="0"/>
              </a:rPr>
              <a:t>Write your ideas in the box</a:t>
            </a:r>
          </a:p>
          <a:p>
            <a:pPr eaLnBrk="0" hangingPunct="0">
              <a:defRPr/>
            </a:pPr>
            <a:endParaRPr lang="en-GB" sz="2400" dirty="0">
              <a:latin typeface="Century Gothic" pitchFamily="34" charset="0"/>
              <a:cs typeface="Times New Roman" pitchFamily="18" charset="0"/>
            </a:endParaRPr>
          </a:p>
          <a:p>
            <a:pPr marL="630238" indent="-630238" eaLnBrk="0" hangingPunct="0">
              <a:buFont typeface="Arial" pitchFamily="34" charset="0"/>
              <a:buChar char="•"/>
              <a:defRPr/>
            </a:pPr>
            <a:r>
              <a:rPr lang="en-GB" sz="2400" dirty="0">
                <a:latin typeface="Century Gothic" pitchFamily="34" charset="0"/>
                <a:cs typeface="Times New Roman" pitchFamily="18" charset="0"/>
              </a:rPr>
              <a:t>Cartoon Picture</a:t>
            </a:r>
          </a:p>
          <a:p>
            <a:pPr marL="630238" indent="-630238" eaLnBrk="0" hangingPunct="0">
              <a:buFont typeface="Arial" pitchFamily="34" charset="0"/>
              <a:buChar char="•"/>
              <a:defRPr/>
            </a:pPr>
            <a:r>
              <a:rPr lang="en-GB" sz="2400" dirty="0">
                <a:latin typeface="Century Gothic" pitchFamily="34" charset="0"/>
                <a:cs typeface="Times New Roman" pitchFamily="18" charset="0"/>
              </a:rPr>
              <a:t>Nickname</a:t>
            </a:r>
          </a:p>
          <a:p>
            <a:pPr marL="630238" indent="-630238" eaLnBrk="0" hangingPunct="0">
              <a:buFont typeface="Arial" pitchFamily="34" charset="0"/>
              <a:buChar char="•"/>
              <a:defRPr/>
            </a:pPr>
            <a:r>
              <a:rPr lang="en-GB" sz="2400" dirty="0">
                <a:latin typeface="Century Gothic" pitchFamily="34" charset="0"/>
                <a:cs typeface="Times New Roman" pitchFamily="18" charset="0"/>
              </a:rPr>
              <a:t>Hobbies</a:t>
            </a:r>
          </a:p>
          <a:p>
            <a:pPr marL="630238" indent="-630238" eaLnBrk="0" hangingPunct="0">
              <a:buFont typeface="Arial" pitchFamily="34" charset="0"/>
              <a:buChar char="•"/>
              <a:defRPr/>
            </a:pPr>
            <a:r>
              <a:rPr lang="en-GB" sz="2400" dirty="0">
                <a:latin typeface="Century Gothic" pitchFamily="34" charset="0"/>
                <a:cs typeface="Times New Roman" pitchFamily="18" charset="0"/>
              </a:rPr>
              <a:t>Pets names</a:t>
            </a:r>
          </a:p>
          <a:p>
            <a:pPr marL="630238" indent="-630238" eaLnBrk="0" hangingPunct="0">
              <a:buFont typeface="Arial" pitchFamily="34" charset="0"/>
              <a:buChar char="•"/>
              <a:defRPr/>
            </a:pPr>
            <a:r>
              <a:rPr lang="en-GB" sz="2400" dirty="0">
                <a:latin typeface="Century Gothic" pitchFamily="34" charset="0"/>
                <a:cs typeface="Times New Roman" pitchFamily="18" charset="0"/>
              </a:rPr>
              <a:t>Favourites (TV, Films, Games </a:t>
            </a:r>
            <a:r>
              <a:rPr lang="en-GB" sz="2400" dirty="0" err="1">
                <a:latin typeface="Century Gothic" pitchFamily="34" charset="0"/>
                <a:cs typeface="Times New Roman" pitchFamily="18" charset="0"/>
              </a:rPr>
              <a:t>etc</a:t>
            </a:r>
            <a:r>
              <a:rPr lang="en-GB" sz="2400" dirty="0" smtClean="0">
                <a:latin typeface="Century Gothic" pitchFamily="34" charset="0"/>
                <a:cs typeface="Times New Roman" pitchFamily="18" charset="0"/>
              </a:rPr>
              <a:t>)</a:t>
            </a:r>
          </a:p>
          <a:p>
            <a:pPr marL="630238" indent="-630238" eaLnBrk="0" hangingPunct="0">
              <a:buFont typeface="Arial" pitchFamily="34" charset="0"/>
              <a:buChar char="•"/>
              <a:defRPr/>
            </a:pPr>
            <a:endParaRPr lang="en-US" sz="2400" dirty="0">
              <a:latin typeface="Century Gothic" pitchFamily="34" charset="0"/>
              <a:cs typeface="Times New Roman" pitchFamily="18" charset="0"/>
            </a:endParaRPr>
          </a:p>
        </p:txBody>
      </p:sp>
      <p:pic>
        <p:nvPicPr>
          <p:cNvPr id="2" name="Picture 1"/>
          <p:cNvPicPr>
            <a:picLocks noChangeAspect="1"/>
          </p:cNvPicPr>
          <p:nvPr/>
        </p:nvPicPr>
        <p:blipFill>
          <a:blip r:embed="rId3"/>
          <a:stretch>
            <a:fillRect/>
          </a:stretch>
        </p:blipFill>
        <p:spPr>
          <a:xfrm>
            <a:off x="301687" y="5416990"/>
            <a:ext cx="2038350" cy="1028700"/>
          </a:xfrm>
          <a:prstGeom prst="rect">
            <a:avLst/>
          </a:prstGeom>
        </p:spPr>
      </p:pic>
      <p:sp>
        <p:nvSpPr>
          <p:cNvPr id="3" name="Right Arrow 2"/>
          <p:cNvSpPr/>
          <p:nvPr/>
        </p:nvSpPr>
        <p:spPr>
          <a:xfrm>
            <a:off x="2555776" y="5663723"/>
            <a:ext cx="720080"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3491595" y="5449440"/>
            <a:ext cx="2232248" cy="646331"/>
          </a:xfrm>
          <a:prstGeom prst="rect">
            <a:avLst/>
          </a:prstGeom>
          <a:noFill/>
        </p:spPr>
        <p:txBody>
          <a:bodyPr wrap="square" rtlCol="0">
            <a:spAutoFit/>
          </a:bodyPr>
          <a:lstStyle/>
          <a:p>
            <a:r>
              <a:rPr lang="en-US" dirty="0">
                <a:solidFill>
                  <a:srgbClr val="FF0000"/>
                </a:solidFill>
                <a:latin typeface="Century Gothic" pitchFamily="34" charset="0"/>
                <a:cs typeface="Times New Roman" pitchFamily="18" charset="0"/>
              </a:rPr>
              <a:t>Complete Page 2</a:t>
            </a:r>
            <a:endParaRPr lang="en-GB" dirty="0">
              <a:solidFill>
                <a:srgbClr val="FF0000"/>
              </a:solidFill>
              <a:latin typeface="Century Gothic" pitchFamily="34" charset="0"/>
              <a:cs typeface="Times New Roman" pitchFamily="18" charset="0"/>
            </a:endParaRPr>
          </a:p>
          <a:p>
            <a:endParaRPr lang="en-GB" dirty="0"/>
          </a:p>
        </p:txBody>
      </p:sp>
    </p:spTree>
    <p:custDataLst>
      <p:tags r:id="rId1"/>
    </p:custDataLst>
    <p:extLst>
      <p:ext uri="{BB962C8B-B14F-4D97-AF65-F5344CB8AC3E}">
        <p14:creationId xmlns:p14="http://schemas.microsoft.com/office/powerpoint/2010/main" val="22325498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ChangeArrowheads="1"/>
          </p:cNvSpPr>
          <p:nvPr/>
        </p:nvSpPr>
        <p:spPr bwMode="auto">
          <a:xfrm>
            <a:off x="428625" y="311150"/>
            <a:ext cx="828675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b="1" dirty="0">
                <a:latin typeface="Century Gothic" panose="020B0502020202020204" pitchFamily="34" charset="0"/>
                <a:cs typeface="Times New Roman" panose="02020603050405020304" pitchFamily="18" charset="0"/>
              </a:rPr>
              <a:t>Personal Information</a:t>
            </a:r>
            <a:endParaRPr lang="en-US" altLang="en-US" sz="1600" dirty="0"/>
          </a:p>
          <a:p>
            <a:endParaRPr lang="en-GB" altLang="en-US" sz="1600" dirty="0">
              <a:latin typeface="Century Gothic" panose="020B0502020202020204" pitchFamily="34" charset="0"/>
              <a:cs typeface="Times New Roman" panose="02020603050405020304" pitchFamily="18" charset="0"/>
            </a:endParaRPr>
          </a:p>
          <a:p>
            <a:r>
              <a:rPr lang="en-GB" altLang="en-US" sz="1600" dirty="0">
                <a:latin typeface="Century Gothic" panose="020B0502020202020204" pitchFamily="34" charset="0"/>
                <a:cs typeface="Times New Roman" panose="02020603050405020304" pitchFamily="18" charset="0"/>
              </a:rPr>
              <a:t>PAGE 2</a:t>
            </a:r>
            <a:endParaRPr lang="en-GB" altLang="en-US" dirty="0">
              <a:latin typeface="Century Gothic" panose="020B0502020202020204" pitchFamily="34" charset="0"/>
              <a:cs typeface="Times New Roman" panose="02020603050405020304" pitchFamily="18" charset="0"/>
            </a:endParaRPr>
          </a:p>
        </p:txBody>
      </p:sp>
      <p:sp>
        <p:nvSpPr>
          <p:cNvPr id="4" name="TextBox 3"/>
          <p:cNvSpPr txBox="1"/>
          <p:nvPr/>
        </p:nvSpPr>
        <p:spPr>
          <a:xfrm>
            <a:off x="285750" y="3811588"/>
            <a:ext cx="7786688" cy="2676525"/>
          </a:xfrm>
          <a:prstGeom prst="rect">
            <a:avLst/>
          </a:prstGeom>
          <a:noFill/>
          <a:ln>
            <a:solidFill>
              <a:schemeClr val="tx1"/>
            </a:solidFill>
          </a:ln>
        </p:spPr>
        <p:txBody>
          <a:bodyPr>
            <a:spAutoFit/>
          </a:bodyPr>
          <a:lstStyle/>
          <a:p>
            <a:pPr>
              <a:defRPr/>
            </a:pPr>
            <a:r>
              <a:rPr lang="en-GB" sz="2400" u="sng" dirty="0">
                <a:latin typeface="Arial" charset="0"/>
              </a:rPr>
              <a:t>Information that is safe to include in your online profile:</a:t>
            </a:r>
          </a:p>
          <a:p>
            <a:pPr>
              <a:defRPr/>
            </a:pPr>
            <a:endParaRPr lang="en-GB" sz="2400" dirty="0">
              <a:latin typeface="Arial" charset="0"/>
            </a:endParaRPr>
          </a:p>
          <a:p>
            <a:pPr marL="630238" indent="-630238" eaLnBrk="0" hangingPunct="0">
              <a:buFont typeface="Arial" pitchFamily="34" charset="0"/>
              <a:buChar char="•"/>
              <a:defRPr/>
            </a:pPr>
            <a:r>
              <a:rPr lang="en-GB" sz="2400" dirty="0">
                <a:latin typeface="Century Gothic" pitchFamily="34" charset="0"/>
                <a:cs typeface="Times New Roman" pitchFamily="18" charset="0"/>
              </a:rPr>
              <a:t>Cartoon Picture</a:t>
            </a:r>
          </a:p>
          <a:p>
            <a:pPr marL="630238" indent="-630238" eaLnBrk="0" hangingPunct="0">
              <a:buFont typeface="Arial" pitchFamily="34" charset="0"/>
              <a:buChar char="•"/>
              <a:defRPr/>
            </a:pPr>
            <a:r>
              <a:rPr lang="en-GB" sz="2400" dirty="0">
                <a:latin typeface="Century Gothic" pitchFamily="34" charset="0"/>
                <a:cs typeface="Times New Roman" pitchFamily="18" charset="0"/>
              </a:rPr>
              <a:t>Nickname</a:t>
            </a:r>
          </a:p>
          <a:p>
            <a:pPr marL="630238" indent="-630238" eaLnBrk="0" hangingPunct="0">
              <a:buFont typeface="Arial" pitchFamily="34" charset="0"/>
              <a:buChar char="•"/>
              <a:defRPr/>
            </a:pPr>
            <a:r>
              <a:rPr lang="en-GB" sz="2400" dirty="0">
                <a:latin typeface="Century Gothic" pitchFamily="34" charset="0"/>
                <a:cs typeface="Times New Roman" pitchFamily="18" charset="0"/>
              </a:rPr>
              <a:t>Hobbies</a:t>
            </a:r>
          </a:p>
          <a:p>
            <a:pPr marL="630238" indent="-630238" eaLnBrk="0" hangingPunct="0">
              <a:buFont typeface="Arial" pitchFamily="34" charset="0"/>
              <a:buChar char="•"/>
              <a:defRPr/>
            </a:pPr>
            <a:r>
              <a:rPr lang="en-GB" sz="2400" dirty="0">
                <a:latin typeface="Century Gothic" pitchFamily="34" charset="0"/>
                <a:cs typeface="Times New Roman" pitchFamily="18" charset="0"/>
              </a:rPr>
              <a:t>Pets names</a:t>
            </a:r>
          </a:p>
          <a:p>
            <a:pPr marL="630238" indent="-630238" eaLnBrk="0" hangingPunct="0">
              <a:buFont typeface="Arial" pitchFamily="34" charset="0"/>
              <a:buChar char="•"/>
              <a:defRPr/>
            </a:pPr>
            <a:r>
              <a:rPr lang="en-GB" sz="2400" dirty="0">
                <a:latin typeface="Century Gothic" pitchFamily="34" charset="0"/>
                <a:cs typeface="Times New Roman" pitchFamily="18" charset="0"/>
              </a:rPr>
              <a:t>Favourites (TV, Films, Games etc)</a:t>
            </a:r>
            <a:endParaRPr lang="en-GB" sz="2400" dirty="0">
              <a:latin typeface="Arial" charset="0"/>
            </a:endParaRPr>
          </a:p>
        </p:txBody>
      </p:sp>
    </p:spTree>
    <p:custDataLst>
      <p:tags r:id="rId1"/>
    </p:custDataLst>
    <p:extLst>
      <p:ext uri="{BB962C8B-B14F-4D97-AF65-F5344CB8AC3E}">
        <p14:creationId xmlns:p14="http://schemas.microsoft.com/office/powerpoint/2010/main" val="28235473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349896" y="1340768"/>
            <a:ext cx="7398568" cy="5337884"/>
          </a:xfrm>
        </p:spPr>
        <p:txBody>
          <a:bodyPr/>
          <a:lstStyle/>
          <a:p>
            <a:r>
              <a:rPr lang="en-GB" dirty="0" smtClean="0"/>
              <a:t>I have heard of E-safety</a:t>
            </a:r>
          </a:p>
          <a:p>
            <a:endParaRPr lang="en-GB" dirty="0"/>
          </a:p>
          <a:p>
            <a:r>
              <a:rPr lang="en-GB" dirty="0" smtClean="0"/>
              <a:t>I understand what type of information I should share with different types of people</a:t>
            </a:r>
          </a:p>
          <a:p>
            <a:endParaRPr lang="en-GB" dirty="0"/>
          </a:p>
          <a:p>
            <a:r>
              <a:rPr lang="en-GB" dirty="0" smtClean="0"/>
              <a:t>I understand who I should speak to on social networking sites</a:t>
            </a:r>
          </a:p>
          <a:p>
            <a:r>
              <a:rPr lang="en-GB" sz="2400" dirty="0" smtClean="0"/>
              <a:t>I can explain what are the dangers of social media sites and I can keep myself safe whilst using the internet</a:t>
            </a:r>
          </a:p>
          <a:p>
            <a:r>
              <a:rPr lang="en-GB" sz="2400" dirty="0" smtClean="0"/>
              <a:t>I can discuss the dangers of social media interaction and I can suggest ways for other student to stay safe</a:t>
            </a:r>
          </a:p>
          <a:p>
            <a:endParaRPr lang="en-GB" dirty="0"/>
          </a:p>
        </p:txBody>
      </p:sp>
      <p:graphicFrame>
        <p:nvGraphicFramePr>
          <p:cNvPr id="23" name="Diagram 22"/>
          <p:cNvGraphicFramePr/>
          <p:nvPr>
            <p:extLst>
              <p:ext uri="{D42A27DB-BD31-4B8C-83A1-F6EECF244321}">
                <p14:modId xmlns:p14="http://schemas.microsoft.com/office/powerpoint/2010/main" val="1410458362"/>
              </p:ext>
            </p:extLst>
          </p:nvPr>
        </p:nvGraphicFramePr>
        <p:xfrm>
          <a:off x="457200" y="152400"/>
          <a:ext cx="8229600" cy="121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2" name="Group 11"/>
          <p:cNvGrpSpPr/>
          <p:nvPr/>
        </p:nvGrpSpPr>
        <p:grpSpPr>
          <a:xfrm>
            <a:off x="-40747" y="1340768"/>
            <a:ext cx="1907704" cy="5337884"/>
            <a:chOff x="-40747" y="1340768"/>
            <a:chExt cx="1907704" cy="5337884"/>
          </a:xfrm>
        </p:grpSpPr>
        <p:pic>
          <p:nvPicPr>
            <p:cNvPr id="13" name="Picture 2" descr="http://pamhook.com/wp-content/uploads/2012/03/rainbow.png"/>
            <p:cNvPicPr>
              <a:picLocks noChangeAspect="1" noChangeArrowheads="1"/>
            </p:cNvPicPr>
            <p:nvPr/>
          </p:nvPicPr>
          <p:blipFill>
            <a:blip r:embed="rId7" cstate="print"/>
            <a:srcRect l="27270" t="21356" r="51520"/>
            <a:stretch>
              <a:fillRect/>
            </a:stretch>
          </p:blipFill>
          <p:spPr bwMode="auto">
            <a:xfrm>
              <a:off x="251520" y="3366284"/>
              <a:ext cx="792088" cy="816452"/>
            </a:xfrm>
            <a:prstGeom prst="rect">
              <a:avLst/>
            </a:prstGeom>
            <a:noFill/>
          </p:spPr>
        </p:pic>
        <p:pic>
          <p:nvPicPr>
            <p:cNvPr id="14" name="Picture 13" descr="http://pamhook.com/wp-content/uploads/2012/03/rainbow.png"/>
            <p:cNvPicPr>
              <a:picLocks noChangeAspect="1" noChangeArrowheads="1"/>
            </p:cNvPicPr>
            <p:nvPr/>
          </p:nvPicPr>
          <p:blipFill>
            <a:blip r:embed="rId7" cstate="print"/>
            <a:srcRect l="48480" t="19595" r="31825"/>
            <a:stretch>
              <a:fillRect/>
            </a:stretch>
          </p:blipFill>
          <p:spPr bwMode="auto">
            <a:xfrm>
              <a:off x="360040" y="4591512"/>
              <a:ext cx="611560" cy="772120"/>
            </a:xfrm>
            <a:prstGeom prst="rect">
              <a:avLst/>
            </a:prstGeom>
            <a:noFill/>
          </p:spPr>
        </p:pic>
        <p:pic>
          <p:nvPicPr>
            <p:cNvPr id="15" name="Picture 14" descr="http://pamhook.com/wp-content/uploads/2012/03/rainbow.png"/>
            <p:cNvPicPr>
              <a:picLocks noChangeAspect="1" noChangeArrowheads="1"/>
            </p:cNvPicPr>
            <p:nvPr/>
          </p:nvPicPr>
          <p:blipFill>
            <a:blip r:embed="rId7" cstate="print"/>
            <a:srcRect l="69690"/>
            <a:stretch>
              <a:fillRect/>
            </a:stretch>
          </p:blipFill>
          <p:spPr bwMode="auto">
            <a:xfrm>
              <a:off x="323528" y="5733256"/>
              <a:ext cx="825306" cy="605806"/>
            </a:xfrm>
            <a:prstGeom prst="rect">
              <a:avLst/>
            </a:prstGeom>
            <a:noFill/>
          </p:spPr>
        </p:pic>
        <p:pic>
          <p:nvPicPr>
            <p:cNvPr id="16" name="Picture 2" descr="http://pamhook.com/wp-content/uploads/2012/03/rainbow.png"/>
            <p:cNvPicPr>
              <a:picLocks noChangeAspect="1" noChangeArrowheads="1"/>
            </p:cNvPicPr>
            <p:nvPr/>
          </p:nvPicPr>
          <p:blipFill>
            <a:blip r:embed="rId7" cstate="print"/>
            <a:srcRect t="46982" r="90163" b="23120"/>
            <a:stretch>
              <a:fillRect/>
            </a:stretch>
          </p:blipFill>
          <p:spPr bwMode="auto">
            <a:xfrm>
              <a:off x="467544" y="1340768"/>
              <a:ext cx="467544" cy="504056"/>
            </a:xfrm>
            <a:prstGeom prst="rect">
              <a:avLst/>
            </a:prstGeom>
            <a:noFill/>
          </p:spPr>
        </p:pic>
        <p:pic>
          <p:nvPicPr>
            <p:cNvPr id="17" name="Picture 4" descr="http://pamhook.com/wp-content/uploads/2012/03/rainbow.png"/>
            <p:cNvPicPr>
              <a:picLocks noChangeAspect="1" noChangeArrowheads="1"/>
            </p:cNvPicPr>
            <p:nvPr/>
          </p:nvPicPr>
          <p:blipFill>
            <a:blip r:embed="rId7" cstate="print"/>
            <a:srcRect l="10605" t="38440" r="75760" b="14577"/>
            <a:stretch>
              <a:fillRect/>
            </a:stretch>
          </p:blipFill>
          <p:spPr bwMode="auto">
            <a:xfrm>
              <a:off x="323528" y="2204864"/>
              <a:ext cx="648072" cy="792088"/>
            </a:xfrm>
            <a:prstGeom prst="rect">
              <a:avLst/>
            </a:prstGeom>
            <a:noFill/>
          </p:spPr>
        </p:pic>
        <p:sp>
          <p:nvSpPr>
            <p:cNvPr id="18" name="TextBox 17"/>
            <p:cNvSpPr txBox="1"/>
            <p:nvPr/>
          </p:nvSpPr>
          <p:spPr>
            <a:xfrm>
              <a:off x="144016" y="1844824"/>
              <a:ext cx="1187624" cy="369332"/>
            </a:xfrm>
            <a:prstGeom prst="rect">
              <a:avLst/>
            </a:prstGeom>
            <a:noFill/>
          </p:spPr>
          <p:txBody>
            <a:bodyPr wrap="square" rtlCol="0">
              <a:spAutoFit/>
            </a:bodyPr>
            <a:lstStyle/>
            <a:p>
              <a:r>
                <a:rPr lang="en-GB" dirty="0" smtClean="0">
                  <a:latin typeface="Comic Sans MS" pitchFamily="66" charset="0"/>
                </a:rPr>
                <a:t>Clueless</a:t>
              </a:r>
              <a:endParaRPr lang="en-GB" dirty="0">
                <a:latin typeface="Comic Sans MS" pitchFamily="66" charset="0"/>
              </a:endParaRPr>
            </a:p>
          </p:txBody>
        </p:sp>
        <p:sp>
          <p:nvSpPr>
            <p:cNvPr id="19" name="TextBox 18"/>
            <p:cNvSpPr txBox="1"/>
            <p:nvPr/>
          </p:nvSpPr>
          <p:spPr>
            <a:xfrm>
              <a:off x="0" y="2996952"/>
              <a:ext cx="1512168" cy="369332"/>
            </a:xfrm>
            <a:prstGeom prst="rect">
              <a:avLst/>
            </a:prstGeom>
            <a:noFill/>
          </p:spPr>
          <p:txBody>
            <a:bodyPr wrap="square" rtlCol="0">
              <a:spAutoFit/>
            </a:bodyPr>
            <a:lstStyle/>
            <a:p>
              <a:r>
                <a:rPr lang="en-GB" dirty="0" smtClean="0">
                  <a:latin typeface="Comic Sans MS" pitchFamily="66" charset="0"/>
                </a:rPr>
                <a:t>Heard of it</a:t>
              </a:r>
              <a:endParaRPr lang="en-GB" dirty="0">
                <a:latin typeface="Comic Sans MS" pitchFamily="66" charset="0"/>
              </a:endParaRPr>
            </a:p>
          </p:txBody>
        </p:sp>
        <p:sp>
          <p:nvSpPr>
            <p:cNvPr id="20" name="TextBox 19"/>
            <p:cNvSpPr txBox="1"/>
            <p:nvPr/>
          </p:nvSpPr>
          <p:spPr>
            <a:xfrm>
              <a:off x="-40747" y="4182736"/>
              <a:ext cx="1907704" cy="369332"/>
            </a:xfrm>
            <a:prstGeom prst="rect">
              <a:avLst/>
            </a:prstGeom>
            <a:noFill/>
          </p:spPr>
          <p:txBody>
            <a:bodyPr wrap="square" rtlCol="0">
              <a:spAutoFit/>
            </a:bodyPr>
            <a:lstStyle/>
            <a:p>
              <a:r>
                <a:rPr lang="en-GB" dirty="0" smtClean="0">
                  <a:latin typeface="Comic Sans MS" pitchFamily="66" charset="0"/>
                </a:rPr>
                <a:t>Getting there</a:t>
              </a:r>
              <a:endParaRPr lang="en-GB" dirty="0">
                <a:latin typeface="Comic Sans MS" pitchFamily="66" charset="0"/>
              </a:endParaRPr>
            </a:p>
          </p:txBody>
        </p:sp>
        <p:sp>
          <p:nvSpPr>
            <p:cNvPr id="21" name="TextBox 20"/>
            <p:cNvSpPr txBox="1"/>
            <p:nvPr/>
          </p:nvSpPr>
          <p:spPr>
            <a:xfrm>
              <a:off x="162272" y="5363632"/>
              <a:ext cx="1187624" cy="369332"/>
            </a:xfrm>
            <a:prstGeom prst="rect">
              <a:avLst/>
            </a:prstGeom>
            <a:noFill/>
          </p:spPr>
          <p:txBody>
            <a:bodyPr wrap="square" rtlCol="0">
              <a:spAutoFit/>
            </a:bodyPr>
            <a:lstStyle/>
            <a:p>
              <a:r>
                <a:rPr lang="en-GB" dirty="0" smtClean="0">
                  <a:latin typeface="Comic Sans MS" pitchFamily="66" charset="0"/>
                </a:rPr>
                <a:t>Got it!</a:t>
              </a:r>
              <a:endParaRPr lang="en-GB" dirty="0">
                <a:latin typeface="Comic Sans MS" pitchFamily="66" charset="0"/>
              </a:endParaRPr>
            </a:p>
          </p:txBody>
        </p:sp>
        <p:sp>
          <p:nvSpPr>
            <p:cNvPr id="22" name="TextBox 21"/>
            <p:cNvSpPr txBox="1"/>
            <p:nvPr/>
          </p:nvSpPr>
          <p:spPr>
            <a:xfrm>
              <a:off x="0" y="6309320"/>
              <a:ext cx="1619672" cy="369332"/>
            </a:xfrm>
            <a:prstGeom prst="rect">
              <a:avLst/>
            </a:prstGeom>
            <a:noFill/>
          </p:spPr>
          <p:txBody>
            <a:bodyPr wrap="square" rtlCol="0">
              <a:spAutoFit/>
            </a:bodyPr>
            <a:lstStyle/>
            <a:p>
              <a:r>
                <a:rPr lang="en-GB" dirty="0" smtClean="0">
                  <a:latin typeface="Comic Sans MS" pitchFamily="66" charset="0"/>
                </a:rPr>
                <a:t>Owned it!</a:t>
              </a:r>
              <a:endParaRPr lang="en-GB" dirty="0">
                <a:latin typeface="Comic Sans MS" pitchFamily="66" charset="0"/>
              </a:endParaRPr>
            </a:p>
          </p:txBody>
        </p:sp>
      </p:grpSp>
      <p:pic>
        <p:nvPicPr>
          <p:cNvPr id="24" name="ipfWEiofd0NM4ofsM:" descr="http://t0.gstatic.com/images?q=tbn:WEiofd0NM4ofsM:http://news.discovery.com/tech/2010/07/12/ceop-badge-278x225.jpg">
            <a:hlinkClick r:id="rId8"/>
          </p:cNvPr>
          <p:cNvPicPr>
            <a:picLocks noChangeAspect="1" noChangeArrowheads="1"/>
          </p:cNvPicPr>
          <p:nvPr/>
        </p:nvPicPr>
        <p:blipFill>
          <a:blip r:embed="rId9" r:link="rId10">
            <a:extLst>
              <a:ext uri="{28A0092B-C50C-407E-A947-70E740481C1C}">
                <a14:useLocalDpi xmlns:a14="http://schemas.microsoft.com/office/drawing/2010/main" val="0"/>
              </a:ext>
            </a:extLst>
          </a:blip>
          <a:srcRect/>
          <a:stretch>
            <a:fillRect/>
          </a:stretch>
        </p:blipFill>
        <p:spPr bwMode="auto">
          <a:xfrm>
            <a:off x="6850029" y="305391"/>
            <a:ext cx="1869195" cy="1503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77632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428625" y="311150"/>
            <a:ext cx="828675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b="1">
                <a:latin typeface="Century Gothic" panose="020B0502020202020204" pitchFamily="34" charset="0"/>
                <a:cs typeface="Times New Roman" panose="02020603050405020304" pitchFamily="18" charset="0"/>
              </a:rPr>
              <a:t>Personal Information</a:t>
            </a:r>
            <a:endParaRPr lang="en-US" altLang="en-US" sz="1600"/>
          </a:p>
          <a:p>
            <a:endParaRPr lang="en-GB" altLang="en-US" sz="1600">
              <a:latin typeface="Century Gothic" panose="020B0502020202020204" pitchFamily="34" charset="0"/>
              <a:cs typeface="Times New Roman" panose="02020603050405020304" pitchFamily="18" charset="0"/>
            </a:endParaRPr>
          </a:p>
          <a:p>
            <a:r>
              <a:rPr lang="en-GB" altLang="en-US" sz="1600">
                <a:latin typeface="Century Gothic" panose="020B0502020202020204" pitchFamily="34" charset="0"/>
                <a:cs typeface="Times New Roman" panose="02020603050405020304" pitchFamily="18" charset="0"/>
              </a:rPr>
              <a:t>PAGE 2</a:t>
            </a:r>
            <a:endParaRPr lang="en-GB" altLang="en-US">
              <a:latin typeface="Century Gothic" panose="020B0502020202020204" pitchFamily="34" charset="0"/>
              <a:cs typeface="Times New Roman" panose="02020603050405020304" pitchFamily="18" charset="0"/>
            </a:endParaRPr>
          </a:p>
        </p:txBody>
      </p:sp>
      <p:sp>
        <p:nvSpPr>
          <p:cNvPr id="7171" name="TextBox 2"/>
          <p:cNvSpPr txBox="1">
            <a:spLocks noChangeArrowheads="1"/>
          </p:cNvSpPr>
          <p:nvPr/>
        </p:nvSpPr>
        <p:spPr bwMode="auto">
          <a:xfrm>
            <a:off x="357188" y="1643063"/>
            <a:ext cx="7786687" cy="19383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400" u="sng"/>
              <a:t>Personal Information Means</a:t>
            </a:r>
          </a:p>
          <a:p>
            <a:pPr eaLnBrk="1" hangingPunct="1"/>
            <a:endParaRPr lang="en-GB" altLang="en-US" sz="2400"/>
          </a:p>
          <a:p>
            <a:pPr eaLnBrk="1" hangingPunct="1"/>
            <a:r>
              <a:rPr lang="en-GB" altLang="en-US" sz="2400"/>
              <a:t>Information that is private.  You would only share it with your close family.</a:t>
            </a:r>
          </a:p>
          <a:p>
            <a:pPr eaLnBrk="1" hangingPunct="1"/>
            <a:endParaRPr lang="en-GB" altLang="en-US" sz="2400"/>
          </a:p>
        </p:txBody>
      </p:sp>
    </p:spTree>
    <p:custDataLst>
      <p:tags r:id="rId1"/>
    </p:custDataLst>
    <p:extLst>
      <p:ext uri="{BB962C8B-B14F-4D97-AF65-F5344CB8AC3E}">
        <p14:creationId xmlns:p14="http://schemas.microsoft.com/office/powerpoint/2010/main" val="26986996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714375"/>
            <a:ext cx="8229600" cy="1143000"/>
          </a:xfrm>
        </p:spPr>
        <p:txBody>
          <a:bodyPr anchor="t">
            <a:normAutofit fontScale="90000"/>
          </a:bodyPr>
          <a:lstStyle/>
          <a:p>
            <a:pPr algn="l" eaLnBrk="1" hangingPunct="1"/>
            <a:r>
              <a:rPr lang="en-GB" altLang="en-US" sz="2400" b="1" smtClean="0"/>
              <a:t>Staying Safe online</a:t>
            </a:r>
            <a:r>
              <a:rPr lang="en-US" altLang="en-US" sz="2400" smtClean="0"/>
              <a:t/>
            </a:r>
            <a:br>
              <a:rPr lang="en-US" altLang="en-US" sz="2400" smtClean="0"/>
            </a:br>
            <a:r>
              <a:rPr lang="en-GB" altLang="en-US" sz="2400" smtClean="0"/>
              <a:t> </a:t>
            </a:r>
            <a:r>
              <a:rPr lang="en-US" altLang="en-US" sz="2400" smtClean="0"/>
              <a:t/>
            </a:r>
            <a:br>
              <a:rPr lang="en-US" altLang="en-US" sz="2400" smtClean="0"/>
            </a:br>
            <a:r>
              <a:rPr lang="en-GB" altLang="en-US" sz="2400" b="1" smtClean="0"/>
              <a:t>Always</a:t>
            </a:r>
            <a:r>
              <a:rPr lang="en-GB" altLang="en-US" sz="2400" smtClean="0"/>
              <a:t> set your settings to </a:t>
            </a:r>
            <a:r>
              <a:rPr lang="en-GB" altLang="en-US" sz="2400" b="1" u="sng" smtClean="0"/>
              <a:t>private</a:t>
            </a:r>
            <a:r>
              <a:rPr lang="en-GB" altLang="en-US" sz="2400" smtClean="0"/>
              <a:t> – so only people you have added as friends can see your info</a:t>
            </a:r>
            <a:br>
              <a:rPr lang="en-GB" altLang="en-US" sz="2400" smtClean="0"/>
            </a:br>
            <a:r>
              <a:rPr lang="en-GB" altLang="en-US" sz="2400" smtClean="0"/>
              <a:t/>
            </a:r>
            <a:br>
              <a:rPr lang="en-GB" altLang="en-US" sz="2400" smtClean="0"/>
            </a:br>
            <a:r>
              <a:rPr lang="en-GB" altLang="en-US" sz="2400" b="1" smtClean="0"/>
              <a:t>Don’t</a:t>
            </a:r>
            <a:r>
              <a:rPr lang="en-GB" altLang="en-US" sz="2400" smtClean="0"/>
              <a:t> accept as friends or chat to people you don’t know</a:t>
            </a:r>
            <a:br>
              <a:rPr lang="en-GB" altLang="en-US" sz="2400" smtClean="0"/>
            </a:br>
            <a:r>
              <a:rPr lang="en-GB" altLang="en-US" sz="2400" smtClean="0"/>
              <a:t/>
            </a:r>
            <a:br>
              <a:rPr lang="en-GB" altLang="en-US" sz="2400" smtClean="0"/>
            </a:br>
            <a:r>
              <a:rPr lang="en-GB" altLang="en-US" sz="2400" b="1" smtClean="0"/>
              <a:t>Don’t</a:t>
            </a:r>
            <a:r>
              <a:rPr lang="en-GB" altLang="en-US" sz="2400" smtClean="0"/>
              <a:t> post info about where you are going or your school</a:t>
            </a:r>
            <a:br>
              <a:rPr lang="en-GB" altLang="en-US" sz="2400" smtClean="0"/>
            </a:br>
            <a:r>
              <a:rPr lang="en-GB" altLang="en-US" sz="2400" smtClean="0"/>
              <a:t/>
            </a:r>
            <a:br>
              <a:rPr lang="en-GB" altLang="en-US" sz="2400" smtClean="0"/>
            </a:br>
            <a:r>
              <a:rPr lang="en-GB" altLang="en-US" sz="2400" smtClean="0"/>
              <a:t>If anything happens online that you are unsure or unhappy about use the CEOP Report this button</a:t>
            </a:r>
            <a:br>
              <a:rPr lang="en-GB" altLang="en-US" sz="2400" smtClean="0"/>
            </a:br>
            <a:r>
              <a:rPr lang="en-GB" altLang="en-US" sz="2400" smtClean="0"/>
              <a:t/>
            </a:r>
            <a:br>
              <a:rPr lang="en-GB" altLang="en-US" sz="2400" smtClean="0"/>
            </a:br>
            <a:r>
              <a:rPr lang="en-US" altLang="en-US" sz="2400" smtClean="0"/>
              <a:t/>
            </a:r>
            <a:br>
              <a:rPr lang="en-US" altLang="en-US" sz="2400" smtClean="0"/>
            </a:br>
            <a:endParaRPr lang="en-US" altLang="en-US" sz="2400" smtClean="0"/>
          </a:p>
        </p:txBody>
      </p:sp>
      <p:pic>
        <p:nvPicPr>
          <p:cNvPr id="13315" name="ipfWEiofd0NM4ofsM:" descr="http://t0.gstatic.com/images?q=tbn:WEiofd0NM4ofsM:http://news.discovery.com/tech/2010/07/12/ceop-badge-278x225.jpg">
            <a:hlinkClick r:id="rId3"/>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285750" y="5072063"/>
            <a:ext cx="1571625" cy="126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0483787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None/>
            </a:pPr>
            <a:r>
              <a:rPr lang="en-GB" dirty="0" smtClean="0"/>
              <a:t>   Jamie had a job interview at the weekend. The manager liked his CV and his qualifications were above the grades required for the job.</a:t>
            </a:r>
          </a:p>
          <a:p>
            <a:pPr>
              <a:buNone/>
            </a:pPr>
            <a:r>
              <a:rPr lang="en-GB" dirty="0" smtClean="0"/>
              <a:t>   Arriving at the interview, Jamie was asked to step into the managers office straight away. The manager explained that he would no longer be considered for the job because of the inappropriate pictures on his </a:t>
            </a:r>
            <a:r>
              <a:rPr lang="en-GB" dirty="0" err="1" smtClean="0"/>
              <a:t>Facebook</a:t>
            </a:r>
            <a:r>
              <a:rPr lang="en-GB" dirty="0" smtClean="0"/>
              <a:t> page. </a:t>
            </a:r>
          </a:p>
          <a:p>
            <a:pPr>
              <a:buNone/>
            </a:pPr>
            <a:endParaRPr lang="en-GB" dirty="0" smtClean="0"/>
          </a:p>
          <a:p>
            <a:pPr>
              <a:buNone/>
            </a:pPr>
            <a:r>
              <a:rPr lang="en-GB" dirty="0" smtClean="0"/>
              <a:t>   What should Jamie do to ensure this does not happen again in the future?</a:t>
            </a:r>
          </a:p>
          <a:p>
            <a:pPr>
              <a:buNone/>
            </a:pPr>
            <a:endParaRPr lang="en-GB" dirty="0" smtClean="0"/>
          </a:p>
        </p:txBody>
      </p:sp>
      <p:graphicFrame>
        <p:nvGraphicFramePr>
          <p:cNvPr id="4" name="Diagram 3"/>
          <p:cNvGraphicFramePr/>
          <p:nvPr>
            <p:extLst>
              <p:ext uri="{D42A27DB-BD31-4B8C-83A1-F6EECF244321}">
                <p14:modId xmlns:p14="http://schemas.microsoft.com/office/powerpoint/2010/main" val="1114827103"/>
              </p:ext>
            </p:extLst>
          </p:nvPr>
        </p:nvGraphicFramePr>
        <p:xfrm>
          <a:off x="457200" y="152400"/>
          <a:ext cx="8229600" cy="121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GB" dirty="0" smtClean="0"/>
              <a:t>   Alex is a Police Officer and has spent two years in the force. He was called into the Constable’s office yesterday to be told he would be facing disciplinary action for inappropriate comments made on his Twitter account. </a:t>
            </a:r>
          </a:p>
          <a:p>
            <a:pPr>
              <a:buNone/>
            </a:pPr>
            <a:endParaRPr lang="en-GB" dirty="0" smtClean="0"/>
          </a:p>
          <a:p>
            <a:pPr>
              <a:buNone/>
            </a:pPr>
            <a:r>
              <a:rPr lang="en-GB" dirty="0" smtClean="0"/>
              <a:t>What should Alex have done to protect himself over comments he makes on his Twitter account? </a:t>
            </a:r>
            <a:endParaRPr lang="en-GB" dirty="0"/>
          </a:p>
        </p:txBody>
      </p:sp>
      <p:graphicFrame>
        <p:nvGraphicFramePr>
          <p:cNvPr id="4" name="Diagram 3"/>
          <p:cNvGraphicFramePr/>
          <p:nvPr>
            <p:extLst>
              <p:ext uri="{D42A27DB-BD31-4B8C-83A1-F6EECF244321}">
                <p14:modId xmlns:p14="http://schemas.microsoft.com/office/powerpoint/2010/main" val="1336507915"/>
              </p:ext>
            </p:extLst>
          </p:nvPr>
        </p:nvGraphicFramePr>
        <p:xfrm>
          <a:off x="457200" y="152400"/>
          <a:ext cx="8229600" cy="121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GB" dirty="0" smtClean="0"/>
              <a:t>Christine is 15 years old. She is chatting online to a boy who shares the same interests. Christine is unaware that the boy she is chatting to is really a 55 year old man. He starts asking Christine for some personal information.</a:t>
            </a:r>
          </a:p>
          <a:p>
            <a:pPr>
              <a:buNone/>
            </a:pPr>
            <a:endParaRPr lang="en-GB" dirty="0" smtClean="0"/>
          </a:p>
          <a:p>
            <a:pPr>
              <a:buNone/>
            </a:pPr>
            <a:r>
              <a:rPr lang="en-GB" dirty="0" smtClean="0"/>
              <a:t>What should Christine do? How can she make sure she stays safe?</a:t>
            </a:r>
            <a:endParaRPr lang="en-GB" dirty="0"/>
          </a:p>
        </p:txBody>
      </p:sp>
      <p:graphicFrame>
        <p:nvGraphicFramePr>
          <p:cNvPr id="4" name="Diagram 3"/>
          <p:cNvGraphicFramePr/>
          <p:nvPr>
            <p:extLst>
              <p:ext uri="{D42A27DB-BD31-4B8C-83A1-F6EECF244321}">
                <p14:modId xmlns:p14="http://schemas.microsoft.com/office/powerpoint/2010/main" val="2618555955"/>
              </p:ext>
            </p:extLst>
          </p:nvPr>
        </p:nvGraphicFramePr>
        <p:xfrm>
          <a:off x="2483768" y="116632"/>
          <a:ext cx="4402832" cy="121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How do we make our accounts Safe?</a:t>
            </a:r>
            <a:endParaRPr lang="en-GB" dirty="0"/>
          </a:p>
        </p:txBody>
      </p:sp>
      <p:pic>
        <p:nvPicPr>
          <p:cNvPr id="19458" name="Picture 2" descr="social media marketing from media junction, minneapolis"/>
          <p:cNvPicPr>
            <a:picLocks noChangeAspect="1" noChangeArrowheads="1"/>
          </p:cNvPicPr>
          <p:nvPr/>
        </p:nvPicPr>
        <p:blipFill>
          <a:blip r:embed="rId2" cstate="print"/>
          <a:srcRect/>
          <a:stretch>
            <a:fillRect/>
          </a:stretch>
        </p:blipFill>
        <p:spPr bwMode="auto">
          <a:xfrm>
            <a:off x="971600" y="1524000"/>
            <a:ext cx="7658100" cy="53340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Password Strength Meter</a:t>
            </a:r>
            <a:endParaRPr lang="en-GB" dirty="0"/>
          </a:p>
        </p:txBody>
      </p:sp>
      <p:pic>
        <p:nvPicPr>
          <p:cNvPr id="20482" name="Picture 2" descr="http://lh6.ggpht.com/_zffIzal5cfI/SeGC__-pC7I/AAAAAAAADWk/9FivItWSOQw/ultimate%20password%20strength%20meter_thumb%5B6%5D.jpg?imgmax=800">
            <a:hlinkClick r:id="rId2"/>
          </p:cNvPr>
          <p:cNvPicPr>
            <a:picLocks noChangeAspect="1" noChangeArrowheads="1"/>
          </p:cNvPicPr>
          <p:nvPr/>
        </p:nvPicPr>
        <p:blipFill>
          <a:blip r:embed="rId3" cstate="print"/>
          <a:srcRect t="6061" r="6705" b="69697"/>
          <a:stretch>
            <a:fillRect/>
          </a:stretch>
        </p:blipFill>
        <p:spPr bwMode="auto">
          <a:xfrm>
            <a:off x="755576" y="2780928"/>
            <a:ext cx="7776864" cy="576064"/>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dirty="0" smtClean="0"/>
          </a:p>
          <a:p>
            <a:endParaRPr lang="en-GB" dirty="0" smtClean="0"/>
          </a:p>
          <a:p>
            <a:endParaRPr lang="en-GB" dirty="0" smtClean="0"/>
          </a:p>
          <a:p>
            <a:pPr>
              <a:buNone/>
            </a:pPr>
            <a:r>
              <a:rPr lang="en-GB" sz="6000" dirty="0" err="1" smtClean="0"/>
              <a:t>sheffield</a:t>
            </a:r>
            <a:endParaRPr lang="en-GB" sz="6000" dirty="0"/>
          </a:p>
        </p:txBody>
      </p:sp>
      <p:sp>
        <p:nvSpPr>
          <p:cNvPr id="3" name="Title 2"/>
          <p:cNvSpPr>
            <a:spLocks noGrp="1"/>
          </p:cNvSpPr>
          <p:nvPr>
            <p:ph type="title"/>
          </p:nvPr>
        </p:nvSpPr>
        <p:spPr/>
        <p:txBody>
          <a:bodyPr/>
          <a:lstStyle/>
          <a:p>
            <a:r>
              <a:rPr lang="en-GB" dirty="0" smtClean="0"/>
              <a:t>Password 1</a:t>
            </a:r>
            <a:endParaRPr lang="en-GB"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GB" dirty="0" smtClean="0"/>
          </a:p>
          <a:p>
            <a:pPr>
              <a:buNone/>
            </a:pPr>
            <a:endParaRPr lang="en-GB" dirty="0" smtClean="0"/>
          </a:p>
          <a:p>
            <a:pPr>
              <a:buNone/>
            </a:pPr>
            <a:endParaRPr lang="en-GB" dirty="0" smtClean="0"/>
          </a:p>
          <a:p>
            <a:pPr>
              <a:buNone/>
            </a:pPr>
            <a:r>
              <a:rPr lang="en-GB" sz="5400" dirty="0" smtClean="0"/>
              <a:t>5heffield05</a:t>
            </a:r>
            <a:endParaRPr lang="en-GB" sz="5400" dirty="0"/>
          </a:p>
        </p:txBody>
      </p:sp>
      <p:sp>
        <p:nvSpPr>
          <p:cNvPr id="3" name="Title 2"/>
          <p:cNvSpPr>
            <a:spLocks noGrp="1"/>
          </p:cNvSpPr>
          <p:nvPr>
            <p:ph type="title"/>
          </p:nvPr>
        </p:nvSpPr>
        <p:spPr/>
        <p:txBody>
          <a:bodyPr/>
          <a:lstStyle/>
          <a:p>
            <a:r>
              <a:rPr lang="en-GB" dirty="0" smtClean="0"/>
              <a:t>Password 2</a:t>
            </a:r>
            <a:endParaRPr lang="en-GB"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GB" dirty="0" smtClean="0"/>
          </a:p>
          <a:p>
            <a:pPr>
              <a:buNone/>
            </a:pPr>
            <a:endParaRPr lang="en-GB" dirty="0" smtClean="0"/>
          </a:p>
          <a:p>
            <a:pPr>
              <a:buNone/>
            </a:pPr>
            <a:endParaRPr lang="en-GB" dirty="0" smtClean="0"/>
          </a:p>
          <a:p>
            <a:pPr>
              <a:buNone/>
            </a:pPr>
            <a:endParaRPr lang="en-GB" dirty="0" smtClean="0"/>
          </a:p>
          <a:p>
            <a:pPr>
              <a:buNone/>
            </a:pPr>
            <a:r>
              <a:rPr lang="en-GB" sz="4800" dirty="0" err="1" smtClean="0"/>
              <a:t>Sheff</a:t>
            </a:r>
            <a:r>
              <a:rPr lang="en-GB" sz="4800" dirty="0" smtClean="0"/>
              <a:t>*05*</a:t>
            </a:r>
            <a:r>
              <a:rPr lang="en-GB" sz="4800" dirty="0" err="1" smtClean="0"/>
              <a:t>ieLD</a:t>
            </a:r>
            <a:endParaRPr lang="en-GB" sz="4800" dirty="0"/>
          </a:p>
        </p:txBody>
      </p:sp>
      <p:sp>
        <p:nvSpPr>
          <p:cNvPr id="3" name="Title 2"/>
          <p:cNvSpPr>
            <a:spLocks noGrp="1"/>
          </p:cNvSpPr>
          <p:nvPr>
            <p:ph type="title"/>
          </p:nvPr>
        </p:nvSpPr>
        <p:spPr/>
        <p:txBody>
          <a:bodyPr/>
          <a:lstStyle/>
          <a:p>
            <a:r>
              <a:rPr lang="en-GB" dirty="0" smtClean="0"/>
              <a:t>Password 3</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5"/>
          <p:cNvSpPr>
            <a:spLocks noChangeArrowheads="1"/>
          </p:cNvSpPr>
          <p:nvPr/>
        </p:nvSpPr>
        <p:spPr bwMode="auto">
          <a:xfrm>
            <a:off x="3473206" y="776530"/>
            <a:ext cx="512351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3600" b="1" dirty="0" smtClean="0">
                <a:latin typeface="Century Gothic" panose="020B0502020202020204" pitchFamily="34" charset="0"/>
                <a:cs typeface="Times New Roman" panose="02020603050405020304" pitchFamily="18" charset="0"/>
              </a:rPr>
              <a:t>E-</a:t>
            </a:r>
            <a:r>
              <a:rPr lang="en-GB" altLang="en-US" sz="3600" b="1" dirty="0" smtClean="0">
                <a:latin typeface="Century Gothic" panose="020B0502020202020204" pitchFamily="34" charset="0"/>
                <a:cs typeface="Times New Roman" panose="02020603050405020304" pitchFamily="18" charset="0"/>
              </a:rPr>
              <a:t>Safety- </a:t>
            </a:r>
            <a:r>
              <a:rPr lang="en-GB" altLang="en-US" sz="3600" b="1" dirty="0" smtClean="0">
                <a:latin typeface="Century Gothic" panose="020B0502020202020204" pitchFamily="34" charset="0"/>
                <a:cs typeface="Times New Roman" panose="02020603050405020304" pitchFamily="18" charset="0"/>
              </a:rPr>
              <a:t>the booklet! </a:t>
            </a:r>
            <a:endParaRPr lang="en-US" altLang="en-US" sz="1100" dirty="0"/>
          </a:p>
          <a:p>
            <a:pPr algn="ctr"/>
            <a:endParaRPr lang="en-US" altLang="en-US" dirty="0">
              <a:latin typeface="Calibri" panose="020F0502020204030204" pitchFamily="34" charset="0"/>
            </a:endParaRPr>
          </a:p>
        </p:txBody>
      </p:sp>
      <p:pic>
        <p:nvPicPr>
          <p:cNvPr id="2051" name="ipfWEiofd0NM4ofsM:" descr="http://t0.gstatic.com/images?q=tbn:WEiofd0NM4ofsM:http://news.discovery.com/tech/2010/07/12/ceop-badge-278x225.jpg">
            <a:hlinkClick r:id="rId3"/>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251520" y="514349"/>
            <a:ext cx="3019425"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6"/>
          <p:cNvSpPr>
            <a:spLocks noChangeArrowheads="1"/>
          </p:cNvSpPr>
          <p:nvPr/>
        </p:nvSpPr>
        <p:spPr bwMode="auto">
          <a:xfrm>
            <a:off x="0" y="2886075"/>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latin typeface="Calibri" panose="020F0502020204030204" pitchFamily="34" charset="0"/>
            </a:endParaRPr>
          </a:p>
        </p:txBody>
      </p:sp>
      <p:sp>
        <p:nvSpPr>
          <p:cNvPr id="2053" name="TextBox 1"/>
          <p:cNvSpPr txBox="1">
            <a:spLocks noChangeArrowheads="1"/>
          </p:cNvSpPr>
          <p:nvPr/>
        </p:nvSpPr>
        <p:spPr bwMode="auto">
          <a:xfrm>
            <a:off x="467544" y="3717032"/>
            <a:ext cx="78486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514350" indent="-514350" eaLnBrk="1" hangingPunct="1">
              <a:buFont typeface="+mj-lt"/>
              <a:buAutoNum type="arabicPeriod"/>
            </a:pPr>
            <a:r>
              <a:rPr lang="en-GB" altLang="en-US" sz="3200" dirty="0"/>
              <a:t>Write your name and form on front of </a:t>
            </a:r>
            <a:r>
              <a:rPr lang="en-GB" altLang="en-US" sz="3200" dirty="0" smtClean="0"/>
              <a:t>booklet</a:t>
            </a:r>
          </a:p>
          <a:p>
            <a:pPr eaLnBrk="1" hangingPunct="1"/>
            <a:endParaRPr lang="en-GB" altLang="en-US" sz="3200" dirty="0"/>
          </a:p>
        </p:txBody>
      </p:sp>
    </p:spTree>
    <p:custDataLst>
      <p:tags r:id="rId1"/>
    </p:custDataLst>
    <p:extLst>
      <p:ext uri="{BB962C8B-B14F-4D97-AF65-F5344CB8AC3E}">
        <p14:creationId xmlns:p14="http://schemas.microsoft.com/office/powerpoint/2010/main" val="3129978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Our Password Rules</a:t>
            </a:r>
            <a:endParaRPr lang="en-GB" dirty="0"/>
          </a:p>
        </p:txBody>
      </p:sp>
      <p:sp>
        <p:nvSpPr>
          <p:cNvPr id="3" name="Content Placeholder 2"/>
          <p:cNvSpPr>
            <a:spLocks noGrp="1"/>
          </p:cNvSpPr>
          <p:nvPr>
            <p:ph idx="1"/>
          </p:nvPr>
        </p:nvSpPr>
        <p:spPr>
          <a:xfrm>
            <a:off x="539552" y="1772816"/>
            <a:ext cx="8229600" cy="820688"/>
          </a:xfrm>
        </p:spPr>
        <p:txBody>
          <a:bodyPr/>
          <a:lstStyle/>
          <a:p>
            <a:pPr>
              <a:buNone/>
            </a:pPr>
            <a:r>
              <a:rPr lang="en-GB" dirty="0" smtClean="0"/>
              <a:t>Think of 3 rules for making passwords secure.</a:t>
            </a:r>
            <a:endParaRPr lang="en-GB" dirty="0"/>
          </a:p>
        </p:txBody>
      </p:sp>
      <p:pic>
        <p:nvPicPr>
          <p:cNvPr id="22530" name="Picture 2" descr="https://encrypted-tbn1.gstatic.com/images?q=tbn:ANd9GcQcol2UjogEcTJgNJtExvcMLSJaU3tRhwXSObWatpN-KQRfAuqJ7w">
            <a:hlinkClick r:id="rId2"/>
          </p:cNvPr>
          <p:cNvPicPr>
            <a:picLocks noChangeAspect="1" noChangeArrowheads="1"/>
          </p:cNvPicPr>
          <p:nvPr/>
        </p:nvPicPr>
        <p:blipFill>
          <a:blip r:embed="rId3" cstate="print"/>
          <a:srcRect/>
          <a:stretch>
            <a:fillRect/>
          </a:stretch>
        </p:blipFill>
        <p:spPr bwMode="auto">
          <a:xfrm>
            <a:off x="7308304" y="333164"/>
            <a:ext cx="1062514" cy="1239044"/>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Diagram 22"/>
          <p:cNvGraphicFramePr/>
          <p:nvPr>
            <p:extLst/>
          </p:nvPr>
        </p:nvGraphicFramePr>
        <p:xfrm>
          <a:off x="457200" y="152400"/>
          <a:ext cx="8229600" cy="121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2" name="Group 11"/>
          <p:cNvGrpSpPr/>
          <p:nvPr/>
        </p:nvGrpSpPr>
        <p:grpSpPr>
          <a:xfrm>
            <a:off x="0" y="2132856"/>
            <a:ext cx="1907704" cy="3681700"/>
            <a:chOff x="-40747" y="3366284"/>
            <a:chExt cx="1907704" cy="3312368"/>
          </a:xfrm>
        </p:grpSpPr>
        <p:pic>
          <p:nvPicPr>
            <p:cNvPr id="13" name="Picture 2" descr="http://pamhook.com/wp-content/uploads/2012/03/rainbow.png"/>
            <p:cNvPicPr>
              <a:picLocks noChangeAspect="1" noChangeArrowheads="1"/>
            </p:cNvPicPr>
            <p:nvPr/>
          </p:nvPicPr>
          <p:blipFill>
            <a:blip r:embed="rId7" cstate="print"/>
            <a:srcRect l="27270" t="21356" r="51520"/>
            <a:stretch>
              <a:fillRect/>
            </a:stretch>
          </p:blipFill>
          <p:spPr bwMode="auto">
            <a:xfrm>
              <a:off x="251520" y="3366284"/>
              <a:ext cx="792088" cy="816452"/>
            </a:xfrm>
            <a:prstGeom prst="rect">
              <a:avLst/>
            </a:prstGeom>
            <a:noFill/>
          </p:spPr>
        </p:pic>
        <p:pic>
          <p:nvPicPr>
            <p:cNvPr id="14" name="Picture 13" descr="http://pamhook.com/wp-content/uploads/2012/03/rainbow.png"/>
            <p:cNvPicPr>
              <a:picLocks noChangeAspect="1" noChangeArrowheads="1"/>
            </p:cNvPicPr>
            <p:nvPr/>
          </p:nvPicPr>
          <p:blipFill>
            <a:blip r:embed="rId7" cstate="print"/>
            <a:srcRect l="48480" t="19595" r="31825"/>
            <a:stretch>
              <a:fillRect/>
            </a:stretch>
          </p:blipFill>
          <p:spPr bwMode="auto">
            <a:xfrm>
              <a:off x="360040" y="4591512"/>
              <a:ext cx="611560" cy="772120"/>
            </a:xfrm>
            <a:prstGeom prst="rect">
              <a:avLst/>
            </a:prstGeom>
            <a:noFill/>
          </p:spPr>
        </p:pic>
        <p:pic>
          <p:nvPicPr>
            <p:cNvPr id="15" name="Picture 14" descr="http://pamhook.com/wp-content/uploads/2012/03/rainbow.png"/>
            <p:cNvPicPr>
              <a:picLocks noChangeAspect="1" noChangeArrowheads="1"/>
            </p:cNvPicPr>
            <p:nvPr/>
          </p:nvPicPr>
          <p:blipFill>
            <a:blip r:embed="rId7" cstate="print"/>
            <a:srcRect l="69690"/>
            <a:stretch>
              <a:fillRect/>
            </a:stretch>
          </p:blipFill>
          <p:spPr bwMode="auto">
            <a:xfrm>
              <a:off x="323528" y="5733256"/>
              <a:ext cx="825306" cy="605806"/>
            </a:xfrm>
            <a:prstGeom prst="rect">
              <a:avLst/>
            </a:prstGeom>
            <a:noFill/>
          </p:spPr>
        </p:pic>
        <p:sp>
          <p:nvSpPr>
            <p:cNvPr id="20" name="TextBox 19"/>
            <p:cNvSpPr txBox="1"/>
            <p:nvPr/>
          </p:nvSpPr>
          <p:spPr>
            <a:xfrm>
              <a:off x="-40747" y="4182736"/>
              <a:ext cx="1907704" cy="369332"/>
            </a:xfrm>
            <a:prstGeom prst="rect">
              <a:avLst/>
            </a:prstGeom>
            <a:noFill/>
          </p:spPr>
          <p:txBody>
            <a:bodyPr wrap="square" rtlCol="0">
              <a:spAutoFit/>
            </a:bodyPr>
            <a:lstStyle/>
            <a:p>
              <a:r>
                <a:rPr lang="en-GB" dirty="0" smtClean="0">
                  <a:latin typeface="Comic Sans MS" pitchFamily="66" charset="0"/>
                </a:rPr>
                <a:t>Getting there</a:t>
              </a:r>
              <a:endParaRPr lang="en-GB" dirty="0">
                <a:latin typeface="Comic Sans MS" pitchFamily="66" charset="0"/>
              </a:endParaRPr>
            </a:p>
          </p:txBody>
        </p:sp>
        <p:sp>
          <p:nvSpPr>
            <p:cNvPr id="21" name="TextBox 20"/>
            <p:cNvSpPr txBox="1"/>
            <p:nvPr/>
          </p:nvSpPr>
          <p:spPr>
            <a:xfrm>
              <a:off x="162272" y="5363632"/>
              <a:ext cx="1187624" cy="369332"/>
            </a:xfrm>
            <a:prstGeom prst="rect">
              <a:avLst/>
            </a:prstGeom>
            <a:noFill/>
          </p:spPr>
          <p:txBody>
            <a:bodyPr wrap="square" rtlCol="0">
              <a:spAutoFit/>
            </a:bodyPr>
            <a:lstStyle/>
            <a:p>
              <a:r>
                <a:rPr lang="en-GB" dirty="0" smtClean="0">
                  <a:latin typeface="Comic Sans MS" pitchFamily="66" charset="0"/>
                </a:rPr>
                <a:t>Got it!</a:t>
              </a:r>
              <a:endParaRPr lang="en-GB" dirty="0">
                <a:latin typeface="Comic Sans MS" pitchFamily="66" charset="0"/>
              </a:endParaRPr>
            </a:p>
          </p:txBody>
        </p:sp>
        <p:sp>
          <p:nvSpPr>
            <p:cNvPr id="22" name="TextBox 21"/>
            <p:cNvSpPr txBox="1"/>
            <p:nvPr/>
          </p:nvSpPr>
          <p:spPr>
            <a:xfrm>
              <a:off x="0" y="6309320"/>
              <a:ext cx="1619672" cy="369332"/>
            </a:xfrm>
            <a:prstGeom prst="rect">
              <a:avLst/>
            </a:prstGeom>
            <a:noFill/>
          </p:spPr>
          <p:txBody>
            <a:bodyPr wrap="square" rtlCol="0">
              <a:spAutoFit/>
            </a:bodyPr>
            <a:lstStyle/>
            <a:p>
              <a:r>
                <a:rPr lang="en-GB" dirty="0" smtClean="0">
                  <a:latin typeface="Comic Sans MS" pitchFamily="66" charset="0"/>
                </a:rPr>
                <a:t>Owned it!</a:t>
              </a:r>
              <a:endParaRPr lang="en-GB" dirty="0">
                <a:latin typeface="Comic Sans MS" pitchFamily="66" charset="0"/>
              </a:endParaRPr>
            </a:p>
          </p:txBody>
        </p:sp>
      </p:grpSp>
      <p:sp>
        <p:nvSpPr>
          <p:cNvPr id="24" name="Content Placeholder 2"/>
          <p:cNvSpPr>
            <a:spLocks noGrp="1"/>
          </p:cNvSpPr>
          <p:nvPr>
            <p:ph idx="1"/>
          </p:nvPr>
        </p:nvSpPr>
        <p:spPr>
          <a:xfrm>
            <a:off x="914400" y="2155990"/>
            <a:ext cx="8229600" cy="820688"/>
          </a:xfrm>
        </p:spPr>
        <p:txBody>
          <a:bodyPr>
            <a:normAutofit lnSpcReduction="10000"/>
          </a:bodyPr>
          <a:lstStyle/>
          <a:p>
            <a:pPr algn="ctr">
              <a:buNone/>
            </a:pPr>
            <a:r>
              <a:rPr lang="en-GB" dirty="0" smtClean="0"/>
              <a:t>Think of 3 rules for making passwords secure. Make a poster to show your password rules.</a:t>
            </a:r>
            <a:endParaRPr lang="en-GB" dirty="0"/>
          </a:p>
        </p:txBody>
      </p:sp>
      <p:sp>
        <p:nvSpPr>
          <p:cNvPr id="25" name="Content Placeholder 2"/>
          <p:cNvSpPr txBox="1">
            <a:spLocks/>
          </p:cNvSpPr>
          <p:nvPr/>
        </p:nvSpPr>
        <p:spPr>
          <a:xfrm>
            <a:off x="1763688" y="3509075"/>
            <a:ext cx="6704427" cy="820688"/>
          </a:xfrm>
          <a:prstGeom prst="rect">
            <a:avLst/>
          </a:prstGeom>
        </p:spPr>
        <p:txBody>
          <a:bodyPr vert="horz">
            <a:normAutofit fontScale="70000" lnSpcReduction="20000"/>
          </a:bodyPr>
          <a:lst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a:lstStyle>
          <a:p>
            <a:pPr algn="ctr">
              <a:buFont typeface="Wingdings 2"/>
              <a:buNone/>
            </a:pPr>
            <a:r>
              <a:rPr lang="en-GB" dirty="0" smtClean="0"/>
              <a:t>Create a leaflet on password rules that describes why different password rules are needed. Make sure you make good use of font, colours and pictures!</a:t>
            </a:r>
            <a:endParaRPr lang="en-GB" dirty="0"/>
          </a:p>
        </p:txBody>
      </p:sp>
      <p:sp>
        <p:nvSpPr>
          <p:cNvPr id="26" name="Content Placeholder 2"/>
          <p:cNvSpPr txBox="1">
            <a:spLocks/>
          </p:cNvSpPr>
          <p:nvPr/>
        </p:nvSpPr>
        <p:spPr>
          <a:xfrm>
            <a:off x="1907704" y="4807475"/>
            <a:ext cx="6910811" cy="820688"/>
          </a:xfrm>
          <a:prstGeom prst="rect">
            <a:avLst/>
          </a:prstGeom>
        </p:spPr>
        <p:txBody>
          <a:bodyPr vert="horz">
            <a:normAutofit lnSpcReduction="10000"/>
          </a:bodyPr>
          <a:lst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a:lstStyle>
          <a:p>
            <a:pPr algn="ctr">
              <a:buFont typeface="Wingdings 2"/>
              <a:buNone/>
            </a:pPr>
            <a:r>
              <a:rPr lang="en-GB" dirty="0" smtClean="0"/>
              <a:t>Go to the Year 7 ICT folder and start working on the “E-Safety booklet.</a:t>
            </a:r>
            <a:endParaRPr lang="en-GB" dirty="0"/>
          </a:p>
        </p:txBody>
      </p:sp>
    </p:spTree>
    <p:extLst>
      <p:ext uri="{BB962C8B-B14F-4D97-AF65-F5344CB8AC3E}">
        <p14:creationId xmlns:p14="http://schemas.microsoft.com/office/powerpoint/2010/main" val="26550383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75" name="Rectangle 5"/>
          <p:cNvSpPr>
            <a:spLocks noChangeArrowheads="1"/>
          </p:cNvSpPr>
          <p:nvPr/>
        </p:nvSpPr>
        <p:spPr bwMode="auto">
          <a:xfrm>
            <a:off x="179512" y="1628800"/>
            <a:ext cx="8643937" cy="2200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sz="1400" dirty="0">
              <a:latin typeface="Century Gothic" panose="020B0502020202020204" pitchFamily="34" charset="0"/>
            </a:endParaRPr>
          </a:p>
          <a:p>
            <a:pPr eaLnBrk="1" hangingPunct="1"/>
            <a:endParaRPr lang="en-US" altLang="en-US" sz="1100" dirty="0"/>
          </a:p>
          <a:p>
            <a:r>
              <a:rPr lang="en-GB" altLang="en-US" sz="2800" dirty="0" smtClean="0">
                <a:solidFill>
                  <a:srgbClr val="FF0000"/>
                </a:solidFill>
                <a:latin typeface="Century Gothic" panose="020B0502020202020204" pitchFamily="34" charset="0"/>
                <a:cs typeface="Times New Roman" panose="02020603050405020304" pitchFamily="18" charset="0"/>
              </a:rPr>
              <a:t>In </a:t>
            </a:r>
            <a:r>
              <a:rPr lang="en-GB" altLang="en-US" sz="2800" dirty="0">
                <a:solidFill>
                  <a:srgbClr val="FF0000"/>
                </a:solidFill>
                <a:latin typeface="Century Gothic" panose="020B0502020202020204" pitchFamily="34" charset="0"/>
                <a:cs typeface="Times New Roman" panose="02020603050405020304" pitchFamily="18" charset="0"/>
              </a:rPr>
              <a:t>your </a:t>
            </a:r>
            <a:r>
              <a:rPr lang="en-GB" altLang="en-US" sz="2800" dirty="0" smtClean="0">
                <a:solidFill>
                  <a:srgbClr val="FF0000"/>
                </a:solidFill>
                <a:latin typeface="Century Gothic" panose="020B0502020202020204" pitchFamily="34" charset="0"/>
                <a:cs typeface="Times New Roman" panose="02020603050405020304" pitchFamily="18" charset="0"/>
              </a:rPr>
              <a:t>booklet, </a:t>
            </a:r>
            <a:r>
              <a:rPr lang="en-GB" altLang="en-US" sz="2800" dirty="0" smtClean="0">
                <a:solidFill>
                  <a:srgbClr val="FF0000"/>
                </a:solidFill>
                <a:latin typeface="Century Gothic" panose="020B0502020202020204" pitchFamily="34" charset="0"/>
                <a:cs typeface="Times New Roman" panose="02020603050405020304" pitchFamily="18" charset="0"/>
              </a:rPr>
              <a:t>Continue to work your way through the tasks:</a:t>
            </a:r>
          </a:p>
          <a:p>
            <a:r>
              <a:rPr lang="en-US" altLang="en-US" sz="2800" dirty="0" smtClean="0">
                <a:solidFill>
                  <a:srgbClr val="FF0000"/>
                </a:solidFill>
                <a:latin typeface="Century Gothic" panose="020B0502020202020204" pitchFamily="34" charset="0"/>
                <a:cs typeface="Times New Roman" panose="02020603050405020304" pitchFamily="18" charset="0"/>
              </a:rPr>
              <a:t>Page 3- Crossword</a:t>
            </a:r>
          </a:p>
          <a:p>
            <a:r>
              <a:rPr lang="en-US" altLang="en-US" sz="2800" dirty="0" smtClean="0">
                <a:solidFill>
                  <a:srgbClr val="FF0000"/>
                </a:solidFill>
                <a:latin typeface="Century Gothic" panose="020B0502020202020204" pitchFamily="34" charset="0"/>
                <a:cs typeface="Times New Roman" panose="02020603050405020304" pitchFamily="18" charset="0"/>
              </a:rPr>
              <a:t>Page 4- Create a Digital Poster</a:t>
            </a:r>
            <a:endParaRPr lang="en-GB" altLang="en-US" sz="2800" dirty="0">
              <a:solidFill>
                <a:srgbClr val="FF0000"/>
              </a:solidFill>
              <a:latin typeface="Century Gothic" panose="020B0502020202020204" pitchFamily="34" charset="0"/>
              <a:cs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395536" y="742950"/>
            <a:ext cx="2038350" cy="1028700"/>
          </a:xfrm>
          <a:prstGeom prst="rect">
            <a:avLst/>
          </a:prstGeom>
        </p:spPr>
      </p:pic>
      <p:sp>
        <p:nvSpPr>
          <p:cNvPr id="7" name="Right Arrow 6"/>
          <p:cNvSpPr/>
          <p:nvPr/>
        </p:nvSpPr>
        <p:spPr>
          <a:xfrm>
            <a:off x="2649625" y="989683"/>
            <a:ext cx="720080"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ustDataLst>
      <p:tags r:id="rId1"/>
    </p:custDataLst>
    <p:extLst>
      <p:ext uri="{BB962C8B-B14F-4D97-AF65-F5344CB8AC3E}">
        <p14:creationId xmlns:p14="http://schemas.microsoft.com/office/powerpoint/2010/main" val="31937500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349896" y="1340768"/>
            <a:ext cx="7398568" cy="5337884"/>
          </a:xfrm>
        </p:spPr>
        <p:txBody>
          <a:bodyPr/>
          <a:lstStyle/>
          <a:p>
            <a:r>
              <a:rPr lang="en-GB" dirty="0" smtClean="0"/>
              <a:t>I have heard of E-safety</a:t>
            </a:r>
          </a:p>
          <a:p>
            <a:endParaRPr lang="en-GB" dirty="0"/>
          </a:p>
          <a:p>
            <a:r>
              <a:rPr lang="en-GB" dirty="0" smtClean="0"/>
              <a:t>I understand what type of information I should share with different types of people</a:t>
            </a:r>
          </a:p>
          <a:p>
            <a:endParaRPr lang="en-GB" dirty="0"/>
          </a:p>
          <a:p>
            <a:r>
              <a:rPr lang="en-GB" dirty="0" smtClean="0"/>
              <a:t>I understand who I should speak to on social networking sites</a:t>
            </a:r>
          </a:p>
          <a:p>
            <a:r>
              <a:rPr lang="en-GB" sz="2400" dirty="0" smtClean="0"/>
              <a:t>I can explain what are the dangers of social media sites and I can keep myself safe whilst using the internet</a:t>
            </a:r>
          </a:p>
          <a:p>
            <a:r>
              <a:rPr lang="en-GB" sz="2400" dirty="0" smtClean="0"/>
              <a:t>I can discuss the dangers of social media interaction and I can suggest ways for other student to stay safe</a:t>
            </a:r>
          </a:p>
          <a:p>
            <a:endParaRPr lang="en-GB" dirty="0"/>
          </a:p>
        </p:txBody>
      </p:sp>
      <p:graphicFrame>
        <p:nvGraphicFramePr>
          <p:cNvPr id="23" name="Diagram 22"/>
          <p:cNvGraphicFramePr/>
          <p:nvPr>
            <p:extLst>
              <p:ext uri="{D42A27DB-BD31-4B8C-83A1-F6EECF244321}">
                <p14:modId xmlns:p14="http://schemas.microsoft.com/office/powerpoint/2010/main" val="2174584066"/>
              </p:ext>
            </p:extLst>
          </p:nvPr>
        </p:nvGraphicFramePr>
        <p:xfrm>
          <a:off x="457200" y="152400"/>
          <a:ext cx="8229600" cy="121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2" name="Group 11"/>
          <p:cNvGrpSpPr/>
          <p:nvPr/>
        </p:nvGrpSpPr>
        <p:grpSpPr>
          <a:xfrm>
            <a:off x="-40747" y="1340768"/>
            <a:ext cx="1907704" cy="5337884"/>
            <a:chOff x="-40747" y="1340768"/>
            <a:chExt cx="1907704" cy="5337884"/>
          </a:xfrm>
        </p:grpSpPr>
        <p:pic>
          <p:nvPicPr>
            <p:cNvPr id="13" name="Picture 2" descr="http://pamhook.com/wp-content/uploads/2012/03/rainbow.png"/>
            <p:cNvPicPr>
              <a:picLocks noChangeAspect="1" noChangeArrowheads="1"/>
            </p:cNvPicPr>
            <p:nvPr/>
          </p:nvPicPr>
          <p:blipFill>
            <a:blip r:embed="rId7" cstate="print"/>
            <a:srcRect l="27270" t="21356" r="51520"/>
            <a:stretch>
              <a:fillRect/>
            </a:stretch>
          </p:blipFill>
          <p:spPr bwMode="auto">
            <a:xfrm>
              <a:off x="251520" y="3366284"/>
              <a:ext cx="792088" cy="816452"/>
            </a:xfrm>
            <a:prstGeom prst="rect">
              <a:avLst/>
            </a:prstGeom>
            <a:noFill/>
          </p:spPr>
        </p:pic>
        <p:pic>
          <p:nvPicPr>
            <p:cNvPr id="14" name="Picture 13" descr="http://pamhook.com/wp-content/uploads/2012/03/rainbow.png"/>
            <p:cNvPicPr>
              <a:picLocks noChangeAspect="1" noChangeArrowheads="1"/>
            </p:cNvPicPr>
            <p:nvPr/>
          </p:nvPicPr>
          <p:blipFill>
            <a:blip r:embed="rId7" cstate="print"/>
            <a:srcRect l="48480" t="19595" r="31825"/>
            <a:stretch>
              <a:fillRect/>
            </a:stretch>
          </p:blipFill>
          <p:spPr bwMode="auto">
            <a:xfrm>
              <a:off x="360040" y="4591512"/>
              <a:ext cx="611560" cy="772120"/>
            </a:xfrm>
            <a:prstGeom prst="rect">
              <a:avLst/>
            </a:prstGeom>
            <a:noFill/>
          </p:spPr>
        </p:pic>
        <p:pic>
          <p:nvPicPr>
            <p:cNvPr id="15" name="Picture 14" descr="http://pamhook.com/wp-content/uploads/2012/03/rainbow.png"/>
            <p:cNvPicPr>
              <a:picLocks noChangeAspect="1" noChangeArrowheads="1"/>
            </p:cNvPicPr>
            <p:nvPr/>
          </p:nvPicPr>
          <p:blipFill>
            <a:blip r:embed="rId7" cstate="print"/>
            <a:srcRect l="69690"/>
            <a:stretch>
              <a:fillRect/>
            </a:stretch>
          </p:blipFill>
          <p:spPr bwMode="auto">
            <a:xfrm>
              <a:off x="323528" y="5733256"/>
              <a:ext cx="825306" cy="605806"/>
            </a:xfrm>
            <a:prstGeom prst="rect">
              <a:avLst/>
            </a:prstGeom>
            <a:noFill/>
          </p:spPr>
        </p:pic>
        <p:pic>
          <p:nvPicPr>
            <p:cNvPr id="16" name="Picture 2" descr="http://pamhook.com/wp-content/uploads/2012/03/rainbow.png"/>
            <p:cNvPicPr>
              <a:picLocks noChangeAspect="1" noChangeArrowheads="1"/>
            </p:cNvPicPr>
            <p:nvPr/>
          </p:nvPicPr>
          <p:blipFill>
            <a:blip r:embed="rId7" cstate="print"/>
            <a:srcRect t="46982" r="90163" b="23120"/>
            <a:stretch>
              <a:fillRect/>
            </a:stretch>
          </p:blipFill>
          <p:spPr bwMode="auto">
            <a:xfrm>
              <a:off x="467544" y="1340768"/>
              <a:ext cx="467544" cy="504056"/>
            </a:xfrm>
            <a:prstGeom prst="rect">
              <a:avLst/>
            </a:prstGeom>
            <a:noFill/>
          </p:spPr>
        </p:pic>
        <p:pic>
          <p:nvPicPr>
            <p:cNvPr id="17" name="Picture 4" descr="http://pamhook.com/wp-content/uploads/2012/03/rainbow.png"/>
            <p:cNvPicPr>
              <a:picLocks noChangeAspect="1" noChangeArrowheads="1"/>
            </p:cNvPicPr>
            <p:nvPr/>
          </p:nvPicPr>
          <p:blipFill>
            <a:blip r:embed="rId7" cstate="print"/>
            <a:srcRect l="10605" t="38440" r="75760" b="14577"/>
            <a:stretch>
              <a:fillRect/>
            </a:stretch>
          </p:blipFill>
          <p:spPr bwMode="auto">
            <a:xfrm>
              <a:off x="323528" y="2204864"/>
              <a:ext cx="648072" cy="792088"/>
            </a:xfrm>
            <a:prstGeom prst="rect">
              <a:avLst/>
            </a:prstGeom>
            <a:noFill/>
          </p:spPr>
        </p:pic>
        <p:sp>
          <p:nvSpPr>
            <p:cNvPr id="18" name="TextBox 17"/>
            <p:cNvSpPr txBox="1"/>
            <p:nvPr/>
          </p:nvSpPr>
          <p:spPr>
            <a:xfrm>
              <a:off x="144016" y="1844824"/>
              <a:ext cx="1187624" cy="369332"/>
            </a:xfrm>
            <a:prstGeom prst="rect">
              <a:avLst/>
            </a:prstGeom>
            <a:noFill/>
          </p:spPr>
          <p:txBody>
            <a:bodyPr wrap="square" rtlCol="0">
              <a:spAutoFit/>
            </a:bodyPr>
            <a:lstStyle/>
            <a:p>
              <a:r>
                <a:rPr lang="en-GB" dirty="0" smtClean="0">
                  <a:latin typeface="Comic Sans MS" pitchFamily="66" charset="0"/>
                </a:rPr>
                <a:t>Clueless</a:t>
              </a:r>
              <a:endParaRPr lang="en-GB" dirty="0">
                <a:latin typeface="Comic Sans MS" pitchFamily="66" charset="0"/>
              </a:endParaRPr>
            </a:p>
          </p:txBody>
        </p:sp>
        <p:sp>
          <p:nvSpPr>
            <p:cNvPr id="19" name="TextBox 18"/>
            <p:cNvSpPr txBox="1"/>
            <p:nvPr/>
          </p:nvSpPr>
          <p:spPr>
            <a:xfrm>
              <a:off x="0" y="2996952"/>
              <a:ext cx="1512168" cy="369332"/>
            </a:xfrm>
            <a:prstGeom prst="rect">
              <a:avLst/>
            </a:prstGeom>
            <a:noFill/>
          </p:spPr>
          <p:txBody>
            <a:bodyPr wrap="square" rtlCol="0">
              <a:spAutoFit/>
            </a:bodyPr>
            <a:lstStyle/>
            <a:p>
              <a:r>
                <a:rPr lang="en-GB" dirty="0" smtClean="0">
                  <a:latin typeface="Comic Sans MS" pitchFamily="66" charset="0"/>
                </a:rPr>
                <a:t>Heard of it</a:t>
              </a:r>
              <a:endParaRPr lang="en-GB" dirty="0">
                <a:latin typeface="Comic Sans MS" pitchFamily="66" charset="0"/>
              </a:endParaRPr>
            </a:p>
          </p:txBody>
        </p:sp>
        <p:sp>
          <p:nvSpPr>
            <p:cNvPr id="20" name="TextBox 19"/>
            <p:cNvSpPr txBox="1"/>
            <p:nvPr/>
          </p:nvSpPr>
          <p:spPr>
            <a:xfrm>
              <a:off x="-40747" y="4182736"/>
              <a:ext cx="1907704" cy="369332"/>
            </a:xfrm>
            <a:prstGeom prst="rect">
              <a:avLst/>
            </a:prstGeom>
            <a:noFill/>
          </p:spPr>
          <p:txBody>
            <a:bodyPr wrap="square" rtlCol="0">
              <a:spAutoFit/>
            </a:bodyPr>
            <a:lstStyle/>
            <a:p>
              <a:r>
                <a:rPr lang="en-GB" dirty="0" smtClean="0">
                  <a:latin typeface="Comic Sans MS" pitchFamily="66" charset="0"/>
                </a:rPr>
                <a:t>Getting there</a:t>
              </a:r>
              <a:endParaRPr lang="en-GB" dirty="0">
                <a:latin typeface="Comic Sans MS" pitchFamily="66" charset="0"/>
              </a:endParaRPr>
            </a:p>
          </p:txBody>
        </p:sp>
        <p:sp>
          <p:nvSpPr>
            <p:cNvPr id="21" name="TextBox 20"/>
            <p:cNvSpPr txBox="1"/>
            <p:nvPr/>
          </p:nvSpPr>
          <p:spPr>
            <a:xfrm>
              <a:off x="162272" y="5363632"/>
              <a:ext cx="1187624" cy="369332"/>
            </a:xfrm>
            <a:prstGeom prst="rect">
              <a:avLst/>
            </a:prstGeom>
            <a:noFill/>
          </p:spPr>
          <p:txBody>
            <a:bodyPr wrap="square" rtlCol="0">
              <a:spAutoFit/>
            </a:bodyPr>
            <a:lstStyle/>
            <a:p>
              <a:r>
                <a:rPr lang="en-GB" dirty="0" smtClean="0">
                  <a:latin typeface="Comic Sans MS" pitchFamily="66" charset="0"/>
                </a:rPr>
                <a:t>Got it!</a:t>
              </a:r>
              <a:endParaRPr lang="en-GB" dirty="0">
                <a:latin typeface="Comic Sans MS" pitchFamily="66" charset="0"/>
              </a:endParaRPr>
            </a:p>
          </p:txBody>
        </p:sp>
        <p:sp>
          <p:nvSpPr>
            <p:cNvPr id="22" name="TextBox 21"/>
            <p:cNvSpPr txBox="1"/>
            <p:nvPr/>
          </p:nvSpPr>
          <p:spPr>
            <a:xfrm>
              <a:off x="0" y="6309320"/>
              <a:ext cx="1619672" cy="369332"/>
            </a:xfrm>
            <a:prstGeom prst="rect">
              <a:avLst/>
            </a:prstGeom>
            <a:noFill/>
          </p:spPr>
          <p:txBody>
            <a:bodyPr wrap="square" rtlCol="0">
              <a:spAutoFit/>
            </a:bodyPr>
            <a:lstStyle/>
            <a:p>
              <a:r>
                <a:rPr lang="en-GB" dirty="0" smtClean="0">
                  <a:latin typeface="Comic Sans MS" pitchFamily="66" charset="0"/>
                </a:rPr>
                <a:t>Owned it!</a:t>
              </a:r>
              <a:endParaRPr lang="en-GB" dirty="0">
                <a:latin typeface="Comic Sans MS" pitchFamily="66" charset="0"/>
              </a:endParaRPr>
            </a:p>
          </p:txBody>
        </p:sp>
      </p:grpSp>
    </p:spTree>
    <p:extLst>
      <p:ext uri="{BB962C8B-B14F-4D97-AF65-F5344CB8AC3E}">
        <p14:creationId xmlns:p14="http://schemas.microsoft.com/office/powerpoint/2010/main" val="3007082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75" name="Rectangle 5"/>
          <p:cNvSpPr>
            <a:spLocks noChangeArrowheads="1"/>
          </p:cNvSpPr>
          <p:nvPr/>
        </p:nvSpPr>
        <p:spPr bwMode="auto">
          <a:xfrm>
            <a:off x="214313" y="538163"/>
            <a:ext cx="8643937" cy="4724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sz="1400" dirty="0">
              <a:latin typeface="Century Gothic" panose="020B0502020202020204" pitchFamily="34" charset="0"/>
            </a:endParaRPr>
          </a:p>
          <a:p>
            <a:pPr eaLnBrk="1" hangingPunct="1"/>
            <a:endParaRPr lang="en-US" altLang="en-US" sz="1100" dirty="0"/>
          </a:p>
          <a:p>
            <a:r>
              <a:rPr lang="en-GB" altLang="en-US" sz="2800" dirty="0">
                <a:latin typeface="Century Gothic" panose="020B0502020202020204" pitchFamily="34" charset="0"/>
                <a:cs typeface="Times New Roman" panose="02020603050405020304" pitchFamily="18" charset="0"/>
              </a:rPr>
              <a:t>The internet is used for loads of different things. </a:t>
            </a:r>
          </a:p>
          <a:p>
            <a:endParaRPr lang="en-GB" altLang="en-US" sz="2800" dirty="0">
              <a:latin typeface="Century Gothic" panose="020B0502020202020204" pitchFamily="34" charset="0"/>
              <a:cs typeface="Times New Roman" panose="02020603050405020304" pitchFamily="18" charset="0"/>
            </a:endParaRPr>
          </a:p>
          <a:p>
            <a:r>
              <a:rPr lang="en-GB" altLang="en-US" sz="2800" dirty="0">
                <a:latin typeface="Century Gothic" panose="020B0502020202020204" pitchFamily="34" charset="0"/>
                <a:cs typeface="Times New Roman" panose="02020603050405020304" pitchFamily="18" charset="0"/>
              </a:rPr>
              <a:t> In the circle in your </a:t>
            </a:r>
            <a:r>
              <a:rPr lang="en-GB" altLang="en-US" sz="2800" dirty="0" smtClean="0">
                <a:latin typeface="Century Gothic" panose="020B0502020202020204" pitchFamily="34" charset="0"/>
                <a:cs typeface="Times New Roman" panose="02020603050405020304" pitchFamily="18" charset="0"/>
              </a:rPr>
              <a:t>booklet, Page 1:</a:t>
            </a:r>
            <a:endParaRPr lang="en-GB" altLang="en-US" sz="2800" dirty="0">
              <a:latin typeface="Century Gothic" panose="020B0502020202020204" pitchFamily="34" charset="0"/>
              <a:cs typeface="Times New Roman" panose="02020603050405020304" pitchFamily="18" charset="0"/>
            </a:endParaRPr>
          </a:p>
          <a:p>
            <a:endParaRPr lang="en-GB" altLang="en-US" sz="2800" dirty="0">
              <a:latin typeface="Century Gothic" panose="020B0502020202020204" pitchFamily="34" charset="0"/>
              <a:cs typeface="Times New Roman" panose="02020603050405020304" pitchFamily="18" charset="0"/>
            </a:endParaRPr>
          </a:p>
          <a:p>
            <a:r>
              <a:rPr lang="en-GB" altLang="en-US" sz="2800" dirty="0">
                <a:latin typeface="Century Gothic" panose="020B0502020202020204" pitchFamily="34" charset="0"/>
                <a:cs typeface="Times New Roman" panose="02020603050405020304" pitchFamily="18" charset="0"/>
              </a:rPr>
              <a:t>list some of the things you use the internet for </a:t>
            </a:r>
          </a:p>
          <a:p>
            <a:endParaRPr lang="en-GB" altLang="en-US" sz="2800" dirty="0">
              <a:latin typeface="Century Gothic" panose="020B0502020202020204" pitchFamily="34" charset="0"/>
              <a:cs typeface="Times New Roman" panose="02020603050405020304" pitchFamily="18" charset="0"/>
            </a:endParaRPr>
          </a:p>
          <a:p>
            <a:r>
              <a:rPr lang="en-GB" altLang="en-US" sz="2800" dirty="0">
                <a:latin typeface="Century Gothic" panose="020B0502020202020204" pitchFamily="34" charset="0"/>
                <a:cs typeface="Times New Roman" panose="02020603050405020304" pitchFamily="18" charset="0"/>
              </a:rPr>
              <a:t>(e.g. research for homework, playing games </a:t>
            </a:r>
            <a:r>
              <a:rPr lang="en-GB" altLang="en-US" sz="2800" dirty="0" err="1">
                <a:latin typeface="Century Gothic" panose="020B0502020202020204" pitchFamily="34" charset="0"/>
                <a:cs typeface="Times New Roman" panose="02020603050405020304" pitchFamily="18" charset="0"/>
              </a:rPr>
              <a:t>etc</a:t>
            </a:r>
            <a:r>
              <a:rPr lang="en-GB" altLang="en-US" sz="2800" dirty="0">
                <a:latin typeface="Century Gothic" panose="020B0502020202020204" pitchFamily="34" charset="0"/>
                <a:cs typeface="Times New Roman" panose="02020603050405020304" pitchFamily="18" charset="0"/>
              </a:rPr>
              <a:t>)</a:t>
            </a:r>
            <a:r>
              <a:rPr lang="en-US" altLang="en-US" sz="2400" dirty="0"/>
              <a:t>  </a:t>
            </a:r>
          </a:p>
          <a:p>
            <a:endParaRPr lang="en-US" altLang="en-US" sz="2400" dirty="0">
              <a:latin typeface="Century Gothic" panose="020B0502020202020204" pitchFamily="34" charset="0"/>
              <a:cs typeface="Times New Roman" panose="02020603050405020304" pitchFamily="18" charset="0"/>
            </a:endParaRPr>
          </a:p>
          <a:p>
            <a:r>
              <a:rPr lang="en-GB" altLang="en-US" sz="2800" dirty="0">
                <a:latin typeface="Century Gothic" panose="020B0502020202020204" pitchFamily="34" charset="0"/>
                <a:cs typeface="Times New Roman" panose="02020603050405020304" pitchFamily="18" charset="0"/>
              </a:rPr>
              <a:t>Include any websites you use regularly </a:t>
            </a:r>
          </a:p>
          <a:p>
            <a:r>
              <a:rPr lang="en-GB" altLang="en-US" sz="2800" dirty="0">
                <a:latin typeface="Century Gothic" panose="020B0502020202020204" pitchFamily="34" charset="0"/>
                <a:cs typeface="Times New Roman" panose="02020603050405020304" pitchFamily="18" charset="0"/>
              </a:rPr>
              <a:t>(e.g. </a:t>
            </a:r>
            <a:r>
              <a:rPr lang="en-GB" altLang="en-US" sz="2800" dirty="0" err="1">
                <a:latin typeface="Century Gothic" panose="020B0502020202020204" pitchFamily="34" charset="0"/>
                <a:cs typeface="Times New Roman" panose="02020603050405020304" pitchFamily="18" charset="0"/>
              </a:rPr>
              <a:t>Bebo</a:t>
            </a:r>
            <a:r>
              <a:rPr lang="en-GB" altLang="en-US" sz="2800" dirty="0">
                <a:latin typeface="Century Gothic" panose="020B0502020202020204" pitchFamily="34" charset="0"/>
                <a:cs typeface="Times New Roman" panose="02020603050405020304" pitchFamily="18" charset="0"/>
              </a:rPr>
              <a:t>, Facebook)</a:t>
            </a:r>
            <a:endParaRPr lang="en-GB" altLang="en-US" sz="4000" dirty="0">
              <a:latin typeface="Calibri" panose="020F0502020204030204" pitchFamily="34" charset="0"/>
            </a:endParaRPr>
          </a:p>
        </p:txBody>
      </p:sp>
    </p:spTree>
    <p:custDataLst>
      <p:tags r:id="rId1"/>
    </p:custDataLst>
    <p:extLst>
      <p:ext uri="{BB962C8B-B14F-4D97-AF65-F5344CB8AC3E}">
        <p14:creationId xmlns:p14="http://schemas.microsoft.com/office/powerpoint/2010/main" val="15010886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dirty="0" smtClean="0"/>
              <a:t>E-Mail Addresses</a:t>
            </a:r>
            <a:endParaRPr lang="en-GB" dirty="0"/>
          </a:p>
        </p:txBody>
      </p:sp>
      <p:graphicFrame>
        <p:nvGraphicFramePr>
          <p:cNvPr id="4" name="Diagram 3"/>
          <p:cNvGraphicFramePr/>
          <p:nvPr>
            <p:extLst>
              <p:ext uri="{D42A27DB-BD31-4B8C-83A1-F6EECF244321}">
                <p14:modId xmlns:p14="http://schemas.microsoft.com/office/powerpoint/2010/main" val="314882592"/>
              </p:ext>
            </p:extLst>
          </p:nvPr>
        </p:nvGraphicFramePr>
        <p:xfrm>
          <a:off x="457200" y="1433732"/>
          <a:ext cx="8305800" cy="198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smtClean="0"/>
          </a:p>
          <a:p>
            <a:endParaRPr lang="en-GB" dirty="0" smtClean="0"/>
          </a:p>
          <a:p>
            <a:pPr>
              <a:buNone/>
            </a:pPr>
            <a:r>
              <a:rPr lang="en-GB" dirty="0" smtClean="0"/>
              <a:t>XxmissrachxX@hotmail.com</a:t>
            </a:r>
            <a:endParaRPr lang="en-GB" dirty="0"/>
          </a:p>
        </p:txBody>
      </p:sp>
      <p:graphicFrame>
        <p:nvGraphicFramePr>
          <p:cNvPr id="4" name="Diagram 3"/>
          <p:cNvGraphicFramePr/>
          <p:nvPr>
            <p:extLst>
              <p:ext uri="{D42A27DB-BD31-4B8C-83A1-F6EECF244321}">
                <p14:modId xmlns:p14="http://schemas.microsoft.com/office/powerpoint/2010/main" val="3932725274"/>
              </p:ext>
            </p:extLst>
          </p:nvPr>
        </p:nvGraphicFramePr>
        <p:xfrm>
          <a:off x="457200" y="152400"/>
          <a:ext cx="8229600" cy="121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smtClean="0"/>
          </a:p>
          <a:p>
            <a:endParaRPr lang="en-GB" dirty="0" smtClean="0"/>
          </a:p>
          <a:p>
            <a:pPr>
              <a:buNone/>
            </a:pPr>
            <a:endParaRPr lang="en-GB" dirty="0" smtClean="0"/>
          </a:p>
          <a:p>
            <a:pPr>
              <a:buNone/>
            </a:pPr>
            <a:r>
              <a:rPr lang="en-GB" dirty="0" smtClean="0"/>
              <a:t>pauljones@live.com</a:t>
            </a:r>
            <a:endParaRPr lang="en-GB" dirty="0"/>
          </a:p>
        </p:txBody>
      </p:sp>
      <p:graphicFrame>
        <p:nvGraphicFramePr>
          <p:cNvPr id="4" name="Diagram 3"/>
          <p:cNvGraphicFramePr/>
          <p:nvPr>
            <p:extLst>
              <p:ext uri="{D42A27DB-BD31-4B8C-83A1-F6EECF244321}">
                <p14:modId xmlns:p14="http://schemas.microsoft.com/office/powerpoint/2010/main" val="3329050827"/>
              </p:ext>
            </p:extLst>
          </p:nvPr>
        </p:nvGraphicFramePr>
        <p:xfrm>
          <a:off x="457200" y="152400"/>
          <a:ext cx="8229600" cy="121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smtClean="0"/>
          </a:p>
          <a:p>
            <a:endParaRPr lang="en-GB" dirty="0" smtClean="0"/>
          </a:p>
          <a:p>
            <a:endParaRPr lang="en-GB" dirty="0" smtClean="0"/>
          </a:p>
          <a:p>
            <a:pPr>
              <a:buNone/>
            </a:pPr>
            <a:r>
              <a:rPr lang="en-GB" dirty="0" smtClean="0"/>
              <a:t>no1wednesdayfan@googlemail.com</a:t>
            </a:r>
            <a:endParaRPr lang="en-GB" dirty="0"/>
          </a:p>
        </p:txBody>
      </p:sp>
      <p:graphicFrame>
        <p:nvGraphicFramePr>
          <p:cNvPr id="4" name="Diagram 3"/>
          <p:cNvGraphicFramePr/>
          <p:nvPr>
            <p:extLst>
              <p:ext uri="{D42A27DB-BD31-4B8C-83A1-F6EECF244321}">
                <p14:modId xmlns:p14="http://schemas.microsoft.com/office/powerpoint/2010/main" val="3276023834"/>
              </p:ext>
            </p:extLst>
          </p:nvPr>
        </p:nvGraphicFramePr>
        <p:xfrm>
          <a:off x="457200" y="152400"/>
          <a:ext cx="8229600" cy="121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smtClean="0"/>
          </a:p>
          <a:p>
            <a:endParaRPr lang="en-GB" dirty="0" smtClean="0"/>
          </a:p>
          <a:p>
            <a:endParaRPr lang="en-GB" dirty="0" smtClean="0"/>
          </a:p>
          <a:p>
            <a:pPr>
              <a:buNone/>
            </a:pPr>
            <a:r>
              <a:rPr lang="en-GB" dirty="0" smtClean="0"/>
              <a:t>no1wednesdayfan@googlemail.com</a:t>
            </a:r>
          </a:p>
          <a:p>
            <a:pPr>
              <a:buNone/>
            </a:pPr>
            <a:endParaRPr lang="en-GB" dirty="0" smtClean="0"/>
          </a:p>
          <a:p>
            <a:pPr>
              <a:buNone/>
            </a:pPr>
            <a:endParaRPr lang="en-GB" dirty="0"/>
          </a:p>
        </p:txBody>
      </p:sp>
      <p:graphicFrame>
        <p:nvGraphicFramePr>
          <p:cNvPr id="4" name="Diagram 3"/>
          <p:cNvGraphicFramePr/>
          <p:nvPr>
            <p:extLst>
              <p:ext uri="{D42A27DB-BD31-4B8C-83A1-F6EECF244321}">
                <p14:modId xmlns:p14="http://schemas.microsoft.com/office/powerpoint/2010/main" val="4046409026"/>
              </p:ext>
            </p:extLst>
          </p:nvPr>
        </p:nvGraphicFramePr>
        <p:xfrm>
          <a:off x="457200" y="152400"/>
          <a:ext cx="8229600" cy="121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2.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3.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4.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5.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6.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7.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8.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9.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1577</TotalTime>
  <Words>1014</Words>
  <Application>Microsoft Office PowerPoint</Application>
  <PresentationFormat>On-screen Show (4:3)</PresentationFormat>
  <Paragraphs>178</Paragraphs>
  <Slides>33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Arial</vt:lpstr>
      <vt:lpstr>Calibri</vt:lpstr>
      <vt:lpstr>Century Gothic</vt:lpstr>
      <vt:lpstr>Comic Sans MS</vt:lpstr>
      <vt:lpstr>Constantia</vt:lpstr>
      <vt:lpstr>Times New Roman</vt:lpstr>
      <vt:lpstr>Wingdings 2</vt:lpstr>
      <vt:lpstr>Paper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Staying Safe online   Always set your settings to private – so only people you have added as friends can see your info  Don’t accept as friends or chat to people you don’t know  Don’t post info about where you are going or your school  If anything happens online that you are unsure or unhappy about use the CEOP Report this button   </vt:lpstr>
      <vt:lpstr>PowerPoint Presentation</vt:lpstr>
      <vt:lpstr>PowerPoint Presentation</vt:lpstr>
      <vt:lpstr>PowerPoint Presentation</vt:lpstr>
      <vt:lpstr>How do we make our accounts Safe?</vt:lpstr>
      <vt:lpstr>Password Strength Meter</vt:lpstr>
      <vt:lpstr>Password 1</vt:lpstr>
      <vt:lpstr>Password 2</vt:lpstr>
      <vt:lpstr>Password 3</vt:lpstr>
      <vt:lpstr>Our Password Rules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Professional or Unprofessional?</dc:title>
  <dc:creator>Sam Tipson</dc:creator>
  <cp:lastModifiedBy>BRYAN, C (SHS Teacher)</cp:lastModifiedBy>
  <cp:revision>31</cp:revision>
  <dcterms:created xsi:type="dcterms:W3CDTF">2012-11-02T13:56:08Z</dcterms:created>
  <dcterms:modified xsi:type="dcterms:W3CDTF">2020-10-14T09:33:49Z</dcterms:modified>
</cp:coreProperties>
</file>