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80" r:id="rId5"/>
    <p:sldId id="279" r:id="rId6"/>
    <p:sldId id="256" r:id="rId7"/>
    <p:sldId id="281" r:id="rId8"/>
    <p:sldId id="275" r:id="rId9"/>
    <p:sldId id="276" r:id="rId10"/>
    <p:sldId id="277" r:id="rId11"/>
    <p:sldId id="267" r:id="rId12"/>
    <p:sldId id="269" r:id="rId13"/>
    <p:sldId id="268" r:id="rId14"/>
    <p:sldId id="266" r:id="rId15"/>
    <p:sldId id="270" r:id="rId16"/>
    <p:sldId id="274" r:id="rId17"/>
    <p:sldId id="272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86" autoAdjust="0"/>
  </p:normalViewPr>
  <p:slideViewPr>
    <p:cSldViewPr>
      <p:cViewPr varScale="1">
        <p:scale>
          <a:sx n="90" d="100"/>
          <a:sy n="90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hyperlink" Target="MovieMaker_guide.doc" TargetMode="External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hyperlink" Target="MovieMaker_guide.doc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3C2D16-25D2-463A-97C9-175552FE12C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367CF4-BAF8-4C0F-9EE3-DDDA57B816BE}">
      <dgm:prSet/>
      <dgm:spPr/>
      <dgm:t>
        <a:bodyPr/>
        <a:lstStyle/>
        <a:p>
          <a:pPr rtl="0"/>
          <a:r>
            <a:rPr lang="en-GB" dirty="0"/>
            <a:t>Intent- What is the future of technology?</a:t>
          </a:r>
        </a:p>
      </dgm:t>
    </dgm:pt>
    <dgm:pt modelId="{13E8089E-AFE6-4377-83F6-769D1EDD8FD4}" type="parTrans" cxnId="{122D44FE-4DAF-4E05-93B2-36A07BF57A80}">
      <dgm:prSet/>
      <dgm:spPr/>
      <dgm:t>
        <a:bodyPr/>
        <a:lstStyle/>
        <a:p>
          <a:endParaRPr lang="en-GB"/>
        </a:p>
      </dgm:t>
    </dgm:pt>
    <dgm:pt modelId="{639FDB23-ED03-473C-804C-6823941BE423}" type="sibTrans" cxnId="{122D44FE-4DAF-4E05-93B2-36A07BF57A80}">
      <dgm:prSet/>
      <dgm:spPr/>
      <dgm:t>
        <a:bodyPr/>
        <a:lstStyle/>
        <a:p>
          <a:endParaRPr lang="en-GB"/>
        </a:p>
      </dgm:t>
    </dgm:pt>
    <dgm:pt modelId="{9AA78FC7-6E01-47B2-AD0E-7D4F2A359701}" type="pres">
      <dgm:prSet presAssocID="{E03C2D16-25D2-463A-97C9-175552FE12C3}" presName="linear" presStyleCnt="0">
        <dgm:presLayoutVars>
          <dgm:animLvl val="lvl"/>
          <dgm:resizeHandles val="exact"/>
        </dgm:presLayoutVars>
      </dgm:prSet>
      <dgm:spPr/>
    </dgm:pt>
    <dgm:pt modelId="{53D0FD64-7433-4283-9D0A-EE5615F173CD}" type="pres">
      <dgm:prSet presAssocID="{43367CF4-BAF8-4C0F-9EE3-DDDA57B816B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4CDFD08-0774-4369-9CE3-E4AF16EE8396}" type="presOf" srcId="{E03C2D16-25D2-463A-97C9-175552FE12C3}" destId="{9AA78FC7-6E01-47B2-AD0E-7D4F2A359701}" srcOrd="0" destOrd="0" presId="urn:microsoft.com/office/officeart/2005/8/layout/vList2"/>
    <dgm:cxn modelId="{D6D7B2B4-3D59-473E-9F23-146C2B4457D0}" type="presOf" srcId="{43367CF4-BAF8-4C0F-9EE3-DDDA57B816BE}" destId="{53D0FD64-7433-4283-9D0A-EE5615F173CD}" srcOrd="0" destOrd="0" presId="urn:microsoft.com/office/officeart/2005/8/layout/vList2"/>
    <dgm:cxn modelId="{122D44FE-4DAF-4E05-93B2-36A07BF57A80}" srcId="{E03C2D16-25D2-463A-97C9-175552FE12C3}" destId="{43367CF4-BAF8-4C0F-9EE3-DDDA57B816BE}" srcOrd="0" destOrd="0" parTransId="{13E8089E-AFE6-4377-83F6-769D1EDD8FD4}" sibTransId="{639FDB23-ED03-473C-804C-6823941BE423}"/>
    <dgm:cxn modelId="{F13EF28A-9DF9-4955-9239-B0033C411D0E}" type="presParOf" srcId="{9AA78FC7-6E01-47B2-AD0E-7D4F2A359701}" destId="{53D0FD64-7433-4283-9D0A-EE5615F173C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968677-5F57-4E71-9F8E-7740F5702E4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8E354B-2BF2-4E8D-A4C5-5B2090AC7263}">
      <dgm:prSet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Brief</a:t>
          </a:r>
        </a:p>
      </dgm:t>
    </dgm:pt>
    <dgm:pt modelId="{D767D040-DA89-47B2-8E4E-C4BC7C13A878}" type="parTrans" cxnId="{4B2A486A-8541-49B0-AEE2-808DB5B3CF79}">
      <dgm:prSet/>
      <dgm:spPr/>
      <dgm:t>
        <a:bodyPr/>
        <a:lstStyle/>
        <a:p>
          <a:endParaRPr lang="en-GB"/>
        </a:p>
      </dgm:t>
    </dgm:pt>
    <dgm:pt modelId="{6DD73ACC-63B3-41B0-8B56-98B799B9FC40}" type="sibTrans" cxnId="{4B2A486A-8541-49B0-AEE2-808DB5B3CF79}">
      <dgm:prSet/>
      <dgm:spPr/>
      <dgm:t>
        <a:bodyPr/>
        <a:lstStyle/>
        <a:p>
          <a:endParaRPr lang="en-GB"/>
        </a:p>
      </dgm:t>
    </dgm:pt>
    <dgm:pt modelId="{3C376980-257F-4A83-95E2-81DA3AB6BCDF}" type="pres">
      <dgm:prSet presAssocID="{5B968677-5F57-4E71-9F8E-7740F5702E4F}" presName="compositeShape" presStyleCnt="0">
        <dgm:presLayoutVars>
          <dgm:chMax val="7"/>
          <dgm:dir/>
          <dgm:resizeHandles val="exact"/>
        </dgm:presLayoutVars>
      </dgm:prSet>
      <dgm:spPr/>
    </dgm:pt>
    <dgm:pt modelId="{967D5472-F4D8-4FEB-B534-B48C670718C4}" type="pres">
      <dgm:prSet presAssocID="{CE8E354B-2BF2-4E8D-A4C5-5B2090AC7263}" presName="circ1TxSh" presStyleLbl="vennNode1" presStyleIdx="0" presStyleCnt="1"/>
      <dgm:spPr/>
    </dgm:pt>
  </dgm:ptLst>
  <dgm:cxnLst>
    <dgm:cxn modelId="{345C1207-7C40-4D56-82FC-103DB650D5E2}" type="presOf" srcId="{CE8E354B-2BF2-4E8D-A4C5-5B2090AC7263}" destId="{967D5472-F4D8-4FEB-B534-B48C670718C4}" srcOrd="0" destOrd="0" presId="urn:microsoft.com/office/officeart/2005/8/layout/venn1"/>
    <dgm:cxn modelId="{4B2A486A-8541-49B0-AEE2-808DB5B3CF79}" srcId="{5B968677-5F57-4E71-9F8E-7740F5702E4F}" destId="{CE8E354B-2BF2-4E8D-A4C5-5B2090AC7263}" srcOrd="0" destOrd="0" parTransId="{D767D040-DA89-47B2-8E4E-C4BC7C13A878}" sibTransId="{6DD73ACC-63B3-41B0-8B56-98B799B9FC40}"/>
    <dgm:cxn modelId="{E9CA4785-F54B-42D8-B2F0-944ABACAF3E3}" type="presOf" srcId="{5B968677-5F57-4E71-9F8E-7740F5702E4F}" destId="{3C376980-257F-4A83-95E2-81DA3AB6BCDF}" srcOrd="0" destOrd="0" presId="urn:microsoft.com/office/officeart/2005/8/layout/venn1"/>
    <dgm:cxn modelId="{F34D1CA9-83E8-400D-B527-0FDDBA727C62}" type="presParOf" srcId="{3C376980-257F-4A83-95E2-81DA3AB6BCDF}" destId="{967D5472-F4D8-4FEB-B534-B48C670718C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44E6411-46E0-4824-85DA-C744F835E580}" type="doc">
      <dgm:prSet loTypeId="urn:microsoft.com/office/officeart/2005/8/layout/process1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GB"/>
        </a:p>
      </dgm:t>
    </dgm:pt>
    <dgm:pt modelId="{9BC371AA-8065-4E54-9D20-267A4BEBF369}">
      <dgm:prSet/>
      <dgm:spPr/>
      <dgm:t>
        <a:bodyPr/>
        <a:lstStyle/>
        <a:p>
          <a:pPr rtl="0"/>
          <a:r>
            <a:rPr lang="en-GB" dirty="0"/>
            <a:t>To create a video on future technologies</a:t>
          </a:r>
        </a:p>
      </dgm:t>
    </dgm:pt>
    <dgm:pt modelId="{33DAD10C-FB74-4720-B6B6-4E9BF40ED98C}" type="parTrans" cxnId="{9ED9E012-1BE2-44CA-B14F-F0AC0EA15B53}">
      <dgm:prSet/>
      <dgm:spPr/>
      <dgm:t>
        <a:bodyPr/>
        <a:lstStyle/>
        <a:p>
          <a:endParaRPr lang="en-GB"/>
        </a:p>
      </dgm:t>
    </dgm:pt>
    <dgm:pt modelId="{FBD8B5AC-DB26-4F33-B760-B3EDCF11D6CC}" type="sibTrans" cxnId="{9ED9E012-1BE2-44CA-B14F-F0AC0EA15B53}">
      <dgm:prSet/>
      <dgm:spPr/>
      <dgm:t>
        <a:bodyPr/>
        <a:lstStyle/>
        <a:p>
          <a:endParaRPr lang="en-GB"/>
        </a:p>
      </dgm:t>
    </dgm:pt>
    <dgm:pt modelId="{ADD9D4DF-67FD-4ACC-BD3C-A5D268EF0D3E}">
      <dgm:prSet/>
      <dgm:spPr/>
      <dgm:t>
        <a:bodyPr/>
        <a:lstStyle/>
        <a:p>
          <a:pPr rtl="0"/>
          <a:r>
            <a:rPr lang="en-GB"/>
            <a:t>Target audience is Year 6</a:t>
          </a:r>
        </a:p>
      </dgm:t>
    </dgm:pt>
    <dgm:pt modelId="{EAC10A63-78B9-49F9-94DA-4E4677E09C65}" type="parTrans" cxnId="{42C765D8-E5F2-4191-B68C-B0F7128E3B79}">
      <dgm:prSet/>
      <dgm:spPr/>
      <dgm:t>
        <a:bodyPr/>
        <a:lstStyle/>
        <a:p>
          <a:endParaRPr lang="en-GB"/>
        </a:p>
      </dgm:t>
    </dgm:pt>
    <dgm:pt modelId="{B4F51B3A-2B1A-4D66-9B1F-3737EE9C07F5}" type="sibTrans" cxnId="{42C765D8-E5F2-4191-B68C-B0F7128E3B79}">
      <dgm:prSet/>
      <dgm:spPr/>
      <dgm:t>
        <a:bodyPr/>
        <a:lstStyle/>
        <a:p>
          <a:endParaRPr lang="en-GB"/>
        </a:p>
      </dgm:t>
    </dgm:pt>
    <dgm:pt modelId="{877D9F02-8933-439A-8480-A2406D69A4A1}" type="pres">
      <dgm:prSet presAssocID="{944E6411-46E0-4824-85DA-C744F835E580}" presName="Name0" presStyleCnt="0">
        <dgm:presLayoutVars>
          <dgm:dir/>
          <dgm:resizeHandles val="exact"/>
        </dgm:presLayoutVars>
      </dgm:prSet>
      <dgm:spPr/>
    </dgm:pt>
    <dgm:pt modelId="{91864EEA-A189-4E6F-AEFD-7FCC35AD2916}" type="pres">
      <dgm:prSet presAssocID="{9BC371AA-8065-4E54-9D20-267A4BEBF369}" presName="node" presStyleLbl="node1" presStyleIdx="0" presStyleCnt="2">
        <dgm:presLayoutVars>
          <dgm:bulletEnabled val="1"/>
        </dgm:presLayoutVars>
      </dgm:prSet>
      <dgm:spPr/>
    </dgm:pt>
    <dgm:pt modelId="{091FD1DE-EA4B-4501-8EE9-944602572525}" type="pres">
      <dgm:prSet presAssocID="{FBD8B5AC-DB26-4F33-B760-B3EDCF11D6CC}" presName="sibTrans" presStyleLbl="sibTrans2D1" presStyleIdx="0" presStyleCnt="1"/>
      <dgm:spPr/>
    </dgm:pt>
    <dgm:pt modelId="{DE60014F-2E08-4814-B9D0-D8EB8FFF7FD0}" type="pres">
      <dgm:prSet presAssocID="{FBD8B5AC-DB26-4F33-B760-B3EDCF11D6CC}" presName="connectorText" presStyleLbl="sibTrans2D1" presStyleIdx="0" presStyleCnt="1"/>
      <dgm:spPr/>
    </dgm:pt>
    <dgm:pt modelId="{86BF3146-EF1C-45F9-84F2-01B32621089D}" type="pres">
      <dgm:prSet presAssocID="{ADD9D4DF-67FD-4ACC-BD3C-A5D268EF0D3E}" presName="node" presStyleLbl="node1" presStyleIdx="1" presStyleCnt="2">
        <dgm:presLayoutVars>
          <dgm:bulletEnabled val="1"/>
        </dgm:presLayoutVars>
      </dgm:prSet>
      <dgm:spPr/>
    </dgm:pt>
  </dgm:ptLst>
  <dgm:cxnLst>
    <dgm:cxn modelId="{9ED9E012-1BE2-44CA-B14F-F0AC0EA15B53}" srcId="{944E6411-46E0-4824-85DA-C744F835E580}" destId="{9BC371AA-8065-4E54-9D20-267A4BEBF369}" srcOrd="0" destOrd="0" parTransId="{33DAD10C-FB74-4720-B6B6-4E9BF40ED98C}" sibTransId="{FBD8B5AC-DB26-4F33-B760-B3EDCF11D6CC}"/>
    <dgm:cxn modelId="{DEA83021-5BB0-4F23-83C9-A1EDEE988555}" type="presOf" srcId="{944E6411-46E0-4824-85DA-C744F835E580}" destId="{877D9F02-8933-439A-8480-A2406D69A4A1}" srcOrd="0" destOrd="0" presId="urn:microsoft.com/office/officeart/2005/8/layout/process1"/>
    <dgm:cxn modelId="{23FA8022-E2FD-4729-888E-FC20F4804F39}" type="presOf" srcId="{FBD8B5AC-DB26-4F33-B760-B3EDCF11D6CC}" destId="{091FD1DE-EA4B-4501-8EE9-944602572525}" srcOrd="0" destOrd="0" presId="urn:microsoft.com/office/officeart/2005/8/layout/process1"/>
    <dgm:cxn modelId="{873E0CB4-6368-4FD2-9D62-C0B6808EAC5E}" type="presOf" srcId="{FBD8B5AC-DB26-4F33-B760-B3EDCF11D6CC}" destId="{DE60014F-2E08-4814-B9D0-D8EB8FFF7FD0}" srcOrd="1" destOrd="0" presId="urn:microsoft.com/office/officeart/2005/8/layout/process1"/>
    <dgm:cxn modelId="{40D756B6-BD36-4878-81B7-62E4EA77D6CB}" type="presOf" srcId="{ADD9D4DF-67FD-4ACC-BD3C-A5D268EF0D3E}" destId="{86BF3146-EF1C-45F9-84F2-01B32621089D}" srcOrd="0" destOrd="0" presId="urn:microsoft.com/office/officeart/2005/8/layout/process1"/>
    <dgm:cxn modelId="{42C765D8-E5F2-4191-B68C-B0F7128E3B79}" srcId="{944E6411-46E0-4824-85DA-C744F835E580}" destId="{ADD9D4DF-67FD-4ACC-BD3C-A5D268EF0D3E}" srcOrd="1" destOrd="0" parTransId="{EAC10A63-78B9-49F9-94DA-4E4677E09C65}" sibTransId="{B4F51B3A-2B1A-4D66-9B1F-3737EE9C07F5}"/>
    <dgm:cxn modelId="{4F066DED-E37B-44F6-B6D4-E42F8B2D4409}" type="presOf" srcId="{9BC371AA-8065-4E54-9D20-267A4BEBF369}" destId="{91864EEA-A189-4E6F-AEFD-7FCC35AD2916}" srcOrd="0" destOrd="0" presId="urn:microsoft.com/office/officeart/2005/8/layout/process1"/>
    <dgm:cxn modelId="{15B6A825-2758-4083-9BC7-11E5F200370E}" type="presParOf" srcId="{877D9F02-8933-439A-8480-A2406D69A4A1}" destId="{91864EEA-A189-4E6F-AEFD-7FCC35AD2916}" srcOrd="0" destOrd="0" presId="urn:microsoft.com/office/officeart/2005/8/layout/process1"/>
    <dgm:cxn modelId="{7B3C926F-E71A-4830-96F1-5D38664B293F}" type="presParOf" srcId="{877D9F02-8933-439A-8480-A2406D69A4A1}" destId="{091FD1DE-EA4B-4501-8EE9-944602572525}" srcOrd="1" destOrd="0" presId="urn:microsoft.com/office/officeart/2005/8/layout/process1"/>
    <dgm:cxn modelId="{72471994-B418-4D12-B6D5-C9D1BA656B3C}" type="presParOf" srcId="{091FD1DE-EA4B-4501-8EE9-944602572525}" destId="{DE60014F-2E08-4814-B9D0-D8EB8FFF7FD0}" srcOrd="0" destOrd="0" presId="urn:microsoft.com/office/officeart/2005/8/layout/process1"/>
    <dgm:cxn modelId="{FCDB81EB-589E-49F4-8FA2-EC2C6C71EF29}" type="presParOf" srcId="{877D9F02-8933-439A-8480-A2406D69A4A1}" destId="{86BF3146-EF1C-45F9-84F2-01B32621089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5CB9876-ACB1-485E-9634-75932AFE8CE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3E0213E5-E219-4983-B153-967679E32874}">
      <dgm:prSet/>
      <dgm:spPr/>
      <dgm:t>
        <a:bodyPr/>
        <a:lstStyle/>
        <a:p>
          <a:pPr rtl="0"/>
          <a:r>
            <a:rPr lang="en-GB" dirty="0"/>
            <a:t>Create a video using </a:t>
          </a:r>
          <a:r>
            <a:rPr lang="en-GB" dirty="0">
              <a:hlinkClick xmlns:r="http://schemas.openxmlformats.org/officeDocument/2006/relationships" r:id="rId1" action="ppaction://hlinkfile"/>
            </a:rPr>
            <a:t>Movie maker </a:t>
          </a:r>
          <a:endParaRPr lang="en-GB" dirty="0"/>
        </a:p>
      </dgm:t>
    </dgm:pt>
    <dgm:pt modelId="{973BBD4D-7FAB-43CB-A26B-101D4B53376A}" type="parTrans" cxnId="{7579FB16-850A-4F75-9812-6B51A034F027}">
      <dgm:prSet/>
      <dgm:spPr/>
      <dgm:t>
        <a:bodyPr/>
        <a:lstStyle/>
        <a:p>
          <a:endParaRPr lang="en-GB"/>
        </a:p>
      </dgm:t>
    </dgm:pt>
    <dgm:pt modelId="{C2E52092-A20D-4BF6-84C0-5DB5BBC25A62}" type="sibTrans" cxnId="{7579FB16-850A-4F75-9812-6B51A034F027}">
      <dgm:prSet/>
      <dgm:spPr/>
      <dgm:t>
        <a:bodyPr/>
        <a:lstStyle/>
        <a:p>
          <a:endParaRPr lang="en-GB"/>
        </a:p>
      </dgm:t>
    </dgm:pt>
    <dgm:pt modelId="{F5FEAC0D-C783-42F0-B9CC-05C48119A49A}">
      <dgm:prSet/>
      <dgm:spPr/>
      <dgm:t>
        <a:bodyPr/>
        <a:lstStyle/>
        <a:p>
          <a:pPr rtl="0"/>
          <a:r>
            <a:rPr lang="en-GB"/>
            <a:t>Choose one future technology</a:t>
          </a:r>
        </a:p>
      </dgm:t>
    </dgm:pt>
    <dgm:pt modelId="{A5D32DCD-4029-4DE8-B1EE-CD2D6ACB1EB6}" type="parTrans" cxnId="{D4EDECF8-5731-44C5-99F6-0E3F380F0C18}">
      <dgm:prSet/>
      <dgm:spPr/>
      <dgm:t>
        <a:bodyPr/>
        <a:lstStyle/>
        <a:p>
          <a:endParaRPr lang="en-GB"/>
        </a:p>
      </dgm:t>
    </dgm:pt>
    <dgm:pt modelId="{E02BEE2B-ADDD-4E9B-9629-733D84CD2CE0}" type="sibTrans" cxnId="{D4EDECF8-5731-44C5-99F6-0E3F380F0C18}">
      <dgm:prSet/>
      <dgm:spPr/>
      <dgm:t>
        <a:bodyPr/>
        <a:lstStyle/>
        <a:p>
          <a:endParaRPr lang="en-GB"/>
        </a:p>
      </dgm:t>
    </dgm:pt>
    <dgm:pt modelId="{E8CE745B-D668-495B-A67B-3EDAA8F6A7BD}">
      <dgm:prSet/>
      <dgm:spPr/>
      <dgm:t>
        <a:bodyPr/>
        <a:lstStyle/>
        <a:p>
          <a:pPr rtl="0"/>
          <a:r>
            <a:rPr lang="en-GB" dirty="0"/>
            <a:t>you will need to include the following:-</a:t>
          </a:r>
        </a:p>
      </dgm:t>
    </dgm:pt>
    <dgm:pt modelId="{B1D46B18-2ED7-461D-AB01-2E91019115B2}" type="parTrans" cxnId="{05DA47AD-66BA-45B0-A26B-60DED0FDB044}">
      <dgm:prSet/>
      <dgm:spPr/>
      <dgm:t>
        <a:bodyPr/>
        <a:lstStyle/>
        <a:p>
          <a:endParaRPr lang="en-GB"/>
        </a:p>
      </dgm:t>
    </dgm:pt>
    <dgm:pt modelId="{AADA04E3-ADC0-41DC-A120-74053B8CFA73}" type="sibTrans" cxnId="{05DA47AD-66BA-45B0-A26B-60DED0FDB044}">
      <dgm:prSet/>
      <dgm:spPr/>
      <dgm:t>
        <a:bodyPr/>
        <a:lstStyle/>
        <a:p>
          <a:endParaRPr lang="en-GB"/>
        </a:p>
      </dgm:t>
    </dgm:pt>
    <dgm:pt modelId="{8F0BFABC-FB93-4CEF-A5BD-D06C6CFF16C5}">
      <dgm:prSet/>
      <dgm:spPr/>
      <dgm:t>
        <a:bodyPr/>
        <a:lstStyle/>
        <a:p>
          <a:pPr rtl="0"/>
          <a:r>
            <a:rPr lang="en-GB"/>
            <a:t>Title/introduction</a:t>
          </a:r>
        </a:p>
      </dgm:t>
    </dgm:pt>
    <dgm:pt modelId="{49E4675E-7EAF-46D3-A9B0-992AF6A23BD3}" type="parTrans" cxnId="{A9722B13-2AC0-4DAA-B084-AB81D4A8FC8B}">
      <dgm:prSet/>
      <dgm:spPr/>
      <dgm:t>
        <a:bodyPr/>
        <a:lstStyle/>
        <a:p>
          <a:endParaRPr lang="en-GB"/>
        </a:p>
      </dgm:t>
    </dgm:pt>
    <dgm:pt modelId="{49B7A98E-3949-4825-8B25-8B46A55E99DC}" type="sibTrans" cxnId="{A9722B13-2AC0-4DAA-B084-AB81D4A8FC8B}">
      <dgm:prSet/>
      <dgm:spPr/>
      <dgm:t>
        <a:bodyPr/>
        <a:lstStyle/>
        <a:p>
          <a:endParaRPr lang="en-GB"/>
        </a:p>
      </dgm:t>
    </dgm:pt>
    <dgm:pt modelId="{69950F96-B457-4BCC-87AD-50E391D9B4E1}">
      <dgm:prSet/>
      <dgm:spPr/>
      <dgm:t>
        <a:bodyPr/>
        <a:lstStyle/>
        <a:p>
          <a:pPr rtl="0"/>
          <a:r>
            <a:rPr lang="en-GB"/>
            <a:t>Images of the new technology</a:t>
          </a:r>
        </a:p>
      </dgm:t>
    </dgm:pt>
    <dgm:pt modelId="{FB2A21E9-F373-47B0-9F01-F8E0F4CB352F}" type="parTrans" cxnId="{7B827DCF-CB87-4BBB-8CAB-3C4107787242}">
      <dgm:prSet/>
      <dgm:spPr/>
      <dgm:t>
        <a:bodyPr/>
        <a:lstStyle/>
        <a:p>
          <a:endParaRPr lang="en-GB"/>
        </a:p>
      </dgm:t>
    </dgm:pt>
    <dgm:pt modelId="{E381A341-81AF-4AF1-8295-8CE56260768D}" type="sibTrans" cxnId="{7B827DCF-CB87-4BBB-8CAB-3C4107787242}">
      <dgm:prSet/>
      <dgm:spPr/>
      <dgm:t>
        <a:bodyPr/>
        <a:lstStyle/>
        <a:p>
          <a:endParaRPr lang="en-GB"/>
        </a:p>
      </dgm:t>
    </dgm:pt>
    <dgm:pt modelId="{8D57314A-0C94-421F-B70C-11AEE35ED3DF}">
      <dgm:prSet/>
      <dgm:spPr/>
      <dgm:t>
        <a:bodyPr/>
        <a:lstStyle/>
        <a:p>
          <a:pPr rtl="0"/>
          <a:r>
            <a:rPr lang="en-GB"/>
            <a:t>Text – information written in your own words</a:t>
          </a:r>
        </a:p>
      </dgm:t>
    </dgm:pt>
    <dgm:pt modelId="{292D973A-DAA1-4E88-80AB-BD67F09F4C74}" type="parTrans" cxnId="{F9D430FA-972B-40F0-BD9F-4CCC40EA8601}">
      <dgm:prSet/>
      <dgm:spPr/>
      <dgm:t>
        <a:bodyPr/>
        <a:lstStyle/>
        <a:p>
          <a:endParaRPr lang="en-GB"/>
        </a:p>
      </dgm:t>
    </dgm:pt>
    <dgm:pt modelId="{2DC3D0CD-0F8F-47C0-9F29-9F19B33A6066}" type="sibTrans" cxnId="{F9D430FA-972B-40F0-BD9F-4CCC40EA8601}">
      <dgm:prSet/>
      <dgm:spPr/>
      <dgm:t>
        <a:bodyPr/>
        <a:lstStyle/>
        <a:p>
          <a:endParaRPr lang="en-GB"/>
        </a:p>
      </dgm:t>
    </dgm:pt>
    <dgm:pt modelId="{9D169018-A26C-4ACD-ACC9-C01C122DB41F}">
      <dgm:prSet/>
      <dgm:spPr/>
      <dgm:t>
        <a:bodyPr/>
        <a:lstStyle/>
        <a:p>
          <a:pPr rtl="0"/>
          <a:r>
            <a:rPr lang="en-GB"/>
            <a:t>Animations</a:t>
          </a:r>
        </a:p>
      </dgm:t>
    </dgm:pt>
    <dgm:pt modelId="{BED84B16-8795-4A2C-8CA3-B508C3FE03F8}" type="parTrans" cxnId="{89331306-6AB3-40F9-B4D2-EA26DB2EDC93}">
      <dgm:prSet/>
      <dgm:spPr/>
      <dgm:t>
        <a:bodyPr/>
        <a:lstStyle/>
        <a:p>
          <a:endParaRPr lang="en-GB"/>
        </a:p>
      </dgm:t>
    </dgm:pt>
    <dgm:pt modelId="{64C12B70-B75A-43FD-8A44-85E808F0F2FD}" type="sibTrans" cxnId="{89331306-6AB3-40F9-B4D2-EA26DB2EDC93}">
      <dgm:prSet/>
      <dgm:spPr/>
      <dgm:t>
        <a:bodyPr/>
        <a:lstStyle/>
        <a:p>
          <a:endParaRPr lang="en-GB"/>
        </a:p>
      </dgm:t>
    </dgm:pt>
    <dgm:pt modelId="{B384AD9B-66BF-4151-A7C2-4ED0F089774E}">
      <dgm:prSet/>
      <dgm:spPr/>
      <dgm:t>
        <a:bodyPr/>
        <a:lstStyle/>
        <a:p>
          <a:pPr rtl="0"/>
          <a:r>
            <a:rPr lang="en-GB"/>
            <a:t>Transitions</a:t>
          </a:r>
        </a:p>
      </dgm:t>
    </dgm:pt>
    <dgm:pt modelId="{3DF7D9AC-5EF0-43E6-93A0-E3E14C886D58}" type="parTrans" cxnId="{0C9286F7-CA08-4C04-B473-F68102329259}">
      <dgm:prSet/>
      <dgm:spPr/>
      <dgm:t>
        <a:bodyPr/>
        <a:lstStyle/>
        <a:p>
          <a:endParaRPr lang="en-GB"/>
        </a:p>
      </dgm:t>
    </dgm:pt>
    <dgm:pt modelId="{6CAB6177-4D16-4DA0-84B5-3152EC876140}" type="sibTrans" cxnId="{0C9286F7-CA08-4C04-B473-F68102329259}">
      <dgm:prSet/>
      <dgm:spPr/>
      <dgm:t>
        <a:bodyPr/>
        <a:lstStyle/>
        <a:p>
          <a:endParaRPr lang="en-GB"/>
        </a:p>
      </dgm:t>
    </dgm:pt>
    <dgm:pt modelId="{9B6FA5FB-3AF3-4F58-B5CC-76408307D02E}" type="pres">
      <dgm:prSet presAssocID="{E5CB9876-ACB1-485E-9634-75932AFE8C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4825C7B-F046-479A-8BBB-F113B30B96CF}" type="pres">
      <dgm:prSet presAssocID="{3E0213E5-E219-4983-B153-967679E32874}" presName="root" presStyleCnt="0"/>
      <dgm:spPr/>
    </dgm:pt>
    <dgm:pt modelId="{060D122A-526C-498A-9CE5-8B97BBFBA919}" type="pres">
      <dgm:prSet presAssocID="{3E0213E5-E219-4983-B153-967679E32874}" presName="rootComposite" presStyleCnt="0"/>
      <dgm:spPr/>
    </dgm:pt>
    <dgm:pt modelId="{B8E58DD5-715C-4A2A-94AB-CA1C17C546C6}" type="pres">
      <dgm:prSet presAssocID="{3E0213E5-E219-4983-B153-967679E32874}" presName="rootText" presStyleLbl="node1" presStyleIdx="0" presStyleCnt="2" custScaleX="57196"/>
      <dgm:spPr/>
    </dgm:pt>
    <dgm:pt modelId="{C45D1971-8733-4C54-B9F8-D899BEB54931}" type="pres">
      <dgm:prSet presAssocID="{3E0213E5-E219-4983-B153-967679E32874}" presName="rootConnector" presStyleLbl="node1" presStyleIdx="0" presStyleCnt="2"/>
      <dgm:spPr/>
    </dgm:pt>
    <dgm:pt modelId="{D341A9F1-0779-4C3B-918D-1739DFE8CDD0}" type="pres">
      <dgm:prSet presAssocID="{3E0213E5-E219-4983-B153-967679E32874}" presName="childShape" presStyleCnt="0"/>
      <dgm:spPr/>
    </dgm:pt>
    <dgm:pt modelId="{EB1861A9-34C6-4ADC-8449-27D64E25EC0D}" type="pres">
      <dgm:prSet presAssocID="{F5FEAC0D-C783-42F0-B9CC-05C48119A49A}" presName="root" presStyleCnt="0"/>
      <dgm:spPr/>
    </dgm:pt>
    <dgm:pt modelId="{90DA19DF-6C2D-49E7-BCC8-3077E708A4EB}" type="pres">
      <dgm:prSet presAssocID="{F5FEAC0D-C783-42F0-B9CC-05C48119A49A}" presName="rootComposite" presStyleCnt="0"/>
      <dgm:spPr/>
    </dgm:pt>
    <dgm:pt modelId="{EE97D414-0D87-46B2-9982-AF8E774D7A92}" type="pres">
      <dgm:prSet presAssocID="{F5FEAC0D-C783-42F0-B9CC-05C48119A49A}" presName="rootText" presStyleLbl="node1" presStyleIdx="1" presStyleCnt="2"/>
      <dgm:spPr/>
    </dgm:pt>
    <dgm:pt modelId="{11682667-A056-4F9A-8242-9DBF438A0419}" type="pres">
      <dgm:prSet presAssocID="{F5FEAC0D-C783-42F0-B9CC-05C48119A49A}" presName="rootConnector" presStyleLbl="node1" presStyleIdx="1" presStyleCnt="2"/>
      <dgm:spPr/>
    </dgm:pt>
    <dgm:pt modelId="{23D5F49B-17A5-4A1A-8F88-877823054F77}" type="pres">
      <dgm:prSet presAssocID="{F5FEAC0D-C783-42F0-B9CC-05C48119A49A}" presName="childShape" presStyleCnt="0"/>
      <dgm:spPr/>
    </dgm:pt>
    <dgm:pt modelId="{FC7F71B9-EAFC-4B2D-A1B6-318185E0F8DD}" type="pres">
      <dgm:prSet presAssocID="{B1D46B18-2ED7-461D-AB01-2E91019115B2}" presName="Name13" presStyleLbl="parChTrans1D2" presStyleIdx="0" presStyleCnt="1"/>
      <dgm:spPr/>
    </dgm:pt>
    <dgm:pt modelId="{8B69F1AD-F7A6-4A0F-A65C-7C71BE92B1DF}" type="pres">
      <dgm:prSet presAssocID="{E8CE745B-D668-495B-A67B-3EDAA8F6A7BD}" presName="childText" presStyleLbl="bgAcc1" presStyleIdx="0" presStyleCnt="1" custScaleX="126843">
        <dgm:presLayoutVars>
          <dgm:bulletEnabled val="1"/>
        </dgm:presLayoutVars>
      </dgm:prSet>
      <dgm:spPr/>
    </dgm:pt>
  </dgm:ptLst>
  <dgm:cxnLst>
    <dgm:cxn modelId="{F7AD4302-0F86-438E-9C07-AB998A0074F9}" type="presOf" srcId="{F5FEAC0D-C783-42F0-B9CC-05C48119A49A}" destId="{EE97D414-0D87-46B2-9982-AF8E774D7A92}" srcOrd="0" destOrd="0" presId="urn:microsoft.com/office/officeart/2005/8/layout/hierarchy3"/>
    <dgm:cxn modelId="{89331306-6AB3-40F9-B4D2-EA26DB2EDC93}" srcId="{E8CE745B-D668-495B-A67B-3EDAA8F6A7BD}" destId="{9D169018-A26C-4ACD-ACC9-C01C122DB41F}" srcOrd="3" destOrd="0" parTransId="{BED84B16-8795-4A2C-8CA3-B508C3FE03F8}" sibTransId="{64C12B70-B75A-43FD-8A44-85E808F0F2FD}"/>
    <dgm:cxn modelId="{A9722B13-2AC0-4DAA-B084-AB81D4A8FC8B}" srcId="{E8CE745B-D668-495B-A67B-3EDAA8F6A7BD}" destId="{8F0BFABC-FB93-4CEF-A5BD-D06C6CFF16C5}" srcOrd="0" destOrd="0" parTransId="{49E4675E-7EAF-46D3-A9B0-992AF6A23BD3}" sibTransId="{49B7A98E-3949-4825-8B25-8B46A55E99DC}"/>
    <dgm:cxn modelId="{7579FB16-850A-4F75-9812-6B51A034F027}" srcId="{E5CB9876-ACB1-485E-9634-75932AFE8CE8}" destId="{3E0213E5-E219-4983-B153-967679E32874}" srcOrd="0" destOrd="0" parTransId="{973BBD4D-7FAB-43CB-A26B-101D4B53376A}" sibTransId="{C2E52092-A20D-4BF6-84C0-5DB5BBC25A62}"/>
    <dgm:cxn modelId="{78551543-3DE4-4DCD-8637-28A4A8FB3B4E}" type="presOf" srcId="{8F0BFABC-FB93-4CEF-A5BD-D06C6CFF16C5}" destId="{8B69F1AD-F7A6-4A0F-A65C-7C71BE92B1DF}" srcOrd="0" destOrd="1" presId="urn:microsoft.com/office/officeart/2005/8/layout/hierarchy3"/>
    <dgm:cxn modelId="{AC323E46-12BF-4CB1-819F-D47E01ED5A4A}" type="presOf" srcId="{69950F96-B457-4BCC-87AD-50E391D9B4E1}" destId="{8B69F1AD-F7A6-4A0F-A65C-7C71BE92B1DF}" srcOrd="0" destOrd="2" presId="urn:microsoft.com/office/officeart/2005/8/layout/hierarchy3"/>
    <dgm:cxn modelId="{615A8248-F30A-439C-B03B-428EDDCBD0B2}" type="presOf" srcId="{3E0213E5-E219-4983-B153-967679E32874}" destId="{C45D1971-8733-4C54-B9F8-D899BEB54931}" srcOrd="1" destOrd="0" presId="urn:microsoft.com/office/officeart/2005/8/layout/hierarchy3"/>
    <dgm:cxn modelId="{EE89C97C-7D3A-49E9-A85C-A6752ACE864D}" type="presOf" srcId="{E8CE745B-D668-495B-A67B-3EDAA8F6A7BD}" destId="{8B69F1AD-F7A6-4A0F-A65C-7C71BE92B1DF}" srcOrd="0" destOrd="0" presId="urn:microsoft.com/office/officeart/2005/8/layout/hierarchy3"/>
    <dgm:cxn modelId="{22F94D99-7AD5-400D-81C3-8C3E41C39DD9}" type="presOf" srcId="{F5FEAC0D-C783-42F0-B9CC-05C48119A49A}" destId="{11682667-A056-4F9A-8242-9DBF438A0419}" srcOrd="1" destOrd="0" presId="urn:microsoft.com/office/officeart/2005/8/layout/hierarchy3"/>
    <dgm:cxn modelId="{579A509E-FD60-4135-A460-C0F60C6694D3}" type="presOf" srcId="{B384AD9B-66BF-4151-A7C2-4ED0F089774E}" destId="{8B69F1AD-F7A6-4A0F-A65C-7C71BE92B1DF}" srcOrd="0" destOrd="5" presId="urn:microsoft.com/office/officeart/2005/8/layout/hierarchy3"/>
    <dgm:cxn modelId="{3D9D63A3-40B0-43CB-B23E-568F6E631D49}" type="presOf" srcId="{E5CB9876-ACB1-485E-9634-75932AFE8CE8}" destId="{9B6FA5FB-3AF3-4F58-B5CC-76408307D02E}" srcOrd="0" destOrd="0" presId="urn:microsoft.com/office/officeart/2005/8/layout/hierarchy3"/>
    <dgm:cxn modelId="{05DA47AD-66BA-45B0-A26B-60DED0FDB044}" srcId="{F5FEAC0D-C783-42F0-B9CC-05C48119A49A}" destId="{E8CE745B-D668-495B-A67B-3EDAA8F6A7BD}" srcOrd="0" destOrd="0" parTransId="{B1D46B18-2ED7-461D-AB01-2E91019115B2}" sibTransId="{AADA04E3-ADC0-41DC-A120-74053B8CFA73}"/>
    <dgm:cxn modelId="{57EA89AE-95EC-4718-9F79-2FB477DD43BE}" type="presOf" srcId="{B1D46B18-2ED7-461D-AB01-2E91019115B2}" destId="{FC7F71B9-EAFC-4B2D-A1B6-318185E0F8DD}" srcOrd="0" destOrd="0" presId="urn:microsoft.com/office/officeart/2005/8/layout/hierarchy3"/>
    <dgm:cxn modelId="{E20D6BB9-5B09-4D81-A142-BC985541E6C3}" type="presOf" srcId="{9D169018-A26C-4ACD-ACC9-C01C122DB41F}" destId="{8B69F1AD-F7A6-4A0F-A65C-7C71BE92B1DF}" srcOrd="0" destOrd="4" presId="urn:microsoft.com/office/officeart/2005/8/layout/hierarchy3"/>
    <dgm:cxn modelId="{76329BC4-FA77-4589-88B1-D36F97B24BDF}" type="presOf" srcId="{8D57314A-0C94-421F-B70C-11AEE35ED3DF}" destId="{8B69F1AD-F7A6-4A0F-A65C-7C71BE92B1DF}" srcOrd="0" destOrd="3" presId="urn:microsoft.com/office/officeart/2005/8/layout/hierarchy3"/>
    <dgm:cxn modelId="{7B827DCF-CB87-4BBB-8CAB-3C4107787242}" srcId="{E8CE745B-D668-495B-A67B-3EDAA8F6A7BD}" destId="{69950F96-B457-4BCC-87AD-50E391D9B4E1}" srcOrd="1" destOrd="0" parTransId="{FB2A21E9-F373-47B0-9F01-F8E0F4CB352F}" sibTransId="{E381A341-81AF-4AF1-8295-8CE56260768D}"/>
    <dgm:cxn modelId="{D15B25F0-FFEB-4B49-94BA-7566D9D1B7CF}" type="presOf" srcId="{3E0213E5-E219-4983-B153-967679E32874}" destId="{B8E58DD5-715C-4A2A-94AB-CA1C17C546C6}" srcOrd="0" destOrd="0" presId="urn:microsoft.com/office/officeart/2005/8/layout/hierarchy3"/>
    <dgm:cxn modelId="{0C9286F7-CA08-4C04-B473-F68102329259}" srcId="{E8CE745B-D668-495B-A67B-3EDAA8F6A7BD}" destId="{B384AD9B-66BF-4151-A7C2-4ED0F089774E}" srcOrd="4" destOrd="0" parTransId="{3DF7D9AC-5EF0-43E6-93A0-E3E14C886D58}" sibTransId="{6CAB6177-4D16-4DA0-84B5-3152EC876140}"/>
    <dgm:cxn modelId="{D4EDECF8-5731-44C5-99F6-0E3F380F0C18}" srcId="{E5CB9876-ACB1-485E-9634-75932AFE8CE8}" destId="{F5FEAC0D-C783-42F0-B9CC-05C48119A49A}" srcOrd="1" destOrd="0" parTransId="{A5D32DCD-4029-4DE8-B1EE-CD2D6ACB1EB6}" sibTransId="{E02BEE2B-ADDD-4E9B-9629-733D84CD2CE0}"/>
    <dgm:cxn modelId="{F9D430FA-972B-40F0-BD9F-4CCC40EA8601}" srcId="{E8CE745B-D668-495B-A67B-3EDAA8F6A7BD}" destId="{8D57314A-0C94-421F-B70C-11AEE35ED3DF}" srcOrd="2" destOrd="0" parTransId="{292D973A-DAA1-4E88-80AB-BD67F09F4C74}" sibTransId="{2DC3D0CD-0F8F-47C0-9F29-9F19B33A6066}"/>
    <dgm:cxn modelId="{C94C6CE0-9E58-40C7-A5A3-201E1F8F2DF6}" type="presParOf" srcId="{9B6FA5FB-3AF3-4F58-B5CC-76408307D02E}" destId="{34825C7B-F046-479A-8BBB-F113B30B96CF}" srcOrd="0" destOrd="0" presId="urn:microsoft.com/office/officeart/2005/8/layout/hierarchy3"/>
    <dgm:cxn modelId="{4858C284-7431-4653-8F94-3CF91B24FD0F}" type="presParOf" srcId="{34825C7B-F046-479A-8BBB-F113B30B96CF}" destId="{060D122A-526C-498A-9CE5-8B97BBFBA919}" srcOrd="0" destOrd="0" presId="urn:microsoft.com/office/officeart/2005/8/layout/hierarchy3"/>
    <dgm:cxn modelId="{9B78DF27-3744-4427-9F76-03C7A20FADAA}" type="presParOf" srcId="{060D122A-526C-498A-9CE5-8B97BBFBA919}" destId="{B8E58DD5-715C-4A2A-94AB-CA1C17C546C6}" srcOrd="0" destOrd="0" presId="urn:microsoft.com/office/officeart/2005/8/layout/hierarchy3"/>
    <dgm:cxn modelId="{64259B72-B3A6-49A0-938D-A4DCD75B26C2}" type="presParOf" srcId="{060D122A-526C-498A-9CE5-8B97BBFBA919}" destId="{C45D1971-8733-4C54-B9F8-D899BEB54931}" srcOrd="1" destOrd="0" presId="urn:microsoft.com/office/officeart/2005/8/layout/hierarchy3"/>
    <dgm:cxn modelId="{CE0FA4C6-D8A5-40CC-A40A-DF8190EC1874}" type="presParOf" srcId="{34825C7B-F046-479A-8BBB-F113B30B96CF}" destId="{D341A9F1-0779-4C3B-918D-1739DFE8CDD0}" srcOrd="1" destOrd="0" presId="urn:microsoft.com/office/officeart/2005/8/layout/hierarchy3"/>
    <dgm:cxn modelId="{8D313535-859F-4D5B-A968-0E87A415F6B6}" type="presParOf" srcId="{9B6FA5FB-3AF3-4F58-B5CC-76408307D02E}" destId="{EB1861A9-34C6-4ADC-8449-27D64E25EC0D}" srcOrd="1" destOrd="0" presId="urn:microsoft.com/office/officeart/2005/8/layout/hierarchy3"/>
    <dgm:cxn modelId="{39868671-9068-4C8A-890F-B118FF7B4C45}" type="presParOf" srcId="{EB1861A9-34C6-4ADC-8449-27D64E25EC0D}" destId="{90DA19DF-6C2D-49E7-BCC8-3077E708A4EB}" srcOrd="0" destOrd="0" presId="urn:microsoft.com/office/officeart/2005/8/layout/hierarchy3"/>
    <dgm:cxn modelId="{0F1FA6C2-767C-4ADE-BFAE-E2F47BA5F1DC}" type="presParOf" srcId="{90DA19DF-6C2D-49E7-BCC8-3077E708A4EB}" destId="{EE97D414-0D87-46B2-9982-AF8E774D7A92}" srcOrd="0" destOrd="0" presId="urn:microsoft.com/office/officeart/2005/8/layout/hierarchy3"/>
    <dgm:cxn modelId="{A4DDF354-90B4-4C97-B981-4BC3ACAC963B}" type="presParOf" srcId="{90DA19DF-6C2D-49E7-BCC8-3077E708A4EB}" destId="{11682667-A056-4F9A-8242-9DBF438A0419}" srcOrd="1" destOrd="0" presId="urn:microsoft.com/office/officeart/2005/8/layout/hierarchy3"/>
    <dgm:cxn modelId="{FA3090F4-2C1D-486B-9740-6CF92998A9AE}" type="presParOf" srcId="{EB1861A9-34C6-4ADC-8449-27D64E25EC0D}" destId="{23D5F49B-17A5-4A1A-8F88-877823054F77}" srcOrd="1" destOrd="0" presId="urn:microsoft.com/office/officeart/2005/8/layout/hierarchy3"/>
    <dgm:cxn modelId="{C92833EF-B1EC-4591-9985-EF9414ABF652}" type="presParOf" srcId="{23D5F49B-17A5-4A1A-8F88-877823054F77}" destId="{FC7F71B9-EAFC-4B2D-A1B6-318185E0F8DD}" srcOrd="0" destOrd="0" presId="urn:microsoft.com/office/officeart/2005/8/layout/hierarchy3"/>
    <dgm:cxn modelId="{A9E62EE2-604A-4E3B-89AD-7A5678EF8555}" type="presParOf" srcId="{23D5F49B-17A5-4A1A-8F88-877823054F77}" destId="{8B69F1AD-F7A6-4A0F-A65C-7C71BE92B1D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BD08BB1-25BA-491B-AC79-620DECA9D3A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77C0EBE-F2DE-46E4-8E7D-E8F488EF1CC5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pPr rtl="0"/>
          <a:r>
            <a:rPr lang="en-GB"/>
            <a:t>Feedback</a:t>
          </a:r>
        </a:p>
      </dgm:t>
    </dgm:pt>
    <dgm:pt modelId="{3BDD8F82-4917-4102-A89F-F30F087C57BE}" type="parTrans" cxnId="{52ED4C50-FA09-40AD-B725-B411D21EE4F2}">
      <dgm:prSet/>
      <dgm:spPr/>
      <dgm:t>
        <a:bodyPr/>
        <a:lstStyle/>
        <a:p>
          <a:endParaRPr lang="en-GB"/>
        </a:p>
      </dgm:t>
    </dgm:pt>
    <dgm:pt modelId="{F4D248F3-4643-4B9F-ACA4-56BA44A3E89C}" type="sibTrans" cxnId="{52ED4C50-FA09-40AD-B725-B411D21EE4F2}">
      <dgm:prSet/>
      <dgm:spPr/>
      <dgm:t>
        <a:bodyPr/>
        <a:lstStyle/>
        <a:p>
          <a:endParaRPr lang="en-GB"/>
        </a:p>
      </dgm:t>
    </dgm:pt>
    <dgm:pt modelId="{B38DF4E6-E1F0-4D1D-A8BD-B64277AEB6E9}" type="pres">
      <dgm:prSet presAssocID="{FBD08BB1-25BA-491B-AC79-620DECA9D3A6}" presName="linear" presStyleCnt="0">
        <dgm:presLayoutVars>
          <dgm:animLvl val="lvl"/>
          <dgm:resizeHandles val="exact"/>
        </dgm:presLayoutVars>
      </dgm:prSet>
      <dgm:spPr/>
    </dgm:pt>
    <dgm:pt modelId="{2DC96048-1BC3-4DF3-BF52-6376FEF80A6B}" type="pres">
      <dgm:prSet presAssocID="{B77C0EBE-F2DE-46E4-8E7D-E8F488EF1CC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2ED4C50-FA09-40AD-B725-B411D21EE4F2}" srcId="{FBD08BB1-25BA-491B-AC79-620DECA9D3A6}" destId="{B77C0EBE-F2DE-46E4-8E7D-E8F488EF1CC5}" srcOrd="0" destOrd="0" parTransId="{3BDD8F82-4917-4102-A89F-F30F087C57BE}" sibTransId="{F4D248F3-4643-4B9F-ACA4-56BA44A3E89C}"/>
    <dgm:cxn modelId="{FDD020BE-3DC1-4D2A-A88D-7B2DA595283B}" type="presOf" srcId="{FBD08BB1-25BA-491B-AC79-620DECA9D3A6}" destId="{B38DF4E6-E1F0-4D1D-A8BD-B64277AEB6E9}" srcOrd="0" destOrd="0" presId="urn:microsoft.com/office/officeart/2005/8/layout/vList2"/>
    <dgm:cxn modelId="{87BDCBDD-7150-4032-97F8-C297CC5447AD}" type="presOf" srcId="{B77C0EBE-F2DE-46E4-8E7D-E8F488EF1CC5}" destId="{2DC96048-1BC3-4DF3-BF52-6376FEF80A6B}" srcOrd="0" destOrd="0" presId="urn:microsoft.com/office/officeart/2005/8/layout/vList2"/>
    <dgm:cxn modelId="{69F0061A-5758-45C5-9DD4-64759ADE76DF}" type="presParOf" srcId="{B38DF4E6-E1F0-4D1D-A8BD-B64277AEB6E9}" destId="{2DC96048-1BC3-4DF3-BF52-6376FEF80A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2411B2E-48C2-4EED-B03E-0CFCBB29AB4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04E9960-5F6F-45D0-9104-D0B8AE40793B}">
      <dgm:prSet/>
      <dgm:spPr>
        <a:solidFill>
          <a:srgbClr val="00B0F0"/>
        </a:solidFill>
      </dgm:spPr>
      <dgm:t>
        <a:bodyPr/>
        <a:lstStyle/>
        <a:p>
          <a:pPr rtl="0"/>
          <a:r>
            <a:rPr lang="en-GB" dirty="0">
              <a:solidFill>
                <a:schemeClr val="tx1"/>
              </a:solidFill>
            </a:rPr>
            <a:t>Evaluation</a:t>
          </a:r>
        </a:p>
      </dgm:t>
    </dgm:pt>
    <dgm:pt modelId="{75EAB9FE-EE8D-4A08-BDA6-6E2B0B8F2784}" type="parTrans" cxnId="{7E7A0D07-C5A2-44E5-8CDC-DA57B04B8602}">
      <dgm:prSet/>
      <dgm:spPr/>
      <dgm:t>
        <a:bodyPr/>
        <a:lstStyle/>
        <a:p>
          <a:endParaRPr lang="en-GB"/>
        </a:p>
      </dgm:t>
    </dgm:pt>
    <dgm:pt modelId="{9AB88C6A-5D2D-45DF-B0C3-79C817244A04}" type="sibTrans" cxnId="{7E7A0D07-C5A2-44E5-8CDC-DA57B04B8602}">
      <dgm:prSet/>
      <dgm:spPr/>
      <dgm:t>
        <a:bodyPr/>
        <a:lstStyle/>
        <a:p>
          <a:endParaRPr lang="en-GB"/>
        </a:p>
      </dgm:t>
    </dgm:pt>
    <dgm:pt modelId="{DA5276F7-BCFD-49C9-A847-C00EA64C7FE1}" type="pres">
      <dgm:prSet presAssocID="{F2411B2E-48C2-4EED-B03E-0CFCBB29AB45}" presName="linear" presStyleCnt="0">
        <dgm:presLayoutVars>
          <dgm:animLvl val="lvl"/>
          <dgm:resizeHandles val="exact"/>
        </dgm:presLayoutVars>
      </dgm:prSet>
      <dgm:spPr/>
    </dgm:pt>
    <dgm:pt modelId="{99533E7C-5612-45EA-9B88-69AC6793FC7D}" type="pres">
      <dgm:prSet presAssocID="{104E9960-5F6F-45D0-9104-D0B8AE40793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E7A0D07-C5A2-44E5-8CDC-DA57B04B8602}" srcId="{F2411B2E-48C2-4EED-B03E-0CFCBB29AB45}" destId="{104E9960-5F6F-45D0-9104-D0B8AE40793B}" srcOrd="0" destOrd="0" parTransId="{75EAB9FE-EE8D-4A08-BDA6-6E2B0B8F2784}" sibTransId="{9AB88C6A-5D2D-45DF-B0C3-79C817244A04}"/>
    <dgm:cxn modelId="{6EF24831-FAA9-42D7-AC4E-51C3777664FE}" type="presOf" srcId="{104E9960-5F6F-45D0-9104-D0B8AE40793B}" destId="{99533E7C-5612-45EA-9B88-69AC6793FC7D}" srcOrd="0" destOrd="0" presId="urn:microsoft.com/office/officeart/2005/8/layout/vList2"/>
    <dgm:cxn modelId="{5786D0EB-E839-49B7-8F95-B6D0293A6FD9}" type="presOf" srcId="{F2411B2E-48C2-4EED-B03E-0CFCBB29AB45}" destId="{DA5276F7-BCFD-49C9-A847-C00EA64C7FE1}" srcOrd="0" destOrd="0" presId="urn:microsoft.com/office/officeart/2005/8/layout/vList2"/>
    <dgm:cxn modelId="{70691A85-1D0D-428D-9B13-83F432576041}" type="presParOf" srcId="{DA5276F7-BCFD-49C9-A847-C00EA64C7FE1}" destId="{99533E7C-5612-45EA-9B88-69AC6793FC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03C2D16-25D2-463A-97C9-175552FE12C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367CF4-BAF8-4C0F-9EE3-DDDA57B816BE}">
      <dgm:prSet/>
      <dgm:spPr/>
      <dgm:t>
        <a:bodyPr/>
        <a:lstStyle/>
        <a:p>
          <a:pPr rtl="0"/>
          <a:r>
            <a:rPr lang="en-GB" dirty="0"/>
            <a:t>Learning outcomes – future of technologies</a:t>
          </a:r>
        </a:p>
      </dgm:t>
    </dgm:pt>
    <dgm:pt modelId="{13E8089E-AFE6-4377-83F6-769D1EDD8FD4}" type="parTrans" cxnId="{122D44FE-4DAF-4E05-93B2-36A07BF57A80}">
      <dgm:prSet/>
      <dgm:spPr/>
      <dgm:t>
        <a:bodyPr/>
        <a:lstStyle/>
        <a:p>
          <a:endParaRPr lang="en-GB"/>
        </a:p>
      </dgm:t>
    </dgm:pt>
    <dgm:pt modelId="{639FDB23-ED03-473C-804C-6823941BE423}" type="sibTrans" cxnId="{122D44FE-4DAF-4E05-93B2-36A07BF57A80}">
      <dgm:prSet/>
      <dgm:spPr/>
      <dgm:t>
        <a:bodyPr/>
        <a:lstStyle/>
        <a:p>
          <a:endParaRPr lang="en-GB"/>
        </a:p>
      </dgm:t>
    </dgm:pt>
    <dgm:pt modelId="{9AA78FC7-6E01-47B2-AD0E-7D4F2A359701}" type="pres">
      <dgm:prSet presAssocID="{E03C2D16-25D2-463A-97C9-175552FE12C3}" presName="linear" presStyleCnt="0">
        <dgm:presLayoutVars>
          <dgm:animLvl val="lvl"/>
          <dgm:resizeHandles val="exact"/>
        </dgm:presLayoutVars>
      </dgm:prSet>
      <dgm:spPr/>
    </dgm:pt>
    <dgm:pt modelId="{53D0FD64-7433-4283-9D0A-EE5615F173CD}" type="pres">
      <dgm:prSet presAssocID="{43367CF4-BAF8-4C0F-9EE3-DDDA57B816B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2801A79-2F14-4E29-B309-1529A47965C3}" type="presOf" srcId="{43367CF4-BAF8-4C0F-9EE3-DDDA57B816BE}" destId="{53D0FD64-7433-4283-9D0A-EE5615F173CD}" srcOrd="0" destOrd="0" presId="urn:microsoft.com/office/officeart/2005/8/layout/vList2"/>
    <dgm:cxn modelId="{6ECA83B8-E128-4E00-9EF1-A6C2C7845936}" type="presOf" srcId="{E03C2D16-25D2-463A-97C9-175552FE12C3}" destId="{9AA78FC7-6E01-47B2-AD0E-7D4F2A359701}" srcOrd="0" destOrd="0" presId="urn:microsoft.com/office/officeart/2005/8/layout/vList2"/>
    <dgm:cxn modelId="{122D44FE-4DAF-4E05-93B2-36A07BF57A80}" srcId="{E03C2D16-25D2-463A-97C9-175552FE12C3}" destId="{43367CF4-BAF8-4C0F-9EE3-DDDA57B816BE}" srcOrd="0" destOrd="0" parTransId="{13E8089E-AFE6-4377-83F6-769D1EDD8FD4}" sibTransId="{639FDB23-ED03-473C-804C-6823941BE423}"/>
    <dgm:cxn modelId="{7830BE06-8A6C-4A41-B449-ABF602AE4D78}" type="presParOf" srcId="{9AA78FC7-6E01-47B2-AD0E-7D4F2A359701}" destId="{53D0FD64-7433-4283-9D0A-EE5615F173C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6B12DC-64BF-4CA3-B395-C51BFD196CA7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en-GB"/>
        </a:p>
      </dgm:t>
    </dgm:pt>
    <dgm:pt modelId="{69F7D2BB-5CF0-430B-9117-7494C2B76280}">
      <dgm:prSet/>
      <dgm:spPr/>
      <dgm:t>
        <a:bodyPr/>
        <a:lstStyle/>
        <a:p>
          <a:pPr algn="ctr" rtl="0"/>
          <a:r>
            <a:rPr lang="en-GB" dirty="0"/>
            <a:t>Future of ICT</a:t>
          </a:r>
        </a:p>
      </dgm:t>
    </dgm:pt>
    <dgm:pt modelId="{FA3CAA6D-9E99-434E-BE35-A72960E39074}" type="parTrans" cxnId="{FE163A91-D1B9-472D-B3C2-510EC5964E8C}">
      <dgm:prSet/>
      <dgm:spPr/>
      <dgm:t>
        <a:bodyPr/>
        <a:lstStyle/>
        <a:p>
          <a:pPr algn="ctr"/>
          <a:endParaRPr lang="en-GB"/>
        </a:p>
      </dgm:t>
    </dgm:pt>
    <dgm:pt modelId="{4E84E259-A9CB-40C9-85DA-32AA1A7EAE0E}" type="sibTrans" cxnId="{FE163A91-D1B9-472D-B3C2-510EC5964E8C}">
      <dgm:prSet/>
      <dgm:spPr/>
      <dgm:t>
        <a:bodyPr/>
        <a:lstStyle/>
        <a:p>
          <a:pPr algn="ctr"/>
          <a:endParaRPr lang="en-GB"/>
        </a:p>
      </dgm:t>
    </dgm:pt>
    <dgm:pt modelId="{BA1F98C9-A91B-4B2D-9C07-C6703D7F2F2B}" type="pres">
      <dgm:prSet presAssocID="{3D6B12DC-64BF-4CA3-B395-C51BFD196CA7}" presName="linear" presStyleCnt="0">
        <dgm:presLayoutVars>
          <dgm:animLvl val="lvl"/>
          <dgm:resizeHandles val="exact"/>
        </dgm:presLayoutVars>
      </dgm:prSet>
      <dgm:spPr/>
    </dgm:pt>
    <dgm:pt modelId="{C7615804-A5C0-4F06-A5F0-F43184DD8AE3}" type="pres">
      <dgm:prSet presAssocID="{69F7D2BB-5CF0-430B-9117-7494C2B7628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1112C36-99FC-4FD8-87E2-76D688EFB1FB}" type="presOf" srcId="{3D6B12DC-64BF-4CA3-B395-C51BFD196CA7}" destId="{BA1F98C9-A91B-4B2D-9C07-C6703D7F2F2B}" srcOrd="0" destOrd="0" presId="urn:microsoft.com/office/officeart/2005/8/layout/vList2"/>
    <dgm:cxn modelId="{FE163A91-D1B9-472D-B3C2-510EC5964E8C}" srcId="{3D6B12DC-64BF-4CA3-B395-C51BFD196CA7}" destId="{69F7D2BB-5CF0-430B-9117-7494C2B76280}" srcOrd="0" destOrd="0" parTransId="{FA3CAA6D-9E99-434E-BE35-A72960E39074}" sibTransId="{4E84E259-A9CB-40C9-85DA-32AA1A7EAE0E}"/>
    <dgm:cxn modelId="{CDA6EFFC-9910-4C5A-9DCF-24A9E425A011}" type="presOf" srcId="{69F7D2BB-5CF0-430B-9117-7494C2B76280}" destId="{C7615804-A5C0-4F06-A5F0-F43184DD8AE3}" srcOrd="0" destOrd="0" presId="urn:microsoft.com/office/officeart/2005/8/layout/vList2"/>
    <dgm:cxn modelId="{F1D1120F-27FB-4374-B76A-8C52D6EBB348}" type="presParOf" srcId="{BA1F98C9-A91B-4B2D-9C07-C6703D7F2F2B}" destId="{C7615804-A5C0-4F06-A5F0-F43184DD8A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166BB-5309-4490-AF57-920FF7AB5265}" type="doc">
      <dgm:prSet loTypeId="urn:microsoft.com/office/officeart/2005/8/layout/chart3" loCatId="relationship" qsTypeId="urn:microsoft.com/office/officeart/2005/8/quickstyle/3d4" qsCatId="3D" csTypeId="urn:microsoft.com/office/officeart/2005/8/colors/accent4_2" csCatId="accent4"/>
      <dgm:spPr/>
      <dgm:t>
        <a:bodyPr/>
        <a:lstStyle/>
        <a:p>
          <a:endParaRPr lang="en-GB"/>
        </a:p>
      </dgm:t>
    </dgm:pt>
    <dgm:pt modelId="{165D99F8-1362-4222-8877-9F004B6D9DFF}">
      <dgm:prSet/>
      <dgm:spPr/>
      <dgm:t>
        <a:bodyPr/>
        <a:lstStyle/>
        <a:p>
          <a:pPr rtl="0"/>
          <a:r>
            <a:rPr lang="en-GB"/>
            <a:t>Task</a:t>
          </a:r>
        </a:p>
      </dgm:t>
    </dgm:pt>
    <dgm:pt modelId="{CDCF9FF8-89FF-481C-991C-28D19FC052B9}" type="parTrans" cxnId="{9083AC38-64DB-4190-8B59-4420A2D0C0A7}">
      <dgm:prSet/>
      <dgm:spPr/>
      <dgm:t>
        <a:bodyPr/>
        <a:lstStyle/>
        <a:p>
          <a:endParaRPr lang="en-GB"/>
        </a:p>
      </dgm:t>
    </dgm:pt>
    <dgm:pt modelId="{E5C45E2C-EC40-43B7-9520-52DC0AB84AE6}" type="sibTrans" cxnId="{9083AC38-64DB-4190-8B59-4420A2D0C0A7}">
      <dgm:prSet/>
      <dgm:spPr/>
      <dgm:t>
        <a:bodyPr/>
        <a:lstStyle/>
        <a:p>
          <a:endParaRPr lang="en-GB"/>
        </a:p>
      </dgm:t>
    </dgm:pt>
    <dgm:pt modelId="{787B785F-4FBB-4955-B405-503A8C5F18ED}" type="pres">
      <dgm:prSet presAssocID="{593166BB-5309-4490-AF57-920FF7AB5265}" presName="compositeShape" presStyleCnt="0">
        <dgm:presLayoutVars>
          <dgm:chMax val="7"/>
          <dgm:dir/>
          <dgm:resizeHandles val="exact"/>
        </dgm:presLayoutVars>
      </dgm:prSet>
      <dgm:spPr/>
    </dgm:pt>
    <dgm:pt modelId="{F10EC158-3F68-4549-9BD5-B4E9494BF0D8}" type="pres">
      <dgm:prSet presAssocID="{593166BB-5309-4490-AF57-920FF7AB5265}" presName="wedge1" presStyleLbl="node1" presStyleIdx="0" presStyleCnt="1"/>
      <dgm:spPr/>
    </dgm:pt>
    <dgm:pt modelId="{A52EED24-D3C1-491D-A5BA-2ABC99AFA3B6}" type="pres">
      <dgm:prSet presAssocID="{593166BB-5309-4490-AF57-920FF7AB5265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B4E44733-382D-45D9-85BC-9A723BC21549}" type="presOf" srcId="{593166BB-5309-4490-AF57-920FF7AB5265}" destId="{787B785F-4FBB-4955-B405-503A8C5F18ED}" srcOrd="0" destOrd="0" presId="urn:microsoft.com/office/officeart/2005/8/layout/chart3"/>
    <dgm:cxn modelId="{9083AC38-64DB-4190-8B59-4420A2D0C0A7}" srcId="{593166BB-5309-4490-AF57-920FF7AB5265}" destId="{165D99F8-1362-4222-8877-9F004B6D9DFF}" srcOrd="0" destOrd="0" parTransId="{CDCF9FF8-89FF-481C-991C-28D19FC052B9}" sibTransId="{E5C45E2C-EC40-43B7-9520-52DC0AB84AE6}"/>
    <dgm:cxn modelId="{EC577F55-51C2-4CEE-B163-BBE66DB57F9E}" type="presOf" srcId="{165D99F8-1362-4222-8877-9F004B6D9DFF}" destId="{F10EC158-3F68-4549-9BD5-B4E9494BF0D8}" srcOrd="0" destOrd="0" presId="urn:microsoft.com/office/officeart/2005/8/layout/chart3"/>
    <dgm:cxn modelId="{F3D86AF8-15BF-4D45-8D9C-7BE802430A9A}" type="presOf" srcId="{165D99F8-1362-4222-8877-9F004B6D9DFF}" destId="{A52EED24-D3C1-491D-A5BA-2ABC99AFA3B6}" srcOrd="1" destOrd="0" presId="urn:microsoft.com/office/officeart/2005/8/layout/chart3"/>
    <dgm:cxn modelId="{404B0A47-2C79-4B81-AD7D-324D5B3FADEF}" type="presParOf" srcId="{787B785F-4FBB-4955-B405-503A8C5F18ED}" destId="{F10EC158-3F68-4549-9BD5-B4E9494BF0D8}" srcOrd="0" destOrd="0" presId="urn:microsoft.com/office/officeart/2005/8/layout/chart3"/>
    <dgm:cxn modelId="{9EF4035F-B36C-47F4-97F3-CB5D0DAF2775}" type="presParOf" srcId="{787B785F-4FBB-4955-B405-503A8C5F18ED}" destId="{A52EED24-D3C1-491D-A5BA-2ABC99AFA3B6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438C40-B4E7-4895-8673-2B011CD42022}" type="doc">
      <dgm:prSet loTypeId="urn:microsoft.com/office/officeart/2005/8/layout/venn1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GB"/>
        </a:p>
      </dgm:t>
    </dgm:pt>
    <dgm:pt modelId="{6F6419E2-52CD-44F3-B72D-109E40A47B67}">
      <dgm:prSet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Identify 10 different types of technology used in the video </a:t>
          </a:r>
        </a:p>
      </dgm:t>
    </dgm:pt>
    <dgm:pt modelId="{F8550069-4446-4B78-AAA1-3C13F3C562BC}" type="parTrans" cxnId="{681C82E0-0083-4F7A-8B68-7FCD2F0A3718}">
      <dgm:prSet/>
      <dgm:spPr/>
      <dgm:t>
        <a:bodyPr/>
        <a:lstStyle/>
        <a:p>
          <a:endParaRPr lang="en-GB"/>
        </a:p>
      </dgm:t>
    </dgm:pt>
    <dgm:pt modelId="{05D1F1D0-3926-45C3-81D3-14E26A19C3BF}" type="sibTrans" cxnId="{681C82E0-0083-4F7A-8B68-7FCD2F0A3718}">
      <dgm:prSet/>
      <dgm:spPr/>
      <dgm:t>
        <a:bodyPr/>
        <a:lstStyle/>
        <a:p>
          <a:endParaRPr lang="en-GB"/>
        </a:p>
      </dgm:t>
    </dgm:pt>
    <dgm:pt modelId="{F7DDF53B-F0F6-442F-9A02-93E078DDA580}">
      <dgm:prSet/>
      <dgm:spPr>
        <a:solidFill>
          <a:srgbClr val="00B050">
            <a:alpha val="50000"/>
          </a:srgbClr>
        </a:solidFill>
      </dgm:spPr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Write these down on your screen.</a:t>
          </a:r>
        </a:p>
      </dgm:t>
    </dgm:pt>
    <dgm:pt modelId="{01C07EAF-D11C-47F0-88B6-3690576F6BD4}" type="parTrans" cxnId="{E8C28CD6-A5DC-4743-A8C5-70E2881D88B7}">
      <dgm:prSet/>
      <dgm:spPr/>
      <dgm:t>
        <a:bodyPr/>
        <a:lstStyle/>
        <a:p>
          <a:endParaRPr lang="en-GB"/>
        </a:p>
      </dgm:t>
    </dgm:pt>
    <dgm:pt modelId="{D8FEBC68-807D-4416-91EF-2AE7A7912642}" type="sibTrans" cxnId="{E8C28CD6-A5DC-4743-A8C5-70E2881D88B7}">
      <dgm:prSet/>
      <dgm:spPr/>
      <dgm:t>
        <a:bodyPr/>
        <a:lstStyle/>
        <a:p>
          <a:endParaRPr lang="en-GB"/>
        </a:p>
      </dgm:t>
    </dgm:pt>
    <dgm:pt modelId="{06E6D9CE-9F8C-4416-A66B-D09CDAA9A671}" type="pres">
      <dgm:prSet presAssocID="{63438C40-B4E7-4895-8673-2B011CD42022}" presName="compositeShape" presStyleCnt="0">
        <dgm:presLayoutVars>
          <dgm:chMax val="7"/>
          <dgm:dir/>
          <dgm:resizeHandles val="exact"/>
        </dgm:presLayoutVars>
      </dgm:prSet>
      <dgm:spPr/>
    </dgm:pt>
    <dgm:pt modelId="{FA62C581-FC85-4839-908E-12F329D656C8}" type="pres">
      <dgm:prSet presAssocID="{6F6419E2-52CD-44F3-B72D-109E40A47B67}" presName="circ1" presStyleLbl="vennNode1" presStyleIdx="0" presStyleCnt="2"/>
      <dgm:spPr/>
    </dgm:pt>
    <dgm:pt modelId="{125FEFAD-A714-4F8B-8DED-B997580043E4}" type="pres">
      <dgm:prSet presAssocID="{6F6419E2-52CD-44F3-B72D-109E40A47B6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EDB8278-D9BD-4E8A-BDC4-E6B4CA1CC852}" type="pres">
      <dgm:prSet presAssocID="{F7DDF53B-F0F6-442F-9A02-93E078DDA580}" presName="circ2" presStyleLbl="vennNode1" presStyleIdx="1" presStyleCnt="2"/>
      <dgm:spPr/>
    </dgm:pt>
    <dgm:pt modelId="{7A8C62E4-3905-428A-9A4C-2C064458BF6C}" type="pres">
      <dgm:prSet presAssocID="{F7DDF53B-F0F6-442F-9A02-93E078DDA58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F9FAB12-1AF5-40EE-8D55-8AA59F98E101}" type="presOf" srcId="{63438C40-B4E7-4895-8673-2B011CD42022}" destId="{06E6D9CE-9F8C-4416-A66B-D09CDAA9A671}" srcOrd="0" destOrd="0" presId="urn:microsoft.com/office/officeart/2005/8/layout/venn1"/>
    <dgm:cxn modelId="{5E8E168E-2083-4FFF-947D-6123E1182E92}" type="presOf" srcId="{F7DDF53B-F0F6-442F-9A02-93E078DDA580}" destId="{7A8C62E4-3905-428A-9A4C-2C064458BF6C}" srcOrd="1" destOrd="0" presId="urn:microsoft.com/office/officeart/2005/8/layout/venn1"/>
    <dgm:cxn modelId="{E8C28CD6-A5DC-4743-A8C5-70E2881D88B7}" srcId="{63438C40-B4E7-4895-8673-2B011CD42022}" destId="{F7DDF53B-F0F6-442F-9A02-93E078DDA580}" srcOrd="1" destOrd="0" parTransId="{01C07EAF-D11C-47F0-88B6-3690576F6BD4}" sibTransId="{D8FEBC68-807D-4416-91EF-2AE7A7912642}"/>
    <dgm:cxn modelId="{681C82E0-0083-4F7A-8B68-7FCD2F0A3718}" srcId="{63438C40-B4E7-4895-8673-2B011CD42022}" destId="{6F6419E2-52CD-44F3-B72D-109E40A47B67}" srcOrd="0" destOrd="0" parTransId="{F8550069-4446-4B78-AAA1-3C13F3C562BC}" sibTransId="{05D1F1D0-3926-45C3-81D3-14E26A19C3BF}"/>
    <dgm:cxn modelId="{CFB016E5-846A-40D9-867D-F2E4BC4C1852}" type="presOf" srcId="{F7DDF53B-F0F6-442F-9A02-93E078DDA580}" destId="{BEDB8278-D9BD-4E8A-BDC4-E6B4CA1CC852}" srcOrd="0" destOrd="0" presId="urn:microsoft.com/office/officeart/2005/8/layout/venn1"/>
    <dgm:cxn modelId="{80553DED-5B57-4C9D-ABFF-BF5B708DC09B}" type="presOf" srcId="{6F6419E2-52CD-44F3-B72D-109E40A47B67}" destId="{FA62C581-FC85-4839-908E-12F329D656C8}" srcOrd="0" destOrd="0" presId="urn:microsoft.com/office/officeart/2005/8/layout/venn1"/>
    <dgm:cxn modelId="{101015F5-8C3D-42E7-8DBA-59AF44B385C1}" type="presOf" srcId="{6F6419E2-52CD-44F3-B72D-109E40A47B67}" destId="{125FEFAD-A714-4F8B-8DED-B997580043E4}" srcOrd="1" destOrd="0" presId="urn:microsoft.com/office/officeart/2005/8/layout/venn1"/>
    <dgm:cxn modelId="{8A2D8B76-70B7-4091-B5C8-1C9B52044E83}" type="presParOf" srcId="{06E6D9CE-9F8C-4416-A66B-D09CDAA9A671}" destId="{FA62C581-FC85-4839-908E-12F329D656C8}" srcOrd="0" destOrd="0" presId="urn:microsoft.com/office/officeart/2005/8/layout/venn1"/>
    <dgm:cxn modelId="{25D86580-AE14-44A7-9B39-07637FCAC209}" type="presParOf" srcId="{06E6D9CE-9F8C-4416-A66B-D09CDAA9A671}" destId="{125FEFAD-A714-4F8B-8DED-B997580043E4}" srcOrd="1" destOrd="0" presId="urn:microsoft.com/office/officeart/2005/8/layout/venn1"/>
    <dgm:cxn modelId="{B8C61C77-D95D-4C29-8B6D-8DF4FA9BC282}" type="presParOf" srcId="{06E6D9CE-9F8C-4416-A66B-D09CDAA9A671}" destId="{BEDB8278-D9BD-4E8A-BDC4-E6B4CA1CC852}" srcOrd="2" destOrd="0" presId="urn:microsoft.com/office/officeart/2005/8/layout/venn1"/>
    <dgm:cxn modelId="{745513E7-5B8D-418F-A38C-C06CC4FF04A9}" type="presParOf" srcId="{06E6D9CE-9F8C-4416-A66B-D09CDAA9A671}" destId="{7A8C62E4-3905-428A-9A4C-2C064458BF6C}" srcOrd="3" destOrd="0" presId="urn:microsoft.com/office/officeart/2005/8/layout/venn1"/>
  </dgm:cxnLst>
  <dgm:bg>
    <a:solidFill>
      <a:schemeClr val="tx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D14DDD-2846-49FF-822C-7CD4FA64182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A9E5BB0A-DB2A-4049-879D-20908E0D2371}">
      <dgm:prSet/>
      <dgm:spPr/>
      <dgm:t>
        <a:bodyPr/>
        <a:lstStyle/>
        <a:p>
          <a:pPr rtl="0"/>
          <a:r>
            <a:rPr lang="en-GB"/>
            <a:t>Task 2</a:t>
          </a:r>
        </a:p>
      </dgm:t>
    </dgm:pt>
    <dgm:pt modelId="{BE42BFC7-A304-456F-B06E-A96D64B3214A}" type="parTrans" cxnId="{D0113B42-4085-4239-8B0E-7F7A90CAD521}">
      <dgm:prSet/>
      <dgm:spPr/>
      <dgm:t>
        <a:bodyPr/>
        <a:lstStyle/>
        <a:p>
          <a:endParaRPr lang="en-GB"/>
        </a:p>
      </dgm:t>
    </dgm:pt>
    <dgm:pt modelId="{7E7E4B7A-B7F1-4947-9909-20BCAE741FDD}" type="sibTrans" cxnId="{D0113B42-4085-4239-8B0E-7F7A90CAD521}">
      <dgm:prSet/>
      <dgm:spPr/>
      <dgm:t>
        <a:bodyPr/>
        <a:lstStyle/>
        <a:p>
          <a:endParaRPr lang="en-GB"/>
        </a:p>
      </dgm:t>
    </dgm:pt>
    <dgm:pt modelId="{73691E48-8792-48DE-80F8-C9411BE56E9F}" type="pres">
      <dgm:prSet presAssocID="{2ED14DDD-2846-49FF-822C-7CD4FA641820}" presName="compositeShape" presStyleCnt="0">
        <dgm:presLayoutVars>
          <dgm:chMax val="7"/>
          <dgm:dir/>
          <dgm:resizeHandles val="exact"/>
        </dgm:presLayoutVars>
      </dgm:prSet>
      <dgm:spPr/>
    </dgm:pt>
    <dgm:pt modelId="{72EE33D6-E956-4853-97DF-46DEB56EB01D}" type="pres">
      <dgm:prSet presAssocID="{A9E5BB0A-DB2A-4049-879D-20908E0D2371}" presName="circ1TxSh" presStyleLbl="vennNode1" presStyleIdx="0" presStyleCnt="1"/>
      <dgm:spPr/>
    </dgm:pt>
  </dgm:ptLst>
  <dgm:cxnLst>
    <dgm:cxn modelId="{D0113B42-4085-4239-8B0E-7F7A90CAD521}" srcId="{2ED14DDD-2846-49FF-822C-7CD4FA641820}" destId="{A9E5BB0A-DB2A-4049-879D-20908E0D2371}" srcOrd="0" destOrd="0" parTransId="{BE42BFC7-A304-456F-B06E-A96D64B3214A}" sibTransId="{7E7E4B7A-B7F1-4947-9909-20BCAE741FDD}"/>
    <dgm:cxn modelId="{648C2D9C-7277-4059-875E-CEDDBC7A4140}" type="presOf" srcId="{2ED14DDD-2846-49FF-822C-7CD4FA641820}" destId="{73691E48-8792-48DE-80F8-C9411BE56E9F}" srcOrd="0" destOrd="0" presId="urn:microsoft.com/office/officeart/2005/8/layout/venn1"/>
    <dgm:cxn modelId="{A0CC55EB-F3EC-4149-81EE-49F111FE5310}" type="presOf" srcId="{A9E5BB0A-DB2A-4049-879D-20908E0D2371}" destId="{72EE33D6-E956-4853-97DF-46DEB56EB01D}" srcOrd="0" destOrd="0" presId="urn:microsoft.com/office/officeart/2005/8/layout/venn1"/>
    <dgm:cxn modelId="{C7E787EF-3BAD-4D6D-ACCA-EA9DF9F79BF1}" type="presParOf" srcId="{73691E48-8792-48DE-80F8-C9411BE56E9F}" destId="{72EE33D6-E956-4853-97DF-46DEB56EB01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2507E2-5F4D-4C11-9987-CF513D3A7B8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A4D19C6-D2CE-47F6-B617-5A1B49049A53}">
      <dgm:prSet/>
      <dgm:spPr/>
      <dgm:t>
        <a:bodyPr/>
        <a:lstStyle/>
        <a:p>
          <a:pPr rtl="0"/>
          <a:r>
            <a:rPr lang="en-GB" dirty="0"/>
            <a:t>Open the document from-</a:t>
          </a:r>
        </a:p>
      </dgm:t>
    </dgm:pt>
    <dgm:pt modelId="{A20883B6-06E8-4948-8BE2-9AB650B106F9}" type="parTrans" cxnId="{15135942-0FC6-46C4-84F9-2ECF85E12A4F}">
      <dgm:prSet/>
      <dgm:spPr/>
      <dgm:t>
        <a:bodyPr/>
        <a:lstStyle/>
        <a:p>
          <a:endParaRPr lang="en-GB"/>
        </a:p>
      </dgm:t>
    </dgm:pt>
    <dgm:pt modelId="{24E5A81E-79AA-42CA-BF11-9EFDECE2B9C4}" type="sibTrans" cxnId="{15135942-0FC6-46C4-84F9-2ECF85E12A4F}">
      <dgm:prSet/>
      <dgm:spPr/>
      <dgm:t>
        <a:bodyPr/>
        <a:lstStyle/>
        <a:p>
          <a:endParaRPr lang="en-GB"/>
        </a:p>
      </dgm:t>
    </dgm:pt>
    <dgm:pt modelId="{68D67B0D-9236-46F2-9F2F-5D43314BC7C1}">
      <dgm:prSet/>
      <dgm:spPr/>
      <dgm:t>
        <a:bodyPr/>
        <a:lstStyle/>
        <a:p>
          <a:pPr rtl="0"/>
          <a:r>
            <a:rPr lang="en-GB" dirty="0"/>
            <a:t>Use the websites to find information about new technologies complete the template provided.</a:t>
          </a:r>
        </a:p>
      </dgm:t>
    </dgm:pt>
    <dgm:pt modelId="{40488AB2-EF97-4E62-A886-6109F7D0B5A2}" type="parTrans" cxnId="{EB205C85-28FD-483F-8FA1-84BC0529F9CF}">
      <dgm:prSet/>
      <dgm:spPr/>
      <dgm:t>
        <a:bodyPr/>
        <a:lstStyle/>
        <a:p>
          <a:endParaRPr lang="en-GB"/>
        </a:p>
      </dgm:t>
    </dgm:pt>
    <dgm:pt modelId="{538E28E8-F340-4774-927D-8A93B2F147D9}" type="sibTrans" cxnId="{EB205C85-28FD-483F-8FA1-84BC0529F9CF}">
      <dgm:prSet/>
      <dgm:spPr/>
      <dgm:t>
        <a:bodyPr/>
        <a:lstStyle/>
        <a:p>
          <a:endParaRPr lang="en-GB"/>
        </a:p>
      </dgm:t>
    </dgm:pt>
    <dgm:pt modelId="{296A4B74-DA58-45CD-9B6E-86A5D493E3D5}">
      <dgm:prSet/>
      <dgm:spPr/>
      <dgm:t>
        <a:bodyPr/>
        <a:lstStyle/>
        <a:p>
          <a:pPr rtl="0"/>
          <a:r>
            <a:rPr lang="en-GB"/>
            <a:t>Active reading (making notes and putting them into your own words where possible)</a:t>
          </a:r>
        </a:p>
      </dgm:t>
    </dgm:pt>
    <dgm:pt modelId="{BADF08F8-4475-4F52-9A4F-CF9D257106C0}" type="parTrans" cxnId="{D41959B5-C684-4B0A-9502-559BFB9185D9}">
      <dgm:prSet/>
      <dgm:spPr/>
      <dgm:t>
        <a:bodyPr/>
        <a:lstStyle/>
        <a:p>
          <a:endParaRPr lang="en-GB"/>
        </a:p>
      </dgm:t>
    </dgm:pt>
    <dgm:pt modelId="{B95C3B19-754D-400E-8387-9CFEC5748508}" type="sibTrans" cxnId="{D41959B5-C684-4B0A-9502-559BFB9185D9}">
      <dgm:prSet/>
      <dgm:spPr/>
      <dgm:t>
        <a:bodyPr/>
        <a:lstStyle/>
        <a:p>
          <a:endParaRPr lang="en-GB"/>
        </a:p>
      </dgm:t>
    </dgm:pt>
    <dgm:pt modelId="{1369908E-56A8-4CB7-9611-68B9C294D05A}">
      <dgm:prSet/>
      <dgm:spPr/>
      <dgm:t>
        <a:bodyPr/>
        <a:lstStyle/>
        <a:p>
          <a:pPr rtl="0"/>
          <a:r>
            <a:rPr lang="en-GB" dirty="0"/>
            <a:t>Modelling</a:t>
          </a:r>
        </a:p>
      </dgm:t>
    </dgm:pt>
    <dgm:pt modelId="{2E7C24FE-DF00-425C-9A47-42729E12B877}" type="parTrans" cxnId="{51128491-D47A-4B7D-B2ED-61431C08CD52}">
      <dgm:prSet/>
      <dgm:spPr/>
      <dgm:t>
        <a:bodyPr/>
        <a:lstStyle/>
        <a:p>
          <a:endParaRPr lang="en-GB"/>
        </a:p>
      </dgm:t>
    </dgm:pt>
    <dgm:pt modelId="{20310485-6935-4AFA-A847-C54E9A608723}" type="sibTrans" cxnId="{51128491-D47A-4B7D-B2ED-61431C08CD52}">
      <dgm:prSet/>
      <dgm:spPr/>
      <dgm:t>
        <a:bodyPr/>
        <a:lstStyle/>
        <a:p>
          <a:endParaRPr lang="en-GB"/>
        </a:p>
      </dgm:t>
    </dgm:pt>
    <dgm:pt modelId="{A2D48390-65C0-42CE-B0E7-B35E0F59BEE3}">
      <dgm:prSet/>
      <dgm:spPr/>
      <dgm:t>
        <a:bodyPr/>
        <a:lstStyle/>
        <a:p>
          <a:pPr rtl="0"/>
          <a:r>
            <a:rPr lang="en-GB" dirty="0"/>
            <a:t>Save this in your my documents folder (Z\Year 9 Computer Science\Tech of the future)</a:t>
          </a:r>
        </a:p>
      </dgm:t>
    </dgm:pt>
    <dgm:pt modelId="{33872EF2-F04D-4CF8-9BCD-8D097717D4DE}" type="parTrans" cxnId="{A8255EDC-348A-4E1D-AEB5-2F2F0DC26120}">
      <dgm:prSet/>
      <dgm:spPr/>
      <dgm:t>
        <a:bodyPr/>
        <a:lstStyle/>
        <a:p>
          <a:endParaRPr lang="en-GB"/>
        </a:p>
      </dgm:t>
    </dgm:pt>
    <dgm:pt modelId="{01B372CB-DBA2-49B8-A758-DF599AC487D8}" type="sibTrans" cxnId="{A8255EDC-348A-4E1D-AEB5-2F2F0DC26120}">
      <dgm:prSet/>
      <dgm:spPr/>
      <dgm:t>
        <a:bodyPr/>
        <a:lstStyle/>
        <a:p>
          <a:endParaRPr lang="en-GB"/>
        </a:p>
      </dgm:t>
    </dgm:pt>
    <dgm:pt modelId="{DFFB1F17-352D-42FE-ABE5-107B41B17E72}">
      <dgm:prSet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Undertake some research and find out what kind of technology might be in our homes in around 10 years time.  </a:t>
          </a:r>
        </a:p>
      </dgm:t>
    </dgm:pt>
    <dgm:pt modelId="{8C1EDEBC-B86F-47C7-ACEF-0CACE1F67A28}" type="sibTrans" cxnId="{4FCE0347-7461-4836-B942-CA863971590E}">
      <dgm:prSet/>
      <dgm:spPr/>
      <dgm:t>
        <a:bodyPr/>
        <a:lstStyle/>
        <a:p>
          <a:endParaRPr lang="en-GB"/>
        </a:p>
      </dgm:t>
    </dgm:pt>
    <dgm:pt modelId="{33260401-B955-4652-9070-4B35575DA259}" type="parTrans" cxnId="{4FCE0347-7461-4836-B942-CA863971590E}">
      <dgm:prSet/>
      <dgm:spPr/>
      <dgm:t>
        <a:bodyPr/>
        <a:lstStyle/>
        <a:p>
          <a:endParaRPr lang="en-GB"/>
        </a:p>
      </dgm:t>
    </dgm:pt>
    <dgm:pt modelId="{10651AA0-1CF0-4848-8DE4-60AF156451AC}">
      <dgm:prSet/>
      <dgm:spPr/>
      <dgm:t>
        <a:bodyPr/>
        <a:lstStyle/>
        <a:p>
          <a:pPr rtl="0"/>
          <a:r>
            <a:rPr lang="en-GB" dirty="0"/>
            <a:t>R/ICT/Year 9 ICT/2. Technologies of the future/getting there/technologies of the future.</a:t>
          </a:r>
        </a:p>
      </dgm:t>
    </dgm:pt>
    <dgm:pt modelId="{ACFCBBAD-17F6-4289-8BFD-6A5780CFDEB3}" type="parTrans" cxnId="{E0A140CD-7B5A-4C1B-971B-E1C8CF6ABAFE}">
      <dgm:prSet/>
      <dgm:spPr/>
      <dgm:t>
        <a:bodyPr/>
        <a:lstStyle/>
        <a:p>
          <a:endParaRPr lang="en-US"/>
        </a:p>
      </dgm:t>
    </dgm:pt>
    <dgm:pt modelId="{37EF652E-1D50-4686-9E42-DB0932948433}" type="sibTrans" cxnId="{E0A140CD-7B5A-4C1B-971B-E1C8CF6ABAFE}">
      <dgm:prSet/>
      <dgm:spPr/>
      <dgm:t>
        <a:bodyPr/>
        <a:lstStyle/>
        <a:p>
          <a:endParaRPr lang="en-US"/>
        </a:p>
      </dgm:t>
    </dgm:pt>
    <dgm:pt modelId="{4B8A0631-8F61-46F2-8830-B5DD8812538D}" type="pres">
      <dgm:prSet presAssocID="{012507E2-5F4D-4C11-9987-CF513D3A7B87}" presName="Name0" presStyleCnt="0">
        <dgm:presLayoutVars>
          <dgm:dir/>
          <dgm:animLvl val="lvl"/>
          <dgm:resizeHandles val="exact"/>
        </dgm:presLayoutVars>
      </dgm:prSet>
      <dgm:spPr/>
    </dgm:pt>
    <dgm:pt modelId="{F63E0888-0ADA-4E2C-BFF9-7E9F2E7BBE4E}" type="pres">
      <dgm:prSet presAssocID="{DFFB1F17-352D-42FE-ABE5-107B41B17E72}" presName="composite" presStyleCnt="0"/>
      <dgm:spPr/>
    </dgm:pt>
    <dgm:pt modelId="{966ED743-823E-441E-B8DD-0E18CE145BA9}" type="pres">
      <dgm:prSet presAssocID="{DFFB1F17-352D-42FE-ABE5-107B41B17E7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15D4C532-EB39-4140-AF1B-696108DBEC3E}" type="pres">
      <dgm:prSet presAssocID="{DFFB1F17-352D-42FE-ABE5-107B41B17E72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71531A12-3CC2-4250-A1F3-5C6DAF9C7ACF}" type="presOf" srcId="{DFFB1F17-352D-42FE-ABE5-107B41B17E72}" destId="{966ED743-823E-441E-B8DD-0E18CE145BA9}" srcOrd="0" destOrd="0" presId="urn:microsoft.com/office/officeart/2005/8/layout/hList1"/>
    <dgm:cxn modelId="{AB1A7162-964B-442B-99DF-60CFC96AAA07}" type="presOf" srcId="{296A4B74-DA58-45CD-9B6E-86A5D493E3D5}" destId="{15D4C532-EB39-4140-AF1B-696108DBEC3E}" srcOrd="0" destOrd="3" presId="urn:microsoft.com/office/officeart/2005/8/layout/hList1"/>
    <dgm:cxn modelId="{15135942-0FC6-46C4-84F9-2ECF85E12A4F}" srcId="{DFFB1F17-352D-42FE-ABE5-107B41B17E72}" destId="{CA4D19C6-D2CE-47F6-B617-5A1B49049A53}" srcOrd="0" destOrd="0" parTransId="{A20883B6-06E8-4948-8BE2-9AB650B106F9}" sibTransId="{24E5A81E-79AA-42CA-BF11-9EFDECE2B9C4}"/>
    <dgm:cxn modelId="{4FCE0347-7461-4836-B942-CA863971590E}" srcId="{012507E2-5F4D-4C11-9987-CF513D3A7B87}" destId="{DFFB1F17-352D-42FE-ABE5-107B41B17E72}" srcOrd="0" destOrd="0" parTransId="{33260401-B955-4652-9070-4B35575DA259}" sibTransId="{8C1EDEBC-B86F-47C7-ACEF-0CACE1F67A28}"/>
    <dgm:cxn modelId="{503D144D-8283-49A2-830B-B9AB17C98440}" type="presOf" srcId="{68D67B0D-9236-46F2-9F2F-5D43314BC7C1}" destId="{15D4C532-EB39-4140-AF1B-696108DBEC3E}" srcOrd="0" destOrd="2" presId="urn:microsoft.com/office/officeart/2005/8/layout/hList1"/>
    <dgm:cxn modelId="{F01B5C7F-206A-4440-B2CC-16BC67145F46}" type="presOf" srcId="{012507E2-5F4D-4C11-9987-CF513D3A7B87}" destId="{4B8A0631-8F61-46F2-8830-B5DD8812538D}" srcOrd="0" destOrd="0" presId="urn:microsoft.com/office/officeart/2005/8/layout/hList1"/>
    <dgm:cxn modelId="{EB205C85-28FD-483F-8FA1-84BC0529F9CF}" srcId="{DFFB1F17-352D-42FE-ABE5-107B41B17E72}" destId="{68D67B0D-9236-46F2-9F2F-5D43314BC7C1}" srcOrd="2" destOrd="0" parTransId="{40488AB2-EF97-4E62-A886-6109F7D0B5A2}" sibTransId="{538E28E8-F340-4774-927D-8A93B2F147D9}"/>
    <dgm:cxn modelId="{51128491-D47A-4B7D-B2ED-61431C08CD52}" srcId="{68D67B0D-9236-46F2-9F2F-5D43314BC7C1}" destId="{1369908E-56A8-4CB7-9611-68B9C294D05A}" srcOrd="1" destOrd="0" parTransId="{2E7C24FE-DF00-425C-9A47-42729E12B877}" sibTransId="{20310485-6935-4AFA-A847-C54E9A608723}"/>
    <dgm:cxn modelId="{B6CCFDA5-FF3F-4897-9B56-13066617FA80}" type="presOf" srcId="{10651AA0-1CF0-4848-8DE4-60AF156451AC}" destId="{15D4C532-EB39-4140-AF1B-696108DBEC3E}" srcOrd="0" destOrd="1" presId="urn:microsoft.com/office/officeart/2005/8/layout/hList1"/>
    <dgm:cxn modelId="{8FC510AE-8950-4CF9-B522-706DD0652ACA}" type="presOf" srcId="{1369908E-56A8-4CB7-9611-68B9C294D05A}" destId="{15D4C532-EB39-4140-AF1B-696108DBEC3E}" srcOrd="0" destOrd="4" presId="urn:microsoft.com/office/officeart/2005/8/layout/hList1"/>
    <dgm:cxn modelId="{D41959B5-C684-4B0A-9502-559BFB9185D9}" srcId="{68D67B0D-9236-46F2-9F2F-5D43314BC7C1}" destId="{296A4B74-DA58-45CD-9B6E-86A5D493E3D5}" srcOrd="0" destOrd="0" parTransId="{BADF08F8-4475-4F52-9A4F-CF9D257106C0}" sibTransId="{B95C3B19-754D-400E-8387-9CFEC5748508}"/>
    <dgm:cxn modelId="{0AAE1EB9-E340-407E-B72B-B3C7DD452729}" type="presOf" srcId="{A2D48390-65C0-42CE-B0E7-B35E0F59BEE3}" destId="{15D4C532-EB39-4140-AF1B-696108DBEC3E}" srcOrd="0" destOrd="5" presId="urn:microsoft.com/office/officeart/2005/8/layout/hList1"/>
    <dgm:cxn modelId="{E0A140CD-7B5A-4C1B-971B-E1C8CF6ABAFE}" srcId="{DFFB1F17-352D-42FE-ABE5-107B41B17E72}" destId="{10651AA0-1CF0-4848-8DE4-60AF156451AC}" srcOrd="1" destOrd="0" parTransId="{ACFCBBAD-17F6-4289-8BFD-6A5780CFDEB3}" sibTransId="{37EF652E-1D50-4686-9E42-DB0932948433}"/>
    <dgm:cxn modelId="{803DABD4-8D0A-48C7-BFEC-74F5662B288B}" type="presOf" srcId="{CA4D19C6-D2CE-47F6-B617-5A1B49049A53}" destId="{15D4C532-EB39-4140-AF1B-696108DBEC3E}" srcOrd="0" destOrd="0" presId="urn:microsoft.com/office/officeart/2005/8/layout/hList1"/>
    <dgm:cxn modelId="{A8255EDC-348A-4E1D-AEB5-2F2F0DC26120}" srcId="{DFFB1F17-352D-42FE-ABE5-107B41B17E72}" destId="{A2D48390-65C0-42CE-B0E7-B35E0F59BEE3}" srcOrd="3" destOrd="0" parTransId="{33872EF2-F04D-4CF8-9BCD-8D097717D4DE}" sibTransId="{01B372CB-DBA2-49B8-A758-DF599AC487D8}"/>
    <dgm:cxn modelId="{7C48A0E1-9E89-4E12-8D6F-3C98DB6B0A21}" type="presParOf" srcId="{4B8A0631-8F61-46F2-8830-B5DD8812538D}" destId="{F63E0888-0ADA-4E2C-BFF9-7E9F2E7BBE4E}" srcOrd="0" destOrd="0" presId="urn:microsoft.com/office/officeart/2005/8/layout/hList1"/>
    <dgm:cxn modelId="{9FD4E542-DEF5-4079-B0F2-EE6D04C113A0}" type="presParOf" srcId="{F63E0888-0ADA-4E2C-BFF9-7E9F2E7BBE4E}" destId="{966ED743-823E-441E-B8DD-0E18CE145BA9}" srcOrd="0" destOrd="0" presId="urn:microsoft.com/office/officeart/2005/8/layout/hList1"/>
    <dgm:cxn modelId="{D0817605-CC96-4A13-BBF4-45A12DFDBB4F}" type="presParOf" srcId="{F63E0888-0ADA-4E2C-BFF9-7E9F2E7BBE4E}" destId="{15D4C532-EB39-4140-AF1B-696108DBEC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40F2B9-84F9-4FC2-BF26-A7E12BD9C3A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46883FE2-B462-4432-A26D-F339211BF391}">
      <dgm:prSet/>
      <dgm:spPr/>
      <dgm:t>
        <a:bodyPr/>
        <a:lstStyle/>
        <a:p>
          <a:pPr rtl="0"/>
          <a:r>
            <a:rPr lang="en-GB"/>
            <a:t>Share your findings</a:t>
          </a:r>
        </a:p>
      </dgm:t>
    </dgm:pt>
    <dgm:pt modelId="{4C61256A-44F8-433A-9B9F-74E35281DD90}" type="parTrans" cxnId="{4C346B22-9F59-4957-AEB8-1BA446AD452A}">
      <dgm:prSet/>
      <dgm:spPr/>
      <dgm:t>
        <a:bodyPr/>
        <a:lstStyle/>
        <a:p>
          <a:endParaRPr lang="en-GB"/>
        </a:p>
      </dgm:t>
    </dgm:pt>
    <dgm:pt modelId="{D84D3890-239D-4680-B42C-B3ACFD570408}" type="sibTrans" cxnId="{4C346B22-9F59-4957-AEB8-1BA446AD452A}">
      <dgm:prSet/>
      <dgm:spPr/>
      <dgm:t>
        <a:bodyPr/>
        <a:lstStyle/>
        <a:p>
          <a:endParaRPr lang="en-GB"/>
        </a:p>
      </dgm:t>
    </dgm:pt>
    <dgm:pt modelId="{3EC4B373-54AB-48DC-8DDF-4BB051F4017B}" type="pres">
      <dgm:prSet presAssocID="{4540F2B9-84F9-4FC2-BF26-A7E12BD9C3AC}" presName="linear" presStyleCnt="0">
        <dgm:presLayoutVars>
          <dgm:animLvl val="lvl"/>
          <dgm:resizeHandles val="exact"/>
        </dgm:presLayoutVars>
      </dgm:prSet>
      <dgm:spPr/>
    </dgm:pt>
    <dgm:pt modelId="{FB070551-F25F-47E1-8D36-27E7F8524F0D}" type="pres">
      <dgm:prSet presAssocID="{46883FE2-B462-4432-A26D-F339211BF39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C346B22-9F59-4957-AEB8-1BA446AD452A}" srcId="{4540F2B9-84F9-4FC2-BF26-A7E12BD9C3AC}" destId="{46883FE2-B462-4432-A26D-F339211BF391}" srcOrd="0" destOrd="0" parTransId="{4C61256A-44F8-433A-9B9F-74E35281DD90}" sibTransId="{D84D3890-239D-4680-B42C-B3ACFD570408}"/>
    <dgm:cxn modelId="{6469C164-95C1-433C-845A-9150A78F6778}" type="presOf" srcId="{4540F2B9-84F9-4FC2-BF26-A7E12BD9C3AC}" destId="{3EC4B373-54AB-48DC-8DDF-4BB051F4017B}" srcOrd="0" destOrd="0" presId="urn:microsoft.com/office/officeart/2005/8/layout/vList2"/>
    <dgm:cxn modelId="{9A72ADD6-5E6E-4693-8D1A-E5450A486951}" type="presOf" srcId="{46883FE2-B462-4432-A26D-F339211BF391}" destId="{FB070551-F25F-47E1-8D36-27E7F8524F0D}" srcOrd="0" destOrd="0" presId="urn:microsoft.com/office/officeart/2005/8/layout/vList2"/>
    <dgm:cxn modelId="{F7471078-CA6B-421B-A248-1595967973F7}" type="presParOf" srcId="{3EC4B373-54AB-48DC-8DDF-4BB051F4017B}" destId="{FB070551-F25F-47E1-8D36-27E7F8524F0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5F094DC-3D13-4C62-A4C5-FDF62091EB5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7273F6-0785-403E-BCDD-E27B3B46986F}">
      <dgm:prSet/>
      <dgm:spPr>
        <a:solidFill>
          <a:srgbClr val="00B0F0"/>
        </a:solidFill>
      </dgm:spPr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Write down on your whiteboard one interesting fact you have just found this lesson.</a:t>
          </a:r>
        </a:p>
      </dgm:t>
    </dgm:pt>
    <dgm:pt modelId="{289E581E-F6F3-447A-9466-EB440E2EAC7D}" type="parTrans" cxnId="{8D84FA26-FCD2-4951-8322-393C3C149036}">
      <dgm:prSet/>
      <dgm:spPr/>
      <dgm:t>
        <a:bodyPr/>
        <a:lstStyle/>
        <a:p>
          <a:endParaRPr lang="en-GB"/>
        </a:p>
      </dgm:t>
    </dgm:pt>
    <dgm:pt modelId="{42E509AF-A7DD-49D3-B601-BD60CDD30370}" type="sibTrans" cxnId="{8D84FA26-FCD2-4951-8322-393C3C149036}">
      <dgm:prSet/>
      <dgm:spPr/>
      <dgm:t>
        <a:bodyPr/>
        <a:lstStyle/>
        <a:p>
          <a:endParaRPr lang="en-GB"/>
        </a:p>
      </dgm:t>
    </dgm:pt>
    <dgm:pt modelId="{9CB4975F-DF31-4028-890D-F57C538031F1}">
      <dgm:prSet/>
      <dgm:spPr>
        <a:solidFill>
          <a:schemeClr val="tx2">
            <a:lumMod val="50000"/>
          </a:schemeClr>
        </a:solidFill>
      </dgm:spPr>
      <dgm:t>
        <a:bodyPr/>
        <a:lstStyle/>
        <a:p>
          <a:pPr rtl="0"/>
          <a:r>
            <a:rPr lang="en-GB" dirty="0">
              <a:solidFill>
                <a:schemeClr val="bg1"/>
              </a:solidFill>
            </a:rPr>
            <a:t>Exchange your information with your shoulder partner</a:t>
          </a:r>
        </a:p>
      </dgm:t>
    </dgm:pt>
    <dgm:pt modelId="{52231479-2DDE-475A-B9BC-7D9207196917}" type="parTrans" cxnId="{1F3C1A55-29EF-455B-9B40-7B2F1899061A}">
      <dgm:prSet/>
      <dgm:spPr/>
      <dgm:t>
        <a:bodyPr/>
        <a:lstStyle/>
        <a:p>
          <a:endParaRPr lang="en-GB"/>
        </a:p>
      </dgm:t>
    </dgm:pt>
    <dgm:pt modelId="{8082D48B-5030-483B-9A11-E4ED42A996F3}" type="sibTrans" cxnId="{1F3C1A55-29EF-455B-9B40-7B2F1899061A}">
      <dgm:prSet/>
      <dgm:spPr/>
      <dgm:t>
        <a:bodyPr/>
        <a:lstStyle/>
        <a:p>
          <a:endParaRPr lang="en-GB"/>
        </a:p>
      </dgm:t>
    </dgm:pt>
    <dgm:pt modelId="{64965C0D-9DB7-41EF-903F-17809F02AC20}" type="pres">
      <dgm:prSet presAssocID="{E5F094DC-3D13-4C62-A4C5-FDF62091EB53}" presName="Name0" presStyleCnt="0">
        <dgm:presLayoutVars>
          <dgm:dir/>
          <dgm:animLvl val="lvl"/>
          <dgm:resizeHandles val="exact"/>
        </dgm:presLayoutVars>
      </dgm:prSet>
      <dgm:spPr/>
    </dgm:pt>
    <dgm:pt modelId="{6D5B8BFA-569E-48A5-92B7-A5D16B17032F}" type="pres">
      <dgm:prSet presAssocID="{0E7273F6-0785-403E-BCDD-E27B3B46986F}" presName="linNode" presStyleCnt="0"/>
      <dgm:spPr/>
    </dgm:pt>
    <dgm:pt modelId="{9F32D80E-5FFF-41FE-B127-AA9762E36C88}" type="pres">
      <dgm:prSet presAssocID="{0E7273F6-0785-403E-BCDD-E27B3B46986F}" presName="parentText" presStyleLbl="node1" presStyleIdx="0" presStyleCnt="2" custScaleX="145831">
        <dgm:presLayoutVars>
          <dgm:chMax val="1"/>
          <dgm:bulletEnabled val="1"/>
        </dgm:presLayoutVars>
      </dgm:prSet>
      <dgm:spPr/>
    </dgm:pt>
    <dgm:pt modelId="{9D201AD5-415C-4273-AFBE-F1A435689542}" type="pres">
      <dgm:prSet presAssocID="{42E509AF-A7DD-49D3-B601-BD60CDD30370}" presName="sp" presStyleCnt="0"/>
      <dgm:spPr/>
    </dgm:pt>
    <dgm:pt modelId="{C4FCF779-87CC-4E31-AB21-98C0EB2F28D7}" type="pres">
      <dgm:prSet presAssocID="{9CB4975F-DF31-4028-890D-F57C538031F1}" presName="linNode" presStyleCnt="0"/>
      <dgm:spPr/>
    </dgm:pt>
    <dgm:pt modelId="{CA3F9B82-CC7B-4261-B0AB-765BDD45CD92}" type="pres">
      <dgm:prSet presAssocID="{9CB4975F-DF31-4028-890D-F57C538031F1}" presName="parentText" presStyleLbl="node1" presStyleIdx="1" presStyleCnt="2" custScaleX="143052">
        <dgm:presLayoutVars>
          <dgm:chMax val="1"/>
          <dgm:bulletEnabled val="1"/>
        </dgm:presLayoutVars>
      </dgm:prSet>
      <dgm:spPr/>
    </dgm:pt>
  </dgm:ptLst>
  <dgm:cxnLst>
    <dgm:cxn modelId="{E43EAE1A-3416-495E-9C5A-A36BDBF03052}" type="presOf" srcId="{9CB4975F-DF31-4028-890D-F57C538031F1}" destId="{CA3F9B82-CC7B-4261-B0AB-765BDD45CD92}" srcOrd="0" destOrd="0" presId="urn:microsoft.com/office/officeart/2005/8/layout/vList5"/>
    <dgm:cxn modelId="{8D84FA26-FCD2-4951-8322-393C3C149036}" srcId="{E5F094DC-3D13-4C62-A4C5-FDF62091EB53}" destId="{0E7273F6-0785-403E-BCDD-E27B3B46986F}" srcOrd="0" destOrd="0" parTransId="{289E581E-F6F3-447A-9466-EB440E2EAC7D}" sibTransId="{42E509AF-A7DD-49D3-B601-BD60CDD30370}"/>
    <dgm:cxn modelId="{1F3C1A55-29EF-455B-9B40-7B2F1899061A}" srcId="{E5F094DC-3D13-4C62-A4C5-FDF62091EB53}" destId="{9CB4975F-DF31-4028-890D-F57C538031F1}" srcOrd="1" destOrd="0" parTransId="{52231479-2DDE-475A-B9BC-7D9207196917}" sibTransId="{8082D48B-5030-483B-9A11-E4ED42A996F3}"/>
    <dgm:cxn modelId="{8056B8A9-73AA-447C-854B-C9782A883279}" type="presOf" srcId="{E5F094DC-3D13-4C62-A4C5-FDF62091EB53}" destId="{64965C0D-9DB7-41EF-903F-17809F02AC20}" srcOrd="0" destOrd="0" presId="urn:microsoft.com/office/officeart/2005/8/layout/vList5"/>
    <dgm:cxn modelId="{B58493FC-F3BD-48B9-ACC9-CEDF6006AF28}" type="presOf" srcId="{0E7273F6-0785-403E-BCDD-E27B3B46986F}" destId="{9F32D80E-5FFF-41FE-B127-AA9762E36C88}" srcOrd="0" destOrd="0" presId="urn:microsoft.com/office/officeart/2005/8/layout/vList5"/>
    <dgm:cxn modelId="{A7E0E223-532E-4B8E-97B9-9E4CC7E1669B}" type="presParOf" srcId="{64965C0D-9DB7-41EF-903F-17809F02AC20}" destId="{6D5B8BFA-569E-48A5-92B7-A5D16B17032F}" srcOrd="0" destOrd="0" presId="urn:microsoft.com/office/officeart/2005/8/layout/vList5"/>
    <dgm:cxn modelId="{21700B22-CE9F-44D5-8A3E-9E87BD4524D5}" type="presParOf" srcId="{6D5B8BFA-569E-48A5-92B7-A5D16B17032F}" destId="{9F32D80E-5FFF-41FE-B127-AA9762E36C88}" srcOrd="0" destOrd="0" presId="urn:microsoft.com/office/officeart/2005/8/layout/vList5"/>
    <dgm:cxn modelId="{19F432C6-8576-49EF-822A-3514DC66D503}" type="presParOf" srcId="{64965C0D-9DB7-41EF-903F-17809F02AC20}" destId="{9D201AD5-415C-4273-AFBE-F1A435689542}" srcOrd="1" destOrd="0" presId="urn:microsoft.com/office/officeart/2005/8/layout/vList5"/>
    <dgm:cxn modelId="{13B5CF02-F29E-4D99-B00A-18AFC65B5D04}" type="presParOf" srcId="{64965C0D-9DB7-41EF-903F-17809F02AC20}" destId="{C4FCF779-87CC-4E31-AB21-98C0EB2F28D7}" srcOrd="2" destOrd="0" presId="urn:microsoft.com/office/officeart/2005/8/layout/vList5"/>
    <dgm:cxn modelId="{CA8E19DB-0662-4336-9283-93BFDE2378FE}" type="presParOf" srcId="{C4FCF779-87CC-4E31-AB21-98C0EB2F28D7}" destId="{CA3F9B82-CC7B-4261-B0AB-765BDD45CD9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FA1415-5320-4825-99B1-339E9B8A4472}" type="doc">
      <dgm:prSet loTypeId="urn:microsoft.com/office/officeart/2005/8/layout/vList2" loCatId="list" qsTypeId="urn:microsoft.com/office/officeart/2005/8/quickstyle/simple2" qsCatId="simple" csTypeId="urn:microsoft.com/office/officeart/2005/8/colors/accent0_2" csCatId="mainScheme"/>
      <dgm:spPr/>
      <dgm:t>
        <a:bodyPr/>
        <a:lstStyle/>
        <a:p>
          <a:endParaRPr lang="en-GB"/>
        </a:p>
      </dgm:t>
    </dgm:pt>
    <dgm:pt modelId="{01716073-0CD8-4645-BB5C-FBFB66D6ED55}">
      <dgm:prSet/>
      <dgm:spPr/>
      <dgm:t>
        <a:bodyPr/>
        <a:lstStyle/>
        <a:p>
          <a:pPr rtl="0"/>
          <a:r>
            <a:rPr lang="en-GB" dirty="0"/>
            <a:t>Task 3</a:t>
          </a:r>
        </a:p>
      </dgm:t>
    </dgm:pt>
    <dgm:pt modelId="{AD4674A9-683A-47DC-9DCE-CED86097D9FC}" type="parTrans" cxnId="{AA4E19CD-8B11-456B-A69D-BD971206D440}">
      <dgm:prSet/>
      <dgm:spPr/>
      <dgm:t>
        <a:bodyPr/>
        <a:lstStyle/>
        <a:p>
          <a:endParaRPr lang="en-GB"/>
        </a:p>
      </dgm:t>
    </dgm:pt>
    <dgm:pt modelId="{1A227BA0-BEF2-426B-A45C-71DABEAFC405}" type="sibTrans" cxnId="{AA4E19CD-8B11-456B-A69D-BD971206D440}">
      <dgm:prSet/>
      <dgm:spPr/>
      <dgm:t>
        <a:bodyPr/>
        <a:lstStyle/>
        <a:p>
          <a:endParaRPr lang="en-GB"/>
        </a:p>
      </dgm:t>
    </dgm:pt>
    <dgm:pt modelId="{017E22E7-4B60-4E4A-9605-5AA6C2BC9DB3}" type="pres">
      <dgm:prSet presAssocID="{BEFA1415-5320-4825-99B1-339E9B8A4472}" presName="linear" presStyleCnt="0">
        <dgm:presLayoutVars>
          <dgm:animLvl val="lvl"/>
          <dgm:resizeHandles val="exact"/>
        </dgm:presLayoutVars>
      </dgm:prSet>
      <dgm:spPr/>
    </dgm:pt>
    <dgm:pt modelId="{EBD9117F-15FA-4729-9BFE-72D2123338F9}" type="pres">
      <dgm:prSet presAssocID="{01716073-0CD8-4645-BB5C-FBFB66D6ED5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0EF9F42-988D-4B3B-8658-52F40DB90690}" type="presOf" srcId="{BEFA1415-5320-4825-99B1-339E9B8A4472}" destId="{017E22E7-4B60-4E4A-9605-5AA6C2BC9DB3}" srcOrd="0" destOrd="0" presId="urn:microsoft.com/office/officeart/2005/8/layout/vList2"/>
    <dgm:cxn modelId="{51B5A096-2F2F-47CA-8CB9-EB94C5633E00}" type="presOf" srcId="{01716073-0CD8-4645-BB5C-FBFB66D6ED55}" destId="{EBD9117F-15FA-4729-9BFE-72D2123338F9}" srcOrd="0" destOrd="0" presId="urn:microsoft.com/office/officeart/2005/8/layout/vList2"/>
    <dgm:cxn modelId="{AA4E19CD-8B11-456B-A69D-BD971206D440}" srcId="{BEFA1415-5320-4825-99B1-339E9B8A4472}" destId="{01716073-0CD8-4645-BB5C-FBFB66D6ED55}" srcOrd="0" destOrd="0" parTransId="{AD4674A9-683A-47DC-9DCE-CED86097D9FC}" sibTransId="{1A227BA0-BEF2-426B-A45C-71DABEAFC405}"/>
    <dgm:cxn modelId="{283673F8-4628-4312-963F-189258216D56}" type="presParOf" srcId="{017E22E7-4B60-4E4A-9605-5AA6C2BC9DB3}" destId="{EBD9117F-15FA-4729-9BFE-72D2123338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0FD64-7433-4283-9D0A-EE5615F173CD}">
      <dsp:nvSpPr>
        <dsp:cNvPr id="0" name=""/>
        <dsp:cNvSpPr/>
      </dsp:nvSpPr>
      <dsp:spPr>
        <a:xfrm>
          <a:off x="0" y="10669"/>
          <a:ext cx="8229600" cy="743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Intent- What is the future of technology?</a:t>
          </a:r>
        </a:p>
      </dsp:txBody>
      <dsp:txXfrm>
        <a:off x="36296" y="46965"/>
        <a:ext cx="8157008" cy="67094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7D5472-F4D8-4FEB-B534-B48C670718C4}">
      <dsp:nvSpPr>
        <dsp:cNvPr id="0" name=""/>
        <dsp:cNvSpPr/>
      </dsp:nvSpPr>
      <dsp:spPr>
        <a:xfrm>
          <a:off x="3415284" y="0"/>
          <a:ext cx="1399032" cy="1399032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>
              <a:solidFill>
                <a:schemeClr val="bg1"/>
              </a:solidFill>
            </a:rPr>
            <a:t>Brief</a:t>
          </a:r>
        </a:p>
      </dsp:txBody>
      <dsp:txXfrm>
        <a:off x="3620167" y="204883"/>
        <a:ext cx="989266" cy="9892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864EEA-A189-4E6F-AEFD-7FCC35AD2916}">
      <dsp:nvSpPr>
        <dsp:cNvPr id="0" name=""/>
        <dsp:cNvSpPr/>
      </dsp:nvSpPr>
      <dsp:spPr>
        <a:xfrm>
          <a:off x="1607" y="1257701"/>
          <a:ext cx="3427660" cy="20565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5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To create a video on future technologies</a:t>
          </a:r>
        </a:p>
      </dsp:txBody>
      <dsp:txXfrm>
        <a:off x="61843" y="1317937"/>
        <a:ext cx="3307188" cy="1936124"/>
      </dsp:txXfrm>
    </dsp:sp>
    <dsp:sp modelId="{091FD1DE-EA4B-4501-8EE9-944602572525}">
      <dsp:nvSpPr>
        <dsp:cNvPr id="0" name=""/>
        <dsp:cNvSpPr/>
      </dsp:nvSpPr>
      <dsp:spPr>
        <a:xfrm>
          <a:off x="3772033" y="1860970"/>
          <a:ext cx="726664" cy="8500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5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kern="1200"/>
        </a:p>
      </dsp:txBody>
      <dsp:txXfrm>
        <a:off x="3772033" y="2030982"/>
        <a:ext cx="508665" cy="510035"/>
      </dsp:txXfrm>
    </dsp:sp>
    <dsp:sp modelId="{86BF3146-EF1C-45F9-84F2-01B32621089D}">
      <dsp:nvSpPr>
        <dsp:cNvPr id="0" name=""/>
        <dsp:cNvSpPr/>
      </dsp:nvSpPr>
      <dsp:spPr>
        <a:xfrm>
          <a:off x="4800332" y="1257701"/>
          <a:ext cx="3427660" cy="20565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3757150"/>
                <a:satOff val="31702"/>
                <a:lumOff val="1961"/>
                <a:alphaOff val="0"/>
                <a:tint val="60000"/>
                <a:satMod val="160000"/>
              </a:schemeClr>
            </a:gs>
            <a:gs pos="46000">
              <a:schemeClr val="accent5">
                <a:hueOff val="-13757150"/>
                <a:satOff val="31702"/>
                <a:lumOff val="1961"/>
                <a:alphaOff val="0"/>
                <a:tint val="86000"/>
                <a:satMod val="160000"/>
              </a:schemeClr>
            </a:gs>
            <a:gs pos="100000">
              <a:schemeClr val="accent5">
                <a:hueOff val="-13757150"/>
                <a:satOff val="31702"/>
                <a:lumOff val="1961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Target audience is Year 6</a:t>
          </a:r>
        </a:p>
      </dsp:txBody>
      <dsp:txXfrm>
        <a:off x="4860568" y="1317937"/>
        <a:ext cx="3307188" cy="193612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58DD5-715C-4A2A-94AB-CA1C17C546C6}">
      <dsp:nvSpPr>
        <dsp:cNvPr id="0" name=""/>
        <dsp:cNvSpPr/>
      </dsp:nvSpPr>
      <dsp:spPr>
        <a:xfrm>
          <a:off x="2434" y="428150"/>
          <a:ext cx="2516096" cy="2199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Create a video using </a:t>
          </a:r>
          <a:r>
            <a:rPr lang="en-GB" sz="3200" kern="1200" dirty="0">
              <a:hlinkClick xmlns:r="http://schemas.openxmlformats.org/officeDocument/2006/relationships" r:id="rId1" action="ppaction://hlinkfile"/>
            </a:rPr>
            <a:t>Movie maker </a:t>
          </a:r>
          <a:endParaRPr lang="en-GB" sz="3200" kern="1200" dirty="0"/>
        </a:p>
      </dsp:txBody>
      <dsp:txXfrm>
        <a:off x="66856" y="492572"/>
        <a:ext cx="2387252" cy="2070694"/>
      </dsp:txXfrm>
    </dsp:sp>
    <dsp:sp modelId="{EE97D414-0D87-46B2-9982-AF8E774D7A92}">
      <dsp:nvSpPr>
        <dsp:cNvPr id="0" name=""/>
        <dsp:cNvSpPr/>
      </dsp:nvSpPr>
      <dsp:spPr>
        <a:xfrm>
          <a:off x="3618300" y="428150"/>
          <a:ext cx="4399077" cy="2199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771372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4">
                <a:hueOff val="9771372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4">
                <a:hueOff val="9771372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Choose one future technology</a:t>
          </a:r>
        </a:p>
      </dsp:txBody>
      <dsp:txXfrm>
        <a:off x="3682722" y="492572"/>
        <a:ext cx="4270233" cy="2070694"/>
      </dsp:txXfrm>
    </dsp:sp>
    <dsp:sp modelId="{FC7F71B9-EAFC-4B2D-A1B6-318185E0F8DD}">
      <dsp:nvSpPr>
        <dsp:cNvPr id="0" name=""/>
        <dsp:cNvSpPr/>
      </dsp:nvSpPr>
      <dsp:spPr>
        <a:xfrm>
          <a:off x="4058208" y="2627689"/>
          <a:ext cx="439907" cy="164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654"/>
              </a:lnTo>
              <a:lnTo>
                <a:pt x="439907" y="164965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9F1AD-F7A6-4A0F-A65C-7C71BE92B1DF}">
      <dsp:nvSpPr>
        <dsp:cNvPr id="0" name=""/>
        <dsp:cNvSpPr/>
      </dsp:nvSpPr>
      <dsp:spPr>
        <a:xfrm>
          <a:off x="4498115" y="3177574"/>
          <a:ext cx="4463937" cy="2199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t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you will need to include the following:-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Title/introduction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Images of the new technology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Text – information written in your own words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Animations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Transitions</a:t>
          </a:r>
        </a:p>
      </dsp:txBody>
      <dsp:txXfrm>
        <a:off x="4562537" y="3241996"/>
        <a:ext cx="4335093" cy="207069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6048-1BC3-4DF3-BF52-6376FEF80A6B}">
      <dsp:nvSpPr>
        <dsp:cNvPr id="0" name=""/>
        <dsp:cNvSpPr/>
      </dsp:nvSpPr>
      <dsp:spPr>
        <a:xfrm>
          <a:off x="0" y="3950"/>
          <a:ext cx="8229600" cy="1391130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800" kern="1200"/>
            <a:t>Feedback</a:t>
          </a:r>
        </a:p>
      </dsp:txBody>
      <dsp:txXfrm>
        <a:off x="67909" y="71859"/>
        <a:ext cx="8093782" cy="12553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33E7C-5612-45EA-9B88-69AC6793FC7D}">
      <dsp:nvSpPr>
        <dsp:cNvPr id="0" name=""/>
        <dsp:cNvSpPr/>
      </dsp:nvSpPr>
      <dsp:spPr>
        <a:xfrm>
          <a:off x="0" y="3950"/>
          <a:ext cx="8229600" cy="1391130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800" kern="1200" dirty="0">
              <a:solidFill>
                <a:schemeClr val="tx1"/>
              </a:solidFill>
            </a:rPr>
            <a:t>Evaluation</a:t>
          </a:r>
        </a:p>
      </dsp:txBody>
      <dsp:txXfrm>
        <a:off x="67909" y="71859"/>
        <a:ext cx="8093782" cy="12553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0FD64-7433-4283-9D0A-EE5615F173CD}">
      <dsp:nvSpPr>
        <dsp:cNvPr id="0" name=""/>
        <dsp:cNvSpPr/>
      </dsp:nvSpPr>
      <dsp:spPr>
        <a:xfrm>
          <a:off x="0" y="34653"/>
          <a:ext cx="8229600" cy="6955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Learning outcomes – future of technologies</a:t>
          </a:r>
        </a:p>
      </dsp:txBody>
      <dsp:txXfrm>
        <a:off x="33955" y="68608"/>
        <a:ext cx="8161690" cy="627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15804-A5C0-4F06-A5F0-F43184DD8AE3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100" kern="1200" dirty="0"/>
            <a:t>Future of ICT</a:t>
          </a:r>
        </a:p>
      </dsp:txBody>
      <dsp:txXfrm>
        <a:off x="71422" y="74891"/>
        <a:ext cx="7629556" cy="13202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EC158-3F68-4549-9BD5-B4E9494BF0D8}">
      <dsp:nvSpPr>
        <dsp:cNvPr id="0" name=""/>
        <dsp:cNvSpPr/>
      </dsp:nvSpPr>
      <dsp:spPr>
        <a:xfrm>
          <a:off x="3527206" y="111922"/>
          <a:ext cx="1175186" cy="11751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Task</a:t>
          </a:r>
        </a:p>
      </dsp:txBody>
      <dsp:txXfrm>
        <a:off x="3702085" y="286801"/>
        <a:ext cx="825428" cy="8254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2C581-FC85-4839-908E-12F329D656C8}">
      <dsp:nvSpPr>
        <dsp:cNvPr id="0" name=""/>
        <dsp:cNvSpPr/>
      </dsp:nvSpPr>
      <dsp:spPr>
        <a:xfrm>
          <a:off x="202631" y="12435"/>
          <a:ext cx="4547128" cy="4547128"/>
        </a:xfrm>
        <a:prstGeom prst="ellipse">
          <a:avLst/>
        </a:prstGeom>
        <a:solidFill>
          <a:srgbClr val="FF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>
              <a:solidFill>
                <a:schemeClr val="bg1"/>
              </a:solidFill>
            </a:rPr>
            <a:t>Identify 10 different types of technology used in the video </a:t>
          </a:r>
        </a:p>
      </dsp:txBody>
      <dsp:txXfrm>
        <a:off x="837590" y="548640"/>
        <a:ext cx="2621767" cy="3474720"/>
      </dsp:txXfrm>
    </dsp:sp>
    <dsp:sp modelId="{BEDB8278-D9BD-4E8A-BDC4-E6B4CA1CC852}">
      <dsp:nvSpPr>
        <dsp:cNvPr id="0" name=""/>
        <dsp:cNvSpPr/>
      </dsp:nvSpPr>
      <dsp:spPr>
        <a:xfrm>
          <a:off x="3479840" y="12435"/>
          <a:ext cx="4547128" cy="4547128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>
              <a:solidFill>
                <a:schemeClr val="bg1"/>
              </a:solidFill>
            </a:rPr>
            <a:t>Write these down on your screen.</a:t>
          </a:r>
        </a:p>
      </dsp:txBody>
      <dsp:txXfrm>
        <a:off x="4770241" y="548640"/>
        <a:ext cx="2621767" cy="34747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E33D6-E956-4853-97DF-46DEB56EB01D}">
      <dsp:nvSpPr>
        <dsp:cNvPr id="0" name=""/>
        <dsp:cNvSpPr/>
      </dsp:nvSpPr>
      <dsp:spPr>
        <a:xfrm>
          <a:off x="3722179" y="0"/>
          <a:ext cx="785241" cy="7852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Task 2</a:t>
          </a:r>
        </a:p>
      </dsp:txBody>
      <dsp:txXfrm>
        <a:off x="3837175" y="114996"/>
        <a:ext cx="555249" cy="5552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ED743-823E-441E-B8DD-0E18CE145BA9}">
      <dsp:nvSpPr>
        <dsp:cNvPr id="0" name=""/>
        <dsp:cNvSpPr/>
      </dsp:nvSpPr>
      <dsp:spPr>
        <a:xfrm>
          <a:off x="0" y="97723"/>
          <a:ext cx="8712968" cy="1215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</a:rPr>
            <a:t>Undertake some research and find out what kind of technology might be in our homes in around 10 years time.  </a:t>
          </a:r>
        </a:p>
      </dsp:txBody>
      <dsp:txXfrm>
        <a:off x="0" y="97723"/>
        <a:ext cx="8712968" cy="1215072"/>
      </dsp:txXfrm>
    </dsp:sp>
    <dsp:sp modelId="{15D4C532-EB39-4140-AF1B-696108DBEC3E}">
      <dsp:nvSpPr>
        <dsp:cNvPr id="0" name=""/>
        <dsp:cNvSpPr/>
      </dsp:nvSpPr>
      <dsp:spPr>
        <a:xfrm>
          <a:off x="0" y="1312796"/>
          <a:ext cx="8712968" cy="40186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Open the document from-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R/ICT/Year 9 ICT/2. Technologies of the future/getting there/technologies of the future.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Use the websites to find information about new technologies complete the template provided.</a:t>
          </a:r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Active reading (making notes and putting them into your own words where possible)</a:t>
          </a:r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Modelling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Save this in your my documents folder (Z\Year 9 Computer Science\Tech of the future)</a:t>
          </a:r>
        </a:p>
      </dsp:txBody>
      <dsp:txXfrm>
        <a:off x="0" y="1312796"/>
        <a:ext cx="8712968" cy="40186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070551-F25F-47E1-8D36-27E7F8524F0D}">
      <dsp:nvSpPr>
        <dsp:cNvPr id="0" name=""/>
        <dsp:cNvSpPr/>
      </dsp:nvSpPr>
      <dsp:spPr>
        <a:xfrm>
          <a:off x="0" y="3950"/>
          <a:ext cx="8229600" cy="13911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800" kern="1200"/>
            <a:t>Share your findings</a:t>
          </a:r>
        </a:p>
      </dsp:txBody>
      <dsp:txXfrm>
        <a:off x="67909" y="71859"/>
        <a:ext cx="8093782" cy="12553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2D80E-5FFF-41FE-B127-AA9762E36C88}">
      <dsp:nvSpPr>
        <dsp:cNvPr id="0" name=""/>
        <dsp:cNvSpPr/>
      </dsp:nvSpPr>
      <dsp:spPr>
        <a:xfrm>
          <a:off x="1954564" y="55"/>
          <a:ext cx="4320470" cy="2230189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>
              <a:solidFill>
                <a:schemeClr val="bg1"/>
              </a:solidFill>
            </a:rPr>
            <a:t>Write down on your whiteboard one interesting fact you have just found this lesson.</a:t>
          </a:r>
        </a:p>
      </dsp:txBody>
      <dsp:txXfrm>
        <a:off x="2063433" y="108924"/>
        <a:ext cx="4102732" cy="2012451"/>
      </dsp:txXfrm>
    </dsp:sp>
    <dsp:sp modelId="{CA3F9B82-CC7B-4261-B0AB-765BDD45CD92}">
      <dsp:nvSpPr>
        <dsp:cNvPr id="0" name=""/>
        <dsp:cNvSpPr/>
      </dsp:nvSpPr>
      <dsp:spPr>
        <a:xfrm>
          <a:off x="1954564" y="2341754"/>
          <a:ext cx="4238138" cy="2230189"/>
        </a:xfrm>
        <a:prstGeom prst="round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>
              <a:solidFill>
                <a:schemeClr val="bg1"/>
              </a:solidFill>
            </a:rPr>
            <a:t>Exchange your information with your shoulder partner</a:t>
          </a:r>
        </a:p>
      </dsp:txBody>
      <dsp:txXfrm>
        <a:off x="2063433" y="2450623"/>
        <a:ext cx="4020400" cy="20124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9117F-15FA-4729-9BFE-72D2123338F9}">
      <dsp:nvSpPr>
        <dsp:cNvPr id="0" name=""/>
        <dsp:cNvSpPr/>
      </dsp:nvSpPr>
      <dsp:spPr>
        <a:xfrm>
          <a:off x="0" y="3950"/>
          <a:ext cx="8229600" cy="13911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800" kern="1200" dirty="0"/>
            <a:t>Task 3</a:t>
          </a:r>
        </a:p>
      </dsp:txBody>
      <dsp:txXfrm>
        <a:off x="67909" y="71859"/>
        <a:ext cx="8093782" cy="1255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4B3BD-B2E0-4751-938D-D5CF202A792D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6B6F1-3F32-4204-BC70-20F2191D4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79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6B6F1-3F32-4204-BC70-20F2191D48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228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Model</a:t>
            </a:r>
            <a:r>
              <a:rPr lang="en-GB" baseline="0" dirty="0"/>
              <a:t> the reading, read a paragraph and get pupils to pick out the key words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F975F-F492-4872-98AE-817CC44D6A07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DB7E3FF-9EF1-44B4-89E2-191D75FDE1B7}" type="datetimeFigureOut">
              <a:rPr lang="en-US" smtClean="0"/>
              <a:t>9/24/2020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A72CD15-5E95-4178-92C8-A43C5D5E81C1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Zc4dxlqJjs" TargetMode="External"/><Relationship Id="rId2" Type="http://schemas.openxmlformats.org/officeDocument/2006/relationships/hyperlink" Target="http://www.youtube.com/watch?v=2mxocMgUrv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ing.com/videos/search?q=technologies+of+the+future&amp;&amp;view=detail&amp;mid=C8BA9B5D18FE87E0053CC8BA9B5D18FE87E0053C&amp;&amp;FORM=VRDGAR&amp;ru=%2Fvideos%2Fsearch%3Fq%3Dtechnologies%2Bof%2Bthe%2Bfuture%26FORM%3DHDRSC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on Musk: Tesla raises cost of 'self-driving' cars - BBC News">
            <a:extLst>
              <a:ext uri="{FF2B5EF4-FFF2-40B4-BE49-F238E27FC236}">
                <a16:creationId xmlns:a16="http://schemas.microsoft.com/office/drawing/2014/main" id="{AB8D6CF2-F0BB-4D1D-91A6-1395996A2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735372"/>
            <a:ext cx="5210293" cy="291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O IT NOW, SOMETIMES 'LATER' BECOMES 'NEVER' — Steemit">
            <a:extLst>
              <a:ext uri="{FF2B5EF4-FFF2-40B4-BE49-F238E27FC236}">
                <a16:creationId xmlns:a16="http://schemas.microsoft.com/office/drawing/2014/main" id="{15DEFBA8-77BE-4FA4-943B-EAE676ECB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CF2AC1-CBC1-43CA-BE71-5047D84C3195}"/>
              </a:ext>
            </a:extLst>
          </p:cNvPr>
          <p:cNvSpPr txBox="1"/>
          <p:nvPr/>
        </p:nvSpPr>
        <p:spPr>
          <a:xfrm>
            <a:off x="1259632" y="53732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Describe the image above!!!!!!</a:t>
            </a:r>
          </a:p>
        </p:txBody>
      </p:sp>
    </p:spTree>
    <p:extLst>
      <p:ext uri="{BB962C8B-B14F-4D97-AF65-F5344CB8AC3E}">
        <p14:creationId xmlns:p14="http://schemas.microsoft.com/office/powerpoint/2010/main" val="3657510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27359472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Find minimum of 10  images on New technologies</a:t>
            </a:r>
          </a:p>
          <a:p>
            <a:r>
              <a:rPr lang="en-GB" dirty="0"/>
              <a:t>Save them in your folder.</a:t>
            </a:r>
          </a:p>
          <a:p>
            <a:r>
              <a:rPr lang="en-GB" b="1" u="sng" dirty="0">
                <a:solidFill>
                  <a:srgbClr val="FF0000"/>
                </a:solidFill>
              </a:rPr>
              <a:t>Remember DO NOT copy and paste them.</a:t>
            </a:r>
          </a:p>
        </p:txBody>
      </p:sp>
    </p:spTree>
    <p:extLst>
      <p:ext uri="{BB962C8B-B14F-4D97-AF65-F5344CB8AC3E}">
        <p14:creationId xmlns:p14="http://schemas.microsoft.com/office/powerpoint/2010/main" val="1802044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96466959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257115"/>
              </p:ext>
            </p:extLst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63961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516688" cy="732696"/>
          </a:xfrm>
        </p:spPr>
        <p:txBody>
          <a:bodyPr anchor="t"/>
          <a:lstStyle/>
          <a:p>
            <a:r>
              <a:rPr lang="en-GB" dirty="0"/>
              <a:t>Task 4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4805167"/>
              </p:ext>
            </p:extLst>
          </p:nvPr>
        </p:nvGraphicFramePr>
        <p:xfrm>
          <a:off x="0" y="1052736"/>
          <a:ext cx="8964488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1574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9657719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Open your feedback sheet</a:t>
            </a:r>
          </a:p>
          <a:p>
            <a:r>
              <a:rPr lang="en-GB" dirty="0"/>
              <a:t>Work with your test buddy to complete your feedback sheet your test buddy will need to comment on the following points:-</a:t>
            </a:r>
          </a:p>
          <a:p>
            <a:pPr lvl="3"/>
            <a:r>
              <a:rPr lang="en-GB" dirty="0"/>
              <a:t>What are the good points?</a:t>
            </a:r>
          </a:p>
          <a:p>
            <a:pPr lvl="3"/>
            <a:r>
              <a:rPr lang="en-GB" dirty="0"/>
              <a:t>What needs improving?</a:t>
            </a:r>
          </a:p>
          <a:p>
            <a:pPr lvl="3"/>
            <a:r>
              <a:rPr lang="en-GB" dirty="0"/>
              <a:t>What action will you take?</a:t>
            </a:r>
          </a:p>
        </p:txBody>
      </p:sp>
    </p:spTree>
    <p:extLst>
      <p:ext uri="{BB962C8B-B14F-4D97-AF65-F5344CB8AC3E}">
        <p14:creationId xmlns:p14="http://schemas.microsoft.com/office/powerpoint/2010/main" val="2207349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09432862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507288" cy="4572000"/>
          </a:xfrm>
        </p:spPr>
        <p:txBody>
          <a:bodyPr>
            <a:normAutofit fontScale="77500" lnSpcReduction="20000"/>
          </a:bodyPr>
          <a:lstStyle/>
          <a:p>
            <a:pPr marL="64008" lvl="0" indent="0">
              <a:buNone/>
            </a:pPr>
            <a:r>
              <a:rPr lang="en-GB" dirty="0"/>
              <a:t>Fill in the evaluation sheet on the 2</a:t>
            </a:r>
            <a:r>
              <a:rPr lang="en-GB" baseline="30000" dirty="0"/>
              <a:t>nd</a:t>
            </a:r>
            <a:r>
              <a:rPr lang="en-GB" dirty="0"/>
              <a:t> page of the feedback document.</a:t>
            </a:r>
          </a:p>
          <a:p>
            <a:pPr lvl="0"/>
            <a:r>
              <a:rPr lang="en-GB" b="1" u="sng" dirty="0"/>
              <a:t>What aspect went well in my movie?</a:t>
            </a:r>
            <a:endParaRPr lang="en-GB" dirty="0"/>
          </a:p>
          <a:p>
            <a:endParaRPr lang="en-GB" dirty="0"/>
          </a:p>
          <a:p>
            <a:pPr lvl="0"/>
            <a:r>
              <a:rPr lang="en-GB" b="1" u="sng" dirty="0"/>
              <a:t>What do I need to improve?</a:t>
            </a:r>
            <a:endParaRPr lang="en-GB" dirty="0"/>
          </a:p>
          <a:p>
            <a:pPr marL="64008" indent="0">
              <a:buNone/>
            </a:pPr>
            <a:r>
              <a:rPr lang="en-GB" b="1" dirty="0"/>
              <a:t> </a:t>
            </a:r>
            <a:endParaRPr lang="en-GB" dirty="0"/>
          </a:p>
          <a:p>
            <a:pPr lvl="0"/>
            <a:r>
              <a:rPr lang="en-GB" b="1" u="sng" dirty="0"/>
              <a:t>What action I took to improve my movie?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 </a:t>
            </a:r>
            <a:r>
              <a:rPr lang="en-GB" b="1" u="sng" dirty="0"/>
              <a:t>What effects and transitions have I added?</a:t>
            </a:r>
            <a:endParaRPr lang="en-GB" dirty="0"/>
          </a:p>
          <a:p>
            <a:endParaRPr lang="en-GB" dirty="0"/>
          </a:p>
          <a:p>
            <a:pPr lvl="0"/>
            <a:r>
              <a:rPr lang="en-GB" b="1" u="sng" dirty="0"/>
              <a:t>What new skills/knowledge have I learnt from this unit?</a:t>
            </a:r>
            <a:endParaRPr lang="en-GB" dirty="0"/>
          </a:p>
          <a:p>
            <a:endParaRPr lang="en-GB" dirty="0"/>
          </a:p>
          <a:p>
            <a:pPr lvl="0"/>
            <a:r>
              <a:rPr lang="en-GB" b="1" u="sng" dirty="0"/>
              <a:t>What further action do you now need to take?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422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441371618"/>
              </p:ext>
            </p:extLst>
          </p:nvPr>
        </p:nvGraphicFramePr>
        <p:xfrm>
          <a:off x="167757" y="71839"/>
          <a:ext cx="8229600" cy="764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7136" y="908720"/>
            <a:ext cx="7776864" cy="594928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No Idea what the future of technology includes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Have heard of some developments in technology for the future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list a number of developments in technology for the future and can create a movie to show the future changes.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review movie and suggest improvements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explain a number of developments in technology for the future and can create a detail movie showing the latest future predictions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create a detail review of movie including positives and improvement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discuss the latest development in the future of technology and can create an in depth movie to explain the changes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evaluate their movie (good/bad points, improvements) action taken.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create an animation that takes an aspect of technology to show how it has changed over a period of time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18764" y="908720"/>
            <a:ext cx="1907704" cy="5769432"/>
            <a:chOff x="-18764" y="1470756"/>
            <a:chExt cx="1907704" cy="5398883"/>
          </a:xfrm>
        </p:grpSpPr>
        <p:pic>
          <p:nvPicPr>
            <p:cNvPr id="4" name="Picture 2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27270" t="21356" r="51520"/>
            <a:stretch>
              <a:fillRect/>
            </a:stretch>
          </p:blipFill>
          <p:spPr bwMode="auto">
            <a:xfrm>
              <a:off x="251520" y="2996952"/>
              <a:ext cx="792088" cy="764832"/>
            </a:xfrm>
            <a:prstGeom prst="rect">
              <a:avLst/>
            </a:prstGeom>
            <a:noFill/>
          </p:spPr>
        </p:pic>
        <p:pic>
          <p:nvPicPr>
            <p:cNvPr id="5" name="Picture 4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48480" t="19595" r="31825"/>
            <a:stretch>
              <a:fillRect/>
            </a:stretch>
          </p:blipFill>
          <p:spPr bwMode="auto">
            <a:xfrm>
              <a:off x="288663" y="4404376"/>
              <a:ext cx="611560" cy="772120"/>
            </a:xfrm>
            <a:prstGeom prst="rect">
              <a:avLst/>
            </a:prstGeom>
            <a:noFill/>
          </p:spPr>
        </p:pic>
        <p:pic>
          <p:nvPicPr>
            <p:cNvPr id="6" name="Picture 5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69690"/>
            <a:stretch>
              <a:fillRect/>
            </a:stretch>
          </p:blipFill>
          <p:spPr bwMode="auto">
            <a:xfrm>
              <a:off x="288663" y="5674996"/>
              <a:ext cx="825306" cy="825311"/>
            </a:xfrm>
            <a:prstGeom prst="rect">
              <a:avLst/>
            </a:prstGeom>
            <a:noFill/>
          </p:spPr>
        </p:pic>
        <p:pic>
          <p:nvPicPr>
            <p:cNvPr id="7" name="Picture 2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t="46982" r="90163" b="23120"/>
            <a:stretch>
              <a:fillRect/>
            </a:stretch>
          </p:blipFill>
          <p:spPr bwMode="auto">
            <a:xfrm>
              <a:off x="467544" y="1470756"/>
              <a:ext cx="467544" cy="374069"/>
            </a:xfrm>
            <a:prstGeom prst="rect">
              <a:avLst/>
            </a:prstGeom>
            <a:noFill/>
          </p:spPr>
        </p:pic>
        <p:pic>
          <p:nvPicPr>
            <p:cNvPr id="8" name="Picture 4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10605" t="38440" r="75760" b="14577"/>
            <a:stretch>
              <a:fillRect/>
            </a:stretch>
          </p:blipFill>
          <p:spPr bwMode="auto">
            <a:xfrm>
              <a:off x="323528" y="2204864"/>
              <a:ext cx="648072" cy="422755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144016" y="1844824"/>
              <a:ext cx="1187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Clueless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240" y="2627620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Heard of it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18764" y="3910020"/>
              <a:ext cx="1907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Getting there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369" y="5176496"/>
              <a:ext cx="1187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Got it!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0" y="6500307"/>
              <a:ext cx="1619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Owned it!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877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708559805"/>
              </p:ext>
            </p:extLst>
          </p:nvPr>
        </p:nvGraphicFramePr>
        <p:xfrm>
          <a:off x="167757" y="71839"/>
          <a:ext cx="8229600" cy="764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148" y="1237746"/>
            <a:ext cx="6588224" cy="540105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No Idea what the future of technology includes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Have heard of some developments in technology for the future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list a number of developments in technology for the future and can create a movie to show the future changes.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review movie and suggest improvements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explain a number of developments in technology for the future and can create a detail movie showing the latest future predictions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create a detail review of movie including positives and improvement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discuss the latest development in the future of technology and can create an in depth movie to explain the changes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evaluate their movie (good/bad points, improvements) action taken.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I can create an animation that takes an aspect of technology to show how it has changed over a period of time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9915" y="1283008"/>
            <a:ext cx="1907704" cy="5565337"/>
            <a:chOff x="-18764" y="1470756"/>
            <a:chExt cx="1907704" cy="5207896"/>
          </a:xfrm>
        </p:grpSpPr>
        <p:pic>
          <p:nvPicPr>
            <p:cNvPr id="4" name="Picture 2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27270" t="21356" r="51520"/>
            <a:stretch>
              <a:fillRect/>
            </a:stretch>
          </p:blipFill>
          <p:spPr bwMode="auto">
            <a:xfrm>
              <a:off x="251520" y="3155336"/>
              <a:ext cx="792088" cy="606449"/>
            </a:xfrm>
            <a:prstGeom prst="rect">
              <a:avLst/>
            </a:prstGeom>
            <a:noFill/>
          </p:spPr>
        </p:pic>
        <p:pic>
          <p:nvPicPr>
            <p:cNvPr id="5" name="Picture 4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48480" t="19595" r="31825"/>
            <a:stretch>
              <a:fillRect/>
            </a:stretch>
          </p:blipFill>
          <p:spPr bwMode="auto">
            <a:xfrm>
              <a:off x="341784" y="4157909"/>
              <a:ext cx="611560" cy="772120"/>
            </a:xfrm>
            <a:prstGeom prst="rect">
              <a:avLst/>
            </a:prstGeom>
            <a:noFill/>
          </p:spPr>
        </p:pic>
        <p:pic>
          <p:nvPicPr>
            <p:cNvPr id="6" name="Picture 5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69690"/>
            <a:stretch>
              <a:fillRect/>
            </a:stretch>
          </p:blipFill>
          <p:spPr bwMode="auto">
            <a:xfrm>
              <a:off x="323528" y="5324430"/>
              <a:ext cx="825306" cy="1014629"/>
            </a:xfrm>
            <a:prstGeom prst="rect">
              <a:avLst/>
            </a:prstGeom>
            <a:noFill/>
          </p:spPr>
        </p:pic>
        <p:pic>
          <p:nvPicPr>
            <p:cNvPr id="7" name="Picture 2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t="46982" r="90163" b="23120"/>
            <a:stretch>
              <a:fillRect/>
            </a:stretch>
          </p:blipFill>
          <p:spPr bwMode="auto">
            <a:xfrm>
              <a:off x="467544" y="1470756"/>
              <a:ext cx="467544" cy="374069"/>
            </a:xfrm>
            <a:prstGeom prst="rect">
              <a:avLst/>
            </a:prstGeom>
            <a:noFill/>
          </p:spPr>
        </p:pic>
        <p:pic>
          <p:nvPicPr>
            <p:cNvPr id="8" name="Picture 4" descr="http://pamhook.com/wp-content/uploads/2012/03/rainbow.png"/>
            <p:cNvPicPr>
              <a:picLocks noChangeAspect="1" noChangeArrowheads="1"/>
            </p:cNvPicPr>
            <p:nvPr/>
          </p:nvPicPr>
          <p:blipFill>
            <a:blip r:embed="rId7" cstate="print"/>
            <a:srcRect l="10605" t="38440" r="75760" b="14577"/>
            <a:stretch>
              <a:fillRect/>
            </a:stretch>
          </p:blipFill>
          <p:spPr bwMode="auto">
            <a:xfrm>
              <a:off x="323528" y="2204865"/>
              <a:ext cx="648072" cy="39604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144016" y="1844824"/>
              <a:ext cx="1187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Clueless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240" y="2627620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Heard of it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18764" y="3761785"/>
              <a:ext cx="1907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Getting there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369" y="4955098"/>
              <a:ext cx="1187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Got it!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0" y="6309320"/>
              <a:ext cx="1619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itchFamily="66" charset="0"/>
                </a:rPr>
                <a:t>Owned it!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240922" y="3058122"/>
            <a:ext cx="1033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04535" y="4167859"/>
            <a:ext cx="1033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4045" y="5358925"/>
            <a:ext cx="1033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4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06036" y="594572"/>
            <a:ext cx="46242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Success Criteria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2190509" y="3209556"/>
            <a:ext cx="242853" cy="3285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8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84215519"/>
              </p:ext>
            </p:extLst>
          </p:nvPr>
        </p:nvGraphicFramePr>
        <p:xfrm>
          <a:off x="827584" y="270892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D27698-BD96-4248-A8F7-7A69C6719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7153275" cy="155257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90B5176-D06E-4837-B517-D1624F89784D}"/>
              </a:ext>
            </a:extLst>
          </p:cNvPr>
          <p:cNvGrpSpPr/>
          <p:nvPr/>
        </p:nvGrpSpPr>
        <p:grpSpPr>
          <a:xfrm>
            <a:off x="685800" y="404664"/>
            <a:ext cx="7772400" cy="1463085"/>
            <a:chOff x="0" y="3469"/>
            <a:chExt cx="7772400" cy="1463085"/>
          </a:xfrm>
          <a:scene3d>
            <a:camera prst="orthographicFront"/>
            <a:lightRig rig="flat" dir="t"/>
          </a:scene3d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614378C-B2A5-474D-9FB7-7F2CF521A3D9}"/>
                </a:ext>
              </a:extLst>
            </p:cNvPr>
            <p:cNvSpPr/>
            <p:nvPr/>
          </p:nvSpPr>
          <p:spPr>
            <a:xfrm>
              <a:off x="0" y="3469"/>
              <a:ext cx="7772400" cy="1463085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BA8FFDF-15FF-4F6F-A708-D62BEF1419F1}"/>
                </a:ext>
              </a:extLst>
            </p:cNvPr>
            <p:cNvSpPr txBox="1"/>
            <p:nvPr/>
          </p:nvSpPr>
          <p:spPr>
            <a:xfrm>
              <a:off x="364" y="74890"/>
              <a:ext cx="7629556" cy="132024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32410" tIns="232410" rIns="232410" bIns="232410" numCol="1" spcCol="1270" anchor="ctr" anchorCtr="0">
              <a:noAutofit/>
            </a:bodyPr>
            <a:lstStyle/>
            <a:p>
              <a:pPr marL="0" lvl="0" indent="0" algn="ctr" defTabSz="2711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4400" kern="1200" dirty="0"/>
                <a:t>Create the following File 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133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96696709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88680"/>
              </p:ext>
            </p:extLst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52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 of the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>
                <a:solidFill>
                  <a:srgbClr val="FF0000"/>
                </a:solidFill>
                <a:hlinkClick r:id="rId2"/>
              </a:rPr>
              <a:t>http://www.youtube.com/watch?v=2mxocMgUrvo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  <a:hlinkClick r:id="rId3"/>
              </a:rPr>
              <a:t>https://www.youtube.com/watch?v=FZc4dxlqJjs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  <a:hlinkClick r:id="rId4"/>
              </a:rPr>
              <a:t>https://www.bing.com/videos/search?q=technologies+of+the+future&amp;&amp;view=detail&amp;mid=C8BA9B5D18FE87E0053CC8BA9B5D18FE87E0053C&amp;&amp;FORM=VRDGAR&amp;ru=%2Fvideos%2Fsearch%3Fq%3Dtechnologies%2Bof%2Bthe%2Bfuture%26FORM%3DHDRSC3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889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028384" cy="551723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Fridge that knows what is in it </a:t>
            </a:r>
          </a:p>
          <a:p>
            <a:pPr lvl="0"/>
            <a:r>
              <a:rPr lang="en-GB" dirty="0"/>
              <a:t>Fridge knows the expiry dates of all food inside</a:t>
            </a:r>
          </a:p>
          <a:p>
            <a:pPr lvl="0"/>
            <a:r>
              <a:rPr lang="en-GB" dirty="0"/>
              <a:t>Kitchen bench which is ergonomic and adjust itself to the correct height for the user</a:t>
            </a:r>
          </a:p>
          <a:p>
            <a:pPr lvl="0"/>
            <a:r>
              <a:rPr lang="en-GB" dirty="0"/>
              <a:t>Kitchen bench knows what food has been placed on top of it </a:t>
            </a:r>
          </a:p>
          <a:p>
            <a:pPr lvl="0"/>
            <a:r>
              <a:rPr lang="en-GB" dirty="0"/>
              <a:t>Plate with a microchip which can give recommended recipes depending on the food placed on it.</a:t>
            </a:r>
          </a:p>
          <a:p>
            <a:pPr lvl="0"/>
            <a:r>
              <a:rPr lang="en-GB" dirty="0"/>
              <a:t>E-table – giant </a:t>
            </a:r>
            <a:r>
              <a:rPr lang="en-GB" dirty="0" err="1"/>
              <a:t>ipod</a:t>
            </a:r>
            <a:r>
              <a:rPr lang="en-GB" dirty="0"/>
              <a:t> which controls the entire room</a:t>
            </a:r>
          </a:p>
          <a:p>
            <a:pPr lvl="0"/>
            <a:r>
              <a:rPr lang="en-GB" dirty="0"/>
              <a:t>Swipe the table with your mobile phone to access messages, music and photographs</a:t>
            </a:r>
          </a:p>
          <a:p>
            <a:pPr lvl="0"/>
            <a:r>
              <a:rPr lang="en-GB" dirty="0"/>
              <a:t>Send photograph to ‘frames’ on the wall</a:t>
            </a:r>
          </a:p>
          <a:p>
            <a:pPr lvl="0"/>
            <a:r>
              <a:rPr lang="en-GB" dirty="0"/>
              <a:t>Entire wall changes to suit music selected</a:t>
            </a:r>
          </a:p>
          <a:p>
            <a:pPr lvl="0"/>
            <a:r>
              <a:rPr lang="en-GB" dirty="0"/>
              <a:t>Widgets in children’s bedroom</a:t>
            </a:r>
          </a:p>
          <a:p>
            <a:pPr lvl="0"/>
            <a:r>
              <a:rPr lang="en-GB" dirty="0"/>
              <a:t>Worlds’ flattest flat screen TV</a:t>
            </a:r>
          </a:p>
          <a:p>
            <a:pPr lvl="0"/>
            <a:r>
              <a:rPr lang="en-GB" dirty="0"/>
              <a:t>On wall games and language lessons</a:t>
            </a:r>
          </a:p>
          <a:p>
            <a:pPr lvl="0"/>
            <a:r>
              <a:rPr lang="en-GB" dirty="0"/>
              <a:t>Check text messages in the bath</a:t>
            </a:r>
          </a:p>
          <a:p>
            <a:pPr lvl="0"/>
            <a:r>
              <a:rPr lang="en-GB" dirty="0"/>
              <a:t>Fill bath automatically to preferred depth and temperature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902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457200" y="267494"/>
          <a:ext cx="8229600" cy="785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00878"/>
              </p:ext>
            </p:extLst>
          </p:nvPr>
        </p:nvGraphicFramePr>
        <p:xfrm>
          <a:off x="179512" y="1268760"/>
          <a:ext cx="8712968" cy="54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13446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1462498"/>
              </p:ext>
            </p:extLst>
          </p:nvPr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481178"/>
              </p:ext>
            </p:extLst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95972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9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FFFFFF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117A5ECBA39F44849D3D98C680C178" ma:contentTypeVersion="0" ma:contentTypeDescription="Create a new document." ma:contentTypeScope="" ma:versionID="85a454a1a08753be07a9a17de226261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21FB224-4605-4BFC-B68E-3B69DCEE65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3D3EE61-FF4A-4567-A099-C5797BE4F4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1CC142-BAB4-4107-AB54-1E2410C213F8}">
  <ds:schemaRefs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306</TotalTime>
  <Words>907</Words>
  <Application>Microsoft Office PowerPoint</Application>
  <PresentationFormat>On-screen Show (4:3)</PresentationFormat>
  <Paragraphs>121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Comic Sans MS</vt:lpstr>
      <vt:lpstr>Verdana</vt:lpstr>
      <vt:lpstr>Wingdings 2</vt:lpstr>
      <vt:lpstr>Verve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 of the future</vt:lpstr>
      <vt:lpstr>Answers</vt:lpstr>
      <vt:lpstr>PowerPoint Presentation</vt:lpstr>
      <vt:lpstr>PowerPoint Presentation</vt:lpstr>
      <vt:lpstr>PowerPoint Presentation</vt:lpstr>
      <vt:lpstr>PowerPoint Presentation</vt:lpstr>
      <vt:lpstr>Task 4</vt:lpstr>
      <vt:lpstr>PowerPoint Presentation</vt:lpstr>
      <vt:lpstr>PowerPoint Presentation</vt:lpstr>
      <vt:lpstr>PowerPoint Presentation</vt:lpstr>
    </vt:vector>
  </TitlesOfParts>
  <Company>Sheffield City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of ICT</dc:title>
  <dc:creator>cwheelhouse</dc:creator>
  <cp:lastModifiedBy>BRYAN, C (SHS Teacher)</cp:lastModifiedBy>
  <cp:revision>35</cp:revision>
  <dcterms:created xsi:type="dcterms:W3CDTF">2012-06-20T10:47:25Z</dcterms:created>
  <dcterms:modified xsi:type="dcterms:W3CDTF">2020-09-24T11:58:01Z</dcterms:modified>
</cp:coreProperties>
</file>